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0" r:id="rId3"/>
    <p:sldId id="266" r:id="rId4"/>
    <p:sldId id="267" r:id="rId5"/>
    <p:sldId id="268" r:id="rId6"/>
    <p:sldId id="257" r:id="rId7"/>
    <p:sldId id="258" r:id="rId8"/>
    <p:sldId id="269" r:id="rId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matière et les transformations de la matière</a:t>
            </a:r>
            <a:endParaRPr lang="fr-CA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1009" y="3717032"/>
            <a:ext cx="3021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1.2a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600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L’étude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92080" y="2276872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848600" cy="1320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un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99695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grammes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5282" y="4566612"/>
            <a:ext cx="7828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CA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fr-C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CA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l’espace occupé</a:t>
            </a:r>
            <a:r>
              <a:rPr lang="fr-C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une substance ou un objet, souvent mesuré en litres.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9" y="1337043"/>
            <a:ext cx="3505696" cy="2629272"/>
          </a:xfr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1507" y="3661970"/>
            <a:ext cx="1883573" cy="35003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6" name="Picture 2" descr="http://img2.wikia.nocookie.net/__cb20090317203402/halo/images/7/77/Arg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33" y="1775379"/>
            <a:ext cx="1724025" cy="1752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eshowbiz.com/images/wennpic/wenn24731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10" y="3855558"/>
            <a:ext cx="2133670" cy="28916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7669088" cy="174766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de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majeurs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68960"/>
            <a:ext cx="7162800" cy="18246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transformations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transformations physiques.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700" y="102944"/>
            <a:ext cx="7162800" cy="990600"/>
          </a:xfrm>
        </p:spPr>
        <p:txBody>
          <a:bodyPr/>
          <a:lstStyle/>
          <a:p>
            <a:pPr algn="ctr" eaLnBrk="1" hangingPunct="1"/>
            <a:r>
              <a:rPr lang="fr-C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fr-C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fr-C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958296"/>
            <a:ext cx="7704583" cy="12239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ja-JP" alt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accompagne de la production d</a:t>
            </a:r>
            <a:r>
              <a:rPr lang="ja-JP" alt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ou de plusieurs </a:t>
            </a:r>
            <a:r>
              <a:rPr lang="fr-CA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nouvelles </a:t>
            </a:r>
            <a:r>
              <a:rPr lang="fr-C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 :  La combustion d</a:t>
            </a:r>
            <a:r>
              <a:rPr lang="ja-JP" alt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morceau de papier</a:t>
            </a:r>
          </a:p>
          <a:p>
            <a:pPr marL="0" indent="0" eaLnBrk="1" hangingPunct="1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8389" y="5661248"/>
            <a:ext cx="7560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C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 être difficile ou impossible d</a:t>
            </a:r>
            <a:r>
              <a:rPr lang="ja-JP" altLang="fr-C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inverser ces </a:t>
            </a:r>
            <a:r>
              <a:rPr lang="fr-CA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fr-CA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b68389.medialib.glogster.com/media/3f48d1a06a00c5b1b027a9ad564c950028ba4f2678b07605ab611ba2f5b68cbf/a-piece-of-paper-by-adnap-ralopib-d2xh2n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65" y="3037561"/>
            <a:ext cx="1903235" cy="251324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97163" y="3946535"/>
            <a:ext cx="1207368" cy="69529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thumbs.dreamstime.com/x/burning-paper-170905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15108" r="3821" b="5804"/>
          <a:stretch/>
        </p:blipFill>
        <p:spPr bwMode="auto">
          <a:xfrm>
            <a:off x="5655494" y="3070050"/>
            <a:ext cx="3384377" cy="24482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5681" y="125663"/>
            <a:ext cx="7162800" cy="990600"/>
          </a:xfrm>
        </p:spPr>
        <p:txBody>
          <a:bodyPr/>
          <a:lstStyle/>
          <a:p>
            <a:pPr algn="ctr" eaLnBrk="1" hangingPunct="1"/>
            <a:r>
              <a:rPr lang="fr-C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fr-C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</a:t>
            </a:r>
            <a:endParaRPr lang="fr-C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52500"/>
            <a:ext cx="7741096" cy="25202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Aucune </a:t>
            </a: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nouvelle substance n</a:t>
            </a:r>
            <a:r>
              <a:rPr lang="ja-JP" alt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créée.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forme d’une substance est modifiée, mais non sa composition chimique.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nouvelles propriétés sont temporaires car le changement d</a:t>
            </a:r>
            <a:r>
              <a:rPr lang="ja-JP" alt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 est </a:t>
            </a:r>
            <a:r>
              <a:rPr lang="fr-C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réversible.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wallpaa.com/wp-content/uploads/2014/04/Melting-Ice-Cubes-Widescreen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1" y="3404276"/>
            <a:ext cx="4224511" cy="26411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256093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 :  fonte de la </a:t>
            </a:r>
            <a:r>
              <a:rPr lang="fr-C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glace</a:t>
            </a:r>
            <a:endParaRPr lang="fr-CA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ww.securewatersinc.com/wp-content/uploads/2014/02/h2osecurity-background-h2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5" y="3829007"/>
            <a:ext cx="3312368" cy="207085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271431" y="4709511"/>
            <a:ext cx="414165" cy="30984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7779" y="5976892"/>
            <a:ext cx="17518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319" y="5977884"/>
            <a:ext cx="18768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990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132856"/>
            <a:ext cx="7162800" cy="33367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physique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5025" y="548016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prochaine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492</TotalTime>
  <Words>170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Arial Black</vt:lpstr>
      <vt:lpstr>Times New Roman</vt:lpstr>
      <vt:lpstr>Glowing test tubes design template</vt:lpstr>
      <vt:lpstr>La matière et les transformations de la matière</vt:lpstr>
      <vt:lpstr>La chimie</vt:lpstr>
      <vt:lpstr>Qu’est ce que c’est la matière?</vt:lpstr>
      <vt:lpstr>Des exemples de la matière.</vt:lpstr>
      <vt:lpstr>La matière peut subir deux types de changements majeurs</vt:lpstr>
      <vt:lpstr>Transformation chimique</vt:lpstr>
      <vt:lpstr>Transformation physique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28</cp:revision>
  <dcterms:created xsi:type="dcterms:W3CDTF">2008-02-05T06:13:14Z</dcterms:created>
  <dcterms:modified xsi:type="dcterms:W3CDTF">2014-09-09T17:18:54Z</dcterms:modified>
</cp:coreProperties>
</file>