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289" r:id="rId3"/>
    <p:sldId id="290" r:id="rId4"/>
    <p:sldId id="262" r:id="rId5"/>
    <p:sldId id="288" r:id="rId6"/>
    <p:sldId id="291" r:id="rId7"/>
    <p:sldId id="305" r:id="rId8"/>
    <p:sldId id="294" r:id="rId9"/>
    <p:sldId id="296" r:id="rId10"/>
    <p:sldId id="298" r:id="rId11"/>
    <p:sldId id="300" r:id="rId12"/>
    <p:sldId id="270" r:id="rId13"/>
    <p:sldId id="271" r:id="rId14"/>
    <p:sldId id="326" r:id="rId15"/>
    <p:sldId id="276" r:id="rId16"/>
    <p:sldId id="32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491A6-B5DE-401B-858B-71AA3B9634E5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33BF1-2A8E-48C7-876D-1FAF579E13F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0410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8A56-E4E7-4CF2-9BFB-21722E298893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104-180D-4EC3-829B-0CD9954FB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0104-180D-4EC3-829B-0CD9954FB7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8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8D2F-5DB8-42C3-B94C-9937088BF376}" type="datetimeFigureOut">
              <a:rPr lang="en-CA" smtClean="0"/>
              <a:pPr/>
              <a:t>2022-08-06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eation-of-new-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4572000" cy="1447799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vie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347936"/>
          </a:xfrm>
        </p:spPr>
        <p:txBody>
          <a:bodyPr/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1.1.1a</a:t>
            </a:r>
          </a:p>
          <a:p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L’observation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616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reproduisent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01068"/>
            <a:ext cx="5134264" cy="469120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2160" y="1412776"/>
            <a:ext cx="2962672" cy="532859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organisms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reproduisent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façon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sexuée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asexuée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but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meurent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13681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éliminer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déchets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305" y="1825956"/>
            <a:ext cx="3509118" cy="274865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1408" y="4881513"/>
            <a:ext cx="8208912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débarassent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dioxyde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l’urine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la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fécale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débarrassent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l’oxygène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88" y="2132856"/>
            <a:ext cx="26981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Dioxide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2250" y="2132856"/>
            <a:ext cx="13420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Oxygène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07704" y="2562582"/>
            <a:ext cx="893601" cy="43204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310423" y="2562582"/>
            <a:ext cx="893601" cy="43204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" y="1268760"/>
            <a:ext cx="9029818" cy="4857403"/>
          </a:xfrm>
        </p:spPr>
        <p:txBody>
          <a:bodyPr>
            <a:normAutofit/>
          </a:bodyPr>
          <a:lstStyle/>
          <a:p>
            <a:pPr marL="0" indent="-45720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Réagissent à leur environnement, réponses aux 	stimuli.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Besoin d’énergie.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Croissent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dévelopent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-45720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Reproduisent,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Éliminent des déchets.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" y="1268760"/>
            <a:ext cx="9137322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éagissent à leur environnement, réponses aux 	stimuli.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Besoin d’</a:t>
            </a: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nergie.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roissent, ou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dévelopent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eproduisent</a:t>
            </a:r>
          </a:p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liminent des déchets</a:t>
            </a:r>
          </a:p>
          <a:p>
            <a:pPr marL="0" indent="0" algn="ctr">
              <a:buNone/>
            </a:pPr>
            <a:r>
              <a:rPr lang="fr-CA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R.é.c.r.é</a:t>
            </a:r>
            <a:r>
              <a:rPr lang="fr-CA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fr-CA" sz="2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Attention! Les virus ne reproduisent pas eux-mêmes.</a:t>
            </a:r>
            <a:endParaRPr lang="en-US" sz="29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C0D64-46E6-260B-709F-A901D79BCF6A}"/>
              </a:ext>
            </a:extLst>
          </p:cNvPr>
          <p:cNvSpPr/>
          <p:nvPr/>
        </p:nvSpPr>
        <p:spPr>
          <a:xfrm>
            <a:off x="47300" y="2564903"/>
            <a:ext cx="2886475" cy="43204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" y="1268760"/>
            <a:ext cx="913732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un 6</a:t>
            </a:r>
            <a:r>
              <a:rPr lang="fr-CA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caractéristique des êtres vivants – la présence d’une ou plusieurs cellules.</a:t>
            </a:r>
            <a:endParaRPr lang="en-US" sz="27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D541E5-F720-02E1-4405-D3C949A50AB9}"/>
              </a:ext>
            </a:extLst>
          </p:cNvPr>
          <p:cNvSpPr txBox="1">
            <a:spLocks/>
          </p:cNvSpPr>
          <p:nvPr/>
        </p:nvSpPr>
        <p:spPr>
          <a:xfrm>
            <a:off x="14839" y="2492895"/>
            <a:ext cx="3477041" cy="305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théorie cellulaire dit que tout organismes possèdent une ou plusieurs cellules et que toutes cellules viennent d’une cellule préexistante</a:t>
            </a:r>
            <a:endParaRPr lang="en-US" sz="27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03B229-19C6-A787-141B-5C8984893951}"/>
              </a:ext>
            </a:extLst>
          </p:cNvPr>
          <p:cNvSpPr txBox="1">
            <a:spLocks/>
          </p:cNvSpPr>
          <p:nvPr/>
        </p:nvSpPr>
        <p:spPr>
          <a:xfrm>
            <a:off x="3339" y="6264605"/>
            <a:ext cx="913732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aura BEAUCOUP plus de détails dans la section 1.1.1c</a:t>
            </a:r>
            <a:endParaRPr lang="en-US" sz="27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7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954D59-1E3E-5085-5B0C-37DDDDDD5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82" y="2240451"/>
            <a:ext cx="5293690" cy="3697312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541700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-1224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virus 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vivant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20379"/>
            <a:ext cx="4608082" cy="552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8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" y="1268760"/>
            <a:ext cx="9137322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 sûr, il existe plusieurs définitions de la vie.</a:t>
            </a:r>
          </a:p>
          <a:p>
            <a:pPr marL="0" indent="0">
              <a:buNone/>
            </a:pP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identifie 6 caractéristiques des êtres vivants – </a:t>
            </a:r>
            <a:endParaRPr lang="en-US" sz="27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A1337D-6A18-D52A-D880-96A00AE1A944}"/>
              </a:ext>
            </a:extLst>
          </p:cNvPr>
          <p:cNvSpPr txBox="1">
            <a:spLocks/>
          </p:cNvSpPr>
          <p:nvPr/>
        </p:nvSpPr>
        <p:spPr>
          <a:xfrm>
            <a:off x="6678" y="2564904"/>
            <a:ext cx="9137322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éagissent à leur environnement, réponses aux 	stimuli.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Besoin d’</a:t>
            </a: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nergie.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roissent, ou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dévelopent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eproduisent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liminent des déchets</a:t>
            </a:r>
          </a:p>
          <a:p>
            <a:pPr marL="0" indent="0">
              <a:buNone/>
            </a:pPr>
            <a:r>
              <a:rPr lang="fr-CA" sz="29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 d’au moins une cellule</a:t>
            </a:r>
            <a:endParaRPr lang="en-US" sz="29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9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Vivant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1207" y="3962400"/>
            <a:ext cx="2735044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paramécie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Un animal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unicellulaire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15979_Papel-de-Parede-Bebe-engracado_1280x800.jpg"/>
          <p:cNvPicPr>
            <a:picLocks noChangeAspect="1"/>
          </p:cNvPicPr>
          <p:nvPr/>
        </p:nvPicPr>
        <p:blipFill>
          <a:blip r:embed="rId2" cstate="print"/>
          <a:srcRect l="5660" r="30189"/>
          <a:stretch>
            <a:fillRect/>
          </a:stretch>
        </p:blipFill>
        <p:spPr>
          <a:xfrm>
            <a:off x="214086" y="1290637"/>
            <a:ext cx="2669013" cy="260032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058" y="3962400"/>
            <a:ext cx="2961067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Un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humain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Un animal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multicellulaire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290px-Paramec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55229" y="1265183"/>
            <a:ext cx="2667000" cy="2621017"/>
          </a:xfrm>
          <a:ln>
            <a:solidFill>
              <a:schemeClr val="tx2"/>
            </a:solidFill>
          </a:ln>
        </p:spPr>
      </p:pic>
      <p:pic>
        <p:nvPicPr>
          <p:cNvPr id="10" name="Picture 9" descr="gazon-vis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1664" y="1486807"/>
            <a:ext cx="3175000" cy="238125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940336" y="3962400"/>
            <a:ext cx="156966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gazon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plante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Vivant </a:t>
            </a:r>
            <a:r>
              <a:rPr lang="en-US" sz="4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non?</a:t>
            </a:r>
          </a:p>
        </p:txBody>
      </p:sp>
      <p:pic>
        <p:nvPicPr>
          <p:cNvPr id="4" name="Content Placeholder 3" descr="9963-edito-feu-pompiers-heros-fete-26062011120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168" y="1081314"/>
            <a:ext cx="4050792" cy="1828800"/>
          </a:xfr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57506" y="2842235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feu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26px-EM_of_influenza_vi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7127" y="1081314"/>
            <a:ext cx="3810000" cy="408246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61662" y="5163782"/>
            <a:ext cx="246093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Un virus,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Un virus de la grippe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8" y="3476878"/>
            <a:ext cx="3454400" cy="25908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6081" y="6083447"/>
            <a:ext cx="2537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automobile</a:t>
            </a:r>
          </a:p>
        </p:txBody>
      </p:sp>
    </p:spTree>
    <p:extLst>
      <p:ext uri="{BB962C8B-B14F-4D97-AF65-F5344CB8AC3E}">
        <p14:creationId xmlns:p14="http://schemas.microsoft.com/office/powerpoint/2010/main" val="15334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S4PLZN_PYJakYg16UsafobD5Cj5om8RSPEOQFq-D7VwrPE4a8A6A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7164004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êtres vivants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Appelés </a:t>
            </a:r>
            <a:r>
              <a:rPr lang="fr-CA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organismes</a:t>
            </a:r>
          </a:p>
          <a:p>
            <a:r>
              <a:rPr lang="fr-CA" sz="4000" dirty="0"/>
              <a:t>Tous les organismes</a:t>
            </a:r>
            <a:r>
              <a:rPr lang="fr-CA" sz="4000" i="1" dirty="0"/>
              <a:t> </a:t>
            </a:r>
            <a:r>
              <a:rPr lang="fr-CA" sz="4000" dirty="0"/>
              <a:t>doivent représenter TOUTES les caractéristiques des êtres vivants.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fr-CA" sz="5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Quels sont tous les caractéristiques des êtres vivants?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Dans vos groupes à vos tables, pour commencer,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Déterminer les caractéristiques des êtres vivants.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Échanger deux membres de vos groupes avec deux membres d’un autre groupe.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Partager les cinq caractéristiques trouvées dans les groupes initiaux avec les nouveaux groupes.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Reformer les groupes initiaux et reformuler vos caractéristiques finales.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Essayer de classifier vos caractéristiques dans une des cinq catégories citées à la page 10 du texte.  Vous pouvez aussi créer une sixième catégorie qui contient les caractéristiques de certains êtres vivants mais pas pour d’autres.</a:t>
            </a:r>
          </a:p>
        </p:txBody>
      </p:sp>
    </p:spTree>
    <p:extLst>
      <p:ext uri="{BB962C8B-B14F-4D97-AF65-F5344CB8AC3E}">
        <p14:creationId xmlns:p14="http://schemas.microsoft.com/office/powerpoint/2010/main" val="16261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4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définitions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académiques</a:t>
            </a:r>
            <a:endParaRPr lang="en-US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1"/>
            <a:ext cx="6934200" cy="2057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Erwin Schrödinger, </a:t>
            </a:r>
          </a:p>
          <a:p>
            <a:pPr>
              <a:buNone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Physicien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t théoricien scientifique autrichien.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220px-Erwin_Schrödi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2794000" cy="36322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 descr="Was ist Leben (1)-OG.JPG"/>
          <p:cNvPicPr>
            <a:picLocks noChangeAspect="1"/>
          </p:cNvPicPr>
          <p:nvPr/>
        </p:nvPicPr>
        <p:blipFill>
          <a:blip r:embed="rId3" cstate="print">
            <a:grayscl/>
            <a:lum/>
          </a:blip>
          <a:stretch>
            <a:fillRect/>
          </a:stretch>
        </p:blipFill>
        <p:spPr>
          <a:xfrm>
            <a:off x="3962400" y="1219200"/>
            <a:ext cx="4848958" cy="373549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94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Les êtres vivants réagissent à leur environnement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2" y="5054256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êtres vivants réagissent à des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stimulus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stimulus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toutes choses causant une réaction chez un organisme</a:t>
            </a:r>
          </a:p>
        </p:txBody>
      </p:sp>
      <p:pic>
        <p:nvPicPr>
          <p:cNvPr id="2050" name="Picture 2" descr="http://lh6.ggpht.com/_Qogq3ys5M8M/S9h93ARJ3HI/AAAAAAAAEzk/QReF8Hw_YBY/cat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4" y="1858806"/>
            <a:ext cx="4326922" cy="287025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727372" y="2801496"/>
            <a:ext cx="360040" cy="3600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5" idx="5"/>
          </p:cNvCxnSpPr>
          <p:nvPr/>
        </p:nvCxnSpPr>
        <p:spPr>
          <a:xfrm flipH="1" flipV="1">
            <a:off x="2034685" y="3108809"/>
            <a:ext cx="4733247" cy="206895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300192" y="5023792"/>
            <a:ext cx="1768042" cy="60699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568" y="6021288"/>
            <a:ext cx="1656184" cy="57606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11" idx="2"/>
          </p:cNvCxnSpPr>
          <p:nvPr/>
        </p:nvCxnSpPr>
        <p:spPr>
          <a:xfrm rot="10800000" flipH="1">
            <a:off x="683568" y="2442692"/>
            <a:ext cx="1770790" cy="3866628"/>
          </a:xfrm>
          <a:prstGeom prst="bentConnector4">
            <a:avLst>
              <a:gd name="adj1" fmla="val -12909"/>
              <a:gd name="adj2" fmla="val 9377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sportsstudio.net/wp-content/uploads/2014/06/Screen-Shot-2014-06-12-at-3.10.02-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49" y="2035345"/>
            <a:ext cx="4468765" cy="251717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0" idx="7"/>
          </p:cNvCxnSpPr>
          <p:nvPr/>
        </p:nvCxnSpPr>
        <p:spPr>
          <a:xfrm flipV="1">
            <a:off x="7809310" y="2801496"/>
            <a:ext cx="507106" cy="23111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1" idx="5"/>
          </p:cNvCxnSpPr>
          <p:nvPr/>
        </p:nvCxnSpPr>
        <p:spPr>
          <a:xfrm rot="5400000" flipH="1" flipV="1">
            <a:off x="3797570" y="2014239"/>
            <a:ext cx="2798388" cy="6199111"/>
          </a:xfrm>
          <a:prstGeom prst="bentConnector4">
            <a:avLst>
              <a:gd name="adj1" fmla="val -8169"/>
              <a:gd name="adj2" fmla="val 106828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14406" y="2035345"/>
            <a:ext cx="14879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 </a:t>
            </a:r>
          </a:p>
          <a:p>
            <a:pPr algn="ctr"/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corporelle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10" grpId="0" animBg="1"/>
      <p:bldP spid="11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61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besoin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56" y="1609452"/>
            <a:ext cx="3784108" cy="2506772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08616" y="207800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C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animaux acquièrent de l’énergie en mangeant.</a:t>
            </a:r>
          </a:p>
        </p:txBody>
      </p:sp>
      <p:pic>
        <p:nvPicPr>
          <p:cNvPr id="1026" name="Picture 2" descr="http://rewalls.com/pic/201011/1920x1080/reWalls.com-8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65" y="4455644"/>
            <a:ext cx="3456382" cy="194421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34" y="4396699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C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plantes gagnent l’énergie du Soleil, le dioxyde de carbone et de l’eau pour produire du glucose.</a:t>
            </a:r>
          </a:p>
        </p:txBody>
      </p:sp>
    </p:spTree>
    <p:extLst>
      <p:ext uri="{BB962C8B-B14F-4D97-AF65-F5344CB8AC3E}">
        <p14:creationId xmlns:p14="http://schemas.microsoft.com/office/powerpoint/2010/main" val="11760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435" y="29360"/>
            <a:ext cx="7024744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Les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croissent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08" y="1268760"/>
            <a:ext cx="5537797" cy="415334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9006" y="5518508"/>
            <a:ext cx="8229600" cy="103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croissance est le résultat de l’augmentation du nombre de </a:t>
            </a:r>
            <a:r>
              <a:rPr lang="fr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cellules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corps.</a:t>
            </a:r>
          </a:p>
        </p:txBody>
      </p:sp>
    </p:spTree>
    <p:extLst>
      <p:ext uri="{BB962C8B-B14F-4D97-AF65-F5344CB8AC3E}">
        <p14:creationId xmlns:p14="http://schemas.microsoft.com/office/powerpoint/2010/main" val="4041140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503</Words>
  <Application>Microsoft Office PowerPoint</Application>
  <PresentationFormat>On-screen Show (4:3)</PresentationFormat>
  <Paragraphs>77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La vie</vt:lpstr>
      <vt:lpstr>Vivant ou non?</vt:lpstr>
      <vt:lpstr>Vivant ou non?</vt:lpstr>
      <vt:lpstr>Les êtres vivants</vt:lpstr>
      <vt:lpstr>Quels sont tous les caractéristiques des êtres vivants?</vt:lpstr>
      <vt:lpstr>Les définitions académiques</vt:lpstr>
      <vt:lpstr>1. Les êtres vivants réagissent à leur environnement</vt:lpstr>
      <vt:lpstr>2. Les êtres vivants ont besoin d’énergie</vt:lpstr>
      <vt:lpstr>3. Les êtres vivants croissent</vt:lpstr>
      <vt:lpstr>4. Les êtres vivants se reproduisent</vt:lpstr>
      <vt:lpstr>5. Les êtres vivants doivent éliminer des déchets</vt:lpstr>
      <vt:lpstr>Les caractéristiques des organismes</vt:lpstr>
      <vt:lpstr>Les caractéristiques des organismes</vt:lpstr>
      <vt:lpstr>Les caractéristiques des organismes</vt:lpstr>
      <vt:lpstr>PowerPoint Presentation</vt:lpstr>
      <vt:lpstr>Récapitulons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</dc:creator>
  <cp:lastModifiedBy>Jeff O'Keefe</cp:lastModifiedBy>
  <cp:revision>121</cp:revision>
  <dcterms:created xsi:type="dcterms:W3CDTF">2011-02-03T04:01:31Z</dcterms:created>
  <dcterms:modified xsi:type="dcterms:W3CDTF">2022-08-06T23:24:52Z</dcterms:modified>
</cp:coreProperties>
</file>