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7" r:id="rId2"/>
    <p:sldId id="259" r:id="rId3"/>
    <p:sldId id="261" r:id="rId4"/>
    <p:sldId id="302" r:id="rId5"/>
    <p:sldId id="260" r:id="rId6"/>
    <p:sldId id="303" r:id="rId7"/>
    <p:sldId id="304" r:id="rId8"/>
    <p:sldId id="305" r:id="rId9"/>
    <p:sldId id="277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491A6-B5DE-401B-858B-71AA3B9634E5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33BF1-2A8E-48C7-876D-1FAF579E13F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0410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B8A56-E4E7-4CF2-9BFB-21722E29889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B0104-180D-4EC3-829B-0CD9954F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8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88D2F-5DB8-42C3-B94C-9937088BF376}" type="datetimeFigureOut">
              <a:rPr lang="en-CA" smtClean="0"/>
              <a:pPr/>
              <a:t>2015-08-27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0044E-1740-48EE-B417-465640E5859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eation-of-new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4572000" cy="1447799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 vie</a:t>
            </a:r>
            <a:endParaRPr lang="en-US" sz="7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347936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1.1.1b</a:t>
            </a:r>
          </a:p>
          <a:p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microscope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332656"/>
            <a:ext cx="3018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78497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parties d’un microscope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optique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transporter et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microscope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optique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51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lustration of the relative sizes of cells and their compon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266429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1.gstatic.com/images?q=tbn:ANd9GcQXRc7sp4ZaNzTwn_rR2nw2pG4COi8iDfFpvRxUc8JTdNGTYawO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0888"/>
            <a:ext cx="3502893" cy="4039223"/>
          </a:xfrm>
          <a:prstGeom prst="rect">
            <a:avLst/>
          </a:prstGeom>
          <a:noFill/>
        </p:spPr>
      </p:pic>
      <p:pic>
        <p:nvPicPr>
          <p:cNvPr id="18436" name="Picture 4" descr="http://t1.gstatic.com/images?q=tbn:ANd9GcQjYw6p-Kzhg7NCf9Q0U8bgefd2XSwOGPUYDmvsmEcr5835wuE5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207" y="476672"/>
            <a:ext cx="3870927" cy="2520280"/>
          </a:xfrm>
          <a:prstGeom prst="rect">
            <a:avLst/>
          </a:prstGeom>
          <a:noFill/>
        </p:spPr>
      </p:pic>
      <p:pic>
        <p:nvPicPr>
          <p:cNvPr id="18438" name="Picture 6" descr="http://t3.gstatic.com/images?q=tbn:ANd9GcQsRm5eICrVjYsJhP2fBb0BfMfDKzjaK7Mc1RKxwUbvB9HUjHf9C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32656"/>
            <a:ext cx="3096344" cy="19834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4581128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smtClean="0"/>
              <a:t>Microscope </a:t>
            </a:r>
            <a:r>
              <a:rPr lang="en-CA" sz="2800" b="1" i="1" dirty="0" err="1" smtClean="0"/>
              <a:t>optique</a:t>
            </a:r>
            <a:endParaRPr lang="en-CA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582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premier microscope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9" y="1007062"/>
            <a:ext cx="2858119" cy="4757928"/>
          </a:xfrm>
          <a:noFill/>
          <a:ln>
            <a:solidFill>
              <a:schemeClr val="tx2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590" y="1003433"/>
            <a:ext cx="3542315" cy="4194101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5709750"/>
            <a:ext cx="38482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Le microscope de </a:t>
            </a:r>
          </a:p>
          <a:p>
            <a:pPr algn="ctr"/>
            <a:r>
              <a:rPr lang="en-US" sz="2800" dirty="0" smtClean="0"/>
              <a:t>Anton van Leeuwenhoek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56663" y="5164877"/>
            <a:ext cx="39621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Anton van Leeuwenhoek, </a:t>
            </a:r>
            <a:endParaRPr lang="en-US" sz="2800" dirty="0" smtClean="0"/>
          </a:p>
          <a:p>
            <a:pPr algn="ctr"/>
            <a:r>
              <a:rPr lang="en-US" sz="2800" dirty="0" smtClean="0"/>
              <a:t>1632-1723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02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1.gstatic.com/images?q=tbn:ANd9GcRSypiTZk7Pt2q3pWh2kIUZEvEjj5tzr9S6Aa5qF-J5YmsPNj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932162" cy="3614399"/>
          </a:xfrm>
          <a:prstGeom prst="rect">
            <a:avLst/>
          </a:prstGeom>
          <a:noFill/>
        </p:spPr>
      </p:pic>
      <p:pic>
        <p:nvPicPr>
          <p:cNvPr id="1026" name="Picture 2" descr="http://t3.gstatic.com/images?q=tbn:ANd9GcQVGX1BxtjbCPa3BMXUmYo3P56Xk7AtlZpIJ-TmpujOVil-uAH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3696654" cy="2808312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R12Bq40hL1BX9gtmsWq92e9H3vz0qYaFps2phPR_UTaW21uWF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638" y="692696"/>
            <a:ext cx="3430842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smtClean="0"/>
              <a:t>Microscope électronique</a:t>
            </a:r>
            <a:endParaRPr lang="en-CA" sz="3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3388186" y="476672"/>
            <a:ext cx="262397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>
                  <a:solidFill>
                    <a:schemeClr val="bg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endParaRPr lang="en-US" sz="11500" b="1" cap="none" spc="0" dirty="0">
              <a:ln w="11430">
                <a:solidFill>
                  <a:schemeClr val="bg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des microscopes les plus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puissants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 monde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1543"/>
            <a:ext cx="2743200" cy="4114800"/>
          </a:xfrm>
          <a:ln>
            <a:solidFill>
              <a:schemeClr val="tx2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21543"/>
            <a:ext cx="2738636" cy="41148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036" y="1821544"/>
            <a:ext cx="2743200" cy="4114799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166425" y="6078638"/>
            <a:ext cx="4958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Et </a:t>
            </a:r>
            <a:r>
              <a:rPr lang="en-US" sz="2800" dirty="0" err="1" smtClean="0"/>
              <a:t>c’est</a:t>
            </a:r>
            <a:r>
              <a:rPr lang="en-US" sz="2800" dirty="0" smtClean="0"/>
              <a:t> à </a:t>
            </a:r>
            <a:r>
              <a:rPr lang="en-US" sz="2800" dirty="0" err="1" smtClean="0"/>
              <a:t>l’Université</a:t>
            </a:r>
            <a:r>
              <a:rPr lang="en-US" sz="2800" dirty="0" smtClean="0"/>
              <a:t> de Victoria!</a:t>
            </a:r>
          </a:p>
        </p:txBody>
      </p:sp>
    </p:spTree>
    <p:extLst>
      <p:ext uri="{BB962C8B-B14F-4D97-AF65-F5344CB8AC3E}">
        <p14:creationId xmlns:p14="http://schemas.microsoft.com/office/powerpoint/2010/main" val="22361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images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produites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des microscopes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incroyables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stehm.uvic.ca/research/gallery/elaine/hair/grizzlybearhair_h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30" y="1417638"/>
            <a:ext cx="3276600" cy="220936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5459" y="3592746"/>
            <a:ext cx="196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poil</a:t>
            </a:r>
            <a:r>
              <a:rPr lang="en-US" dirty="0" smtClean="0"/>
              <a:t> d’un grizzly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3646" y="5412940"/>
            <a:ext cx="2265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 pied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mouche</a:t>
            </a:r>
            <a:endParaRPr lang="en-US" dirty="0"/>
          </a:p>
        </p:txBody>
      </p:sp>
      <p:pic>
        <p:nvPicPr>
          <p:cNvPr id="1030" name="Picture 6" descr="http://www.stehm.uvic.ca/research/gallery/elaine/pollen/po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30" y="4167310"/>
            <a:ext cx="3276600" cy="225833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1532" y="6488668"/>
            <a:ext cx="372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 grains de pollen d’un </a:t>
            </a:r>
            <a:r>
              <a:rPr lang="en-US" dirty="0" err="1" smtClean="0"/>
              <a:t>coqueliquot</a:t>
            </a:r>
            <a:endParaRPr lang="en-US" dirty="0"/>
          </a:p>
        </p:txBody>
      </p:sp>
      <p:pic>
        <p:nvPicPr>
          <p:cNvPr id="1032" name="Picture 8" descr="http://www.stehm.uvic.ca/research/gallery/elaine/feet/housefly_fo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325" y="1841065"/>
            <a:ext cx="2571750" cy="357187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7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http://msubbingscience.wikispaces.com/file/view/microscope_.jpg/53944904/microscope_.jpg"/>
          <p:cNvPicPr/>
          <p:nvPr/>
        </p:nvPicPr>
        <p:blipFill rotWithShape="1">
          <a:blip r:embed="rId2" cstate="print"/>
          <a:srcRect t="2003"/>
          <a:stretch/>
        </p:blipFill>
        <p:spPr bwMode="auto">
          <a:xfrm>
            <a:off x="1701277" y="764704"/>
            <a:ext cx="5741446" cy="5909653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66447"/>
            <a:ext cx="8229600" cy="67649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microscope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90" y="4306399"/>
            <a:ext cx="2109066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98287" y="2745055"/>
            <a:ext cx="576064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71600" y="1773266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5656" y="980728"/>
            <a:ext cx="1008112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75656" y="980728"/>
            <a:ext cx="102143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Oculaire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1773266"/>
            <a:ext cx="149252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optique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287" y="2745055"/>
            <a:ext cx="63030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924" y="4306399"/>
            <a:ext cx="206748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macromértique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833" y="4966517"/>
            <a:ext cx="2109066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2667" y="4966517"/>
            <a:ext cx="200067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micromértique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98287" y="5759055"/>
            <a:ext cx="576064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98287" y="5759055"/>
            <a:ext cx="61747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Pied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25592" y="2102661"/>
            <a:ext cx="2478345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10009" y="2095140"/>
            <a:ext cx="247118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Tourelle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porte-objectifs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16082" y="2764118"/>
            <a:ext cx="113613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36916" y="2764118"/>
            <a:ext cx="10759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7418" y="3720176"/>
            <a:ext cx="79886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28252" y="3720176"/>
            <a:ext cx="77803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Valets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95248" y="4129736"/>
            <a:ext cx="880365" cy="3600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16082" y="4129736"/>
            <a:ext cx="8595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Platine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95248" y="4545655"/>
            <a:ext cx="1386918" cy="33046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395248" y="4508554"/>
            <a:ext cx="138691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Diaphragme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78690" y="4926841"/>
            <a:ext cx="1886383" cy="33046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361521" y="4901060"/>
            <a:ext cx="192071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lumineuse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</a:t>
            </a:r>
            <a:r>
              <a:rPr lang="en-US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importants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l’usage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d’un microscope</a:t>
            </a: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988" y="1096317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6576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Transporter le microscope avec une main sur le bras, ou la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potence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une main sous le pied.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6576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commençant à regarder un échantillon sous le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microscope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commencer toujours avec l’objectif le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moins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puissant.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6576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Ensuite, en regardant l’échantillon à travers l’objectif le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moins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puissant,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utilisez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vis </a:t>
            </a:r>
            <a:r>
              <a:rPr lang="fr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macrométrique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focaliser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l’image.  </a:t>
            </a:r>
            <a:endParaRPr lang="fr-C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6576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fois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l’image est mise au point, vous pouvez passer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aux objectifs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puissants en employant la vis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micrométrique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fr-C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6576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N’utilise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la vis </a:t>
            </a:r>
            <a:r>
              <a:rPr lang="fr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macrométrique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focaliser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l’image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avec 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objectifs plus puissants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1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118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La vie</vt:lpstr>
      <vt:lpstr>PowerPoint Presentation</vt:lpstr>
      <vt:lpstr>PowerPoint Presentation</vt:lpstr>
      <vt:lpstr>Le premier microscope</vt:lpstr>
      <vt:lpstr>PowerPoint Presentation</vt:lpstr>
      <vt:lpstr>Un des microscopes les plus puissants au monde</vt:lpstr>
      <vt:lpstr>Les images produites par des microscopes modernes sont incroyables!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</dc:creator>
  <cp:lastModifiedBy>Jeff O'Keefe</cp:lastModifiedBy>
  <cp:revision>117</cp:revision>
  <dcterms:created xsi:type="dcterms:W3CDTF">2011-02-03T04:01:31Z</dcterms:created>
  <dcterms:modified xsi:type="dcterms:W3CDTF">2015-08-27T20:48:57Z</dcterms:modified>
</cp:coreProperties>
</file>