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265" r:id="rId3"/>
    <p:sldId id="281" r:id="rId4"/>
    <p:sldId id="282" r:id="rId5"/>
    <p:sldId id="283" r:id="rId6"/>
    <p:sldId id="284" r:id="rId7"/>
    <p:sldId id="288" r:id="rId8"/>
    <p:sldId id="285" r:id="rId9"/>
    <p:sldId id="286" r:id="rId10"/>
    <p:sldId id="280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91A6-B5DE-401B-858B-71AA3B9634E5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3BF1-2A8E-48C7-876D-1FAF579E13F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8A56-E4E7-4CF2-9BFB-21722E29889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104-180D-4EC3-829B-0CD9954F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0104-180D-4EC3-829B-0CD9954FB7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-of-new-li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572000" cy="144779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vie</a:t>
            </a:r>
            <a:endParaRPr lang="en-US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347936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1.1.1c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cellule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6" y="3450164"/>
            <a:ext cx="4499992" cy="3284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93451" y="3243224"/>
            <a:ext cx="1699504" cy="3763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22543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organite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27320"/>
            <a:ext cx="9144000" cy="2078154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en-US" sz="2200" dirty="0" smtClean="0">
                <a:latin typeface="Times"/>
                <a:cs typeface="Times"/>
              </a:rPr>
              <a:t>Un </a:t>
            </a:r>
            <a:r>
              <a:rPr lang="en-US" sz="2200" dirty="0" err="1" smtClean="0">
                <a:latin typeface="Times"/>
                <a:cs typeface="Times"/>
              </a:rPr>
              <a:t>élément</a:t>
            </a:r>
            <a:r>
              <a:rPr lang="en-US" sz="2200" dirty="0" smtClean="0">
                <a:latin typeface="Times"/>
                <a:cs typeface="Times"/>
              </a:rPr>
              <a:t> de la cellule qui assure </a:t>
            </a:r>
            <a:r>
              <a:rPr lang="en-US" sz="2200" dirty="0" err="1" smtClean="0">
                <a:latin typeface="Times"/>
                <a:cs typeface="Times"/>
              </a:rPr>
              <a:t>l’accomplissement</a:t>
            </a:r>
            <a:r>
              <a:rPr lang="en-US" sz="2200" dirty="0" smtClean="0">
                <a:latin typeface="Times"/>
                <a:cs typeface="Times"/>
              </a:rPr>
              <a:t> de </a:t>
            </a:r>
            <a:r>
              <a:rPr lang="en-US" sz="2200" dirty="0" err="1" smtClean="0">
                <a:latin typeface="Times"/>
                <a:cs typeface="Times"/>
              </a:rPr>
              <a:t>fonctions</a:t>
            </a: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200" dirty="0" err="1" smtClean="0">
                <a:latin typeface="Times"/>
                <a:cs typeface="Times"/>
              </a:rPr>
              <a:t>essentielles</a:t>
            </a:r>
            <a:r>
              <a:rPr lang="en-US" sz="2200" dirty="0" smtClean="0">
                <a:latin typeface="Times"/>
                <a:cs typeface="Times"/>
              </a:rPr>
              <a:t> 	à la </a:t>
            </a:r>
            <a:r>
              <a:rPr lang="en-US" sz="2200" dirty="0" err="1" smtClean="0">
                <a:latin typeface="Times"/>
                <a:cs typeface="Times"/>
              </a:rPr>
              <a:t>survie</a:t>
            </a:r>
            <a:r>
              <a:rPr lang="en-US" sz="2200" dirty="0" smtClean="0">
                <a:latin typeface="Times"/>
                <a:cs typeface="Times"/>
              </a:rPr>
              <a:t> de la cellule.</a:t>
            </a:r>
          </a:p>
          <a:p>
            <a:pPr marL="0" indent="-457200">
              <a:buNone/>
            </a:pPr>
            <a:r>
              <a:rPr lang="en-US" sz="2200" dirty="0" smtClean="0">
                <a:latin typeface="Times"/>
                <a:cs typeface="Times"/>
              </a:rPr>
              <a:t>Des </a:t>
            </a:r>
            <a:r>
              <a:rPr lang="en-US" sz="2200" dirty="0" err="1" smtClean="0">
                <a:latin typeface="Times"/>
                <a:cs typeface="Times"/>
              </a:rPr>
              <a:t>exemples</a:t>
            </a: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200" dirty="0" err="1" smtClean="0">
                <a:latin typeface="Times"/>
                <a:cs typeface="Times"/>
              </a:rPr>
              <a:t>sont</a:t>
            </a: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200" dirty="0" err="1" smtClean="0">
                <a:latin typeface="Times"/>
                <a:cs typeface="Times"/>
              </a:rPr>
              <a:t>étiquetté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 err="1" smtClean="0">
                <a:latin typeface="Times"/>
                <a:cs typeface="Times"/>
              </a:rPr>
              <a:t>dans</a:t>
            </a:r>
            <a:r>
              <a:rPr lang="en-US" sz="2200" dirty="0" smtClean="0">
                <a:latin typeface="Times"/>
                <a:cs typeface="Times"/>
              </a:rPr>
              <a:t> les cellules ci-</a:t>
            </a:r>
            <a:r>
              <a:rPr lang="en-US" sz="2200" dirty="0" err="1" smtClean="0">
                <a:latin typeface="Times"/>
                <a:cs typeface="Times"/>
              </a:rPr>
              <a:t>dessous</a:t>
            </a:r>
            <a:r>
              <a:rPr lang="en-US" sz="2200" dirty="0" smtClean="0">
                <a:latin typeface="Times"/>
                <a:cs typeface="Times"/>
              </a:rPr>
              <a:t>.</a:t>
            </a:r>
          </a:p>
          <a:p>
            <a:pPr marL="0" indent="-457200">
              <a:buNone/>
            </a:pPr>
            <a:r>
              <a:rPr lang="en-US" sz="2200" dirty="0" smtClean="0">
                <a:latin typeface="Times"/>
                <a:cs typeface="Times"/>
              </a:rPr>
              <a:t>Attention! Les </a:t>
            </a:r>
            <a:r>
              <a:rPr lang="en-US" sz="2200" dirty="0" err="1" smtClean="0">
                <a:latin typeface="Times"/>
                <a:cs typeface="Times"/>
              </a:rPr>
              <a:t>choroplastes</a:t>
            </a:r>
            <a:r>
              <a:rPr lang="en-US" sz="2200" dirty="0" smtClean="0">
                <a:latin typeface="Times"/>
                <a:cs typeface="Times"/>
              </a:rPr>
              <a:t> et la </a:t>
            </a:r>
            <a:r>
              <a:rPr lang="en-US" sz="2200" dirty="0" err="1" smtClean="0">
                <a:latin typeface="Times"/>
                <a:cs typeface="Times"/>
              </a:rPr>
              <a:t>paroi</a:t>
            </a: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200" dirty="0" err="1" smtClean="0">
                <a:latin typeface="Times"/>
                <a:cs typeface="Times"/>
              </a:rPr>
              <a:t>cellulaire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 smtClean="0">
                <a:latin typeface="Times"/>
                <a:cs typeface="Times"/>
              </a:rPr>
              <a:t>se </a:t>
            </a:r>
            <a:r>
              <a:rPr lang="en-US" sz="2200" dirty="0" err="1" smtClean="0">
                <a:latin typeface="Times"/>
                <a:cs typeface="Times"/>
              </a:rPr>
              <a:t>trouvent</a:t>
            </a: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200" dirty="0" err="1" smtClean="0">
                <a:latin typeface="Times"/>
                <a:cs typeface="Times"/>
              </a:rPr>
              <a:t>seulement</a:t>
            </a:r>
            <a:r>
              <a:rPr lang="en-US" sz="2200" dirty="0" smtClean="0">
                <a:latin typeface="Times"/>
                <a:cs typeface="Times"/>
              </a:rPr>
              <a:t> chez les 	cellules </a:t>
            </a:r>
            <a:r>
              <a:rPr lang="en-US" sz="2200" dirty="0" err="1" smtClean="0">
                <a:latin typeface="Times"/>
                <a:cs typeface="Times"/>
              </a:rPr>
              <a:t>végétales</a:t>
            </a:r>
            <a:r>
              <a:rPr lang="en-US" sz="2200" dirty="0" smtClean="0">
                <a:latin typeface="Times"/>
                <a:cs typeface="Times"/>
              </a:rPr>
              <a:t>.</a:t>
            </a:r>
            <a:endParaRPr lang="en-US" sz="2200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65" y="3450164"/>
            <a:ext cx="4291307" cy="3284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93451" y="3221310"/>
            <a:ext cx="16995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7915" y="3221310"/>
            <a:ext cx="1754006" cy="3763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67915" y="3212976"/>
            <a:ext cx="17540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végétale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d’organes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d’organes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cellules.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accomplissent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essentielles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animals et les cellules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végétales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similaire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 smtClean="0"/>
              <a:t>La théorie cellulaire</a:t>
            </a:r>
            <a:endParaRPr lang="fr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CA" sz="3600" smtClean="0"/>
              <a:t>La </a:t>
            </a:r>
            <a:r>
              <a:rPr lang="fr-CA" sz="3600" dirty="0" smtClean="0"/>
              <a:t>cellule est l’unité de base de la vie,</a:t>
            </a:r>
          </a:p>
          <a:p>
            <a:pPr>
              <a:buNone/>
            </a:pPr>
            <a:r>
              <a:rPr lang="fr-CA" sz="3600" dirty="0" smtClean="0"/>
              <a:t>Tous les êtres vivants sont composés de cellules</a:t>
            </a:r>
          </a:p>
          <a:p>
            <a:pPr algn="ctr">
              <a:buNone/>
            </a:pPr>
            <a:r>
              <a:rPr lang="fr-CA" sz="4400" b="1" i="1" dirty="0" smtClean="0"/>
              <a:t>et</a:t>
            </a:r>
            <a:endParaRPr lang="fr-CA" sz="3600" dirty="0" smtClean="0"/>
          </a:p>
          <a:p>
            <a:pPr>
              <a:buNone/>
            </a:pPr>
            <a:r>
              <a:rPr lang="fr-CA" sz="3600" dirty="0" smtClean="0"/>
              <a:t>Toutes les cellules viennent de cellules</a:t>
            </a:r>
          </a:p>
          <a:p>
            <a:pPr>
              <a:buNone/>
            </a:pPr>
            <a:r>
              <a:rPr lang="fr-CA" sz="3600" dirty="0" smtClean="0"/>
              <a:t>préexistantes </a:t>
            </a:r>
            <a:endParaRPr lang="fr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8" y="0"/>
            <a:ext cx="8229600" cy="66268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cellule?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6" y="606561"/>
            <a:ext cx="8759146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cubes de construction.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savemefromboredom.com/images/lego_people/kobe_bryant_le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44089"/>
            <a:ext cx="3943200" cy="4923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shopify.com/s/files/1/0267/1957/products/4023_LEGO_Lunch_Box_white.jpg?v=13814522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0184" r="2749" b="17429"/>
          <a:stretch/>
        </p:blipFill>
        <p:spPr bwMode="auto">
          <a:xfrm>
            <a:off x="463953" y="1271605"/>
            <a:ext cx="1737635" cy="12057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nn.com/sites/default/files/user-36/EarthblockPyrami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-583" r="15575"/>
          <a:stretch/>
        </p:blipFill>
        <p:spPr bwMode="auto">
          <a:xfrm>
            <a:off x="450417" y="2714774"/>
            <a:ext cx="1764706" cy="14045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7012" y="241202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39" y="4084774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shewalkssoftly.files.wordpress.com/2009/02/lego-heart.jpg?w=450&amp;h=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4" y="4454169"/>
            <a:ext cx="2734410" cy="20538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.fastcompany.net/multisite_files/cocreate/poster/2012/12/1682144-poster-1960-the-legomast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r="18963"/>
          <a:stretch/>
        </p:blipFill>
        <p:spPr bwMode="auto">
          <a:xfrm>
            <a:off x="2486694" y="1343948"/>
            <a:ext cx="2376264" cy="20916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4079" y="6473521"/>
            <a:ext cx="86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089" y="3405690"/>
            <a:ext cx="192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d’organes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2898" y="6138683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61326" y="2333045"/>
            <a:ext cx="356898" cy="5997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rot="10800000">
            <a:off x="195792" y="3716053"/>
            <a:ext cx="222432" cy="7085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>
            <a:off x="3006737" y="3716053"/>
            <a:ext cx="668089" cy="19451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>
            <a:off x="4011703" y="3560120"/>
            <a:ext cx="940934" cy="12527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877272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version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2282449" y="-7530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0464" y="-1509375"/>
            <a:ext cx="4455171" cy="9003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402336" y="969264"/>
            <a:ext cx="8314135" cy="4151376"/>
          </a:xfrm>
          <a:custGeom>
            <a:avLst/>
            <a:gdLst>
              <a:gd name="connsiteX0" fmla="*/ 1225296 w 8314135"/>
              <a:gd name="connsiteY0" fmla="*/ 2404872 h 4151376"/>
              <a:gd name="connsiteX1" fmla="*/ 1225296 w 8314135"/>
              <a:gd name="connsiteY1" fmla="*/ 2404872 h 4151376"/>
              <a:gd name="connsiteX2" fmla="*/ 1143000 w 8314135"/>
              <a:gd name="connsiteY2" fmla="*/ 2432304 h 4151376"/>
              <a:gd name="connsiteX3" fmla="*/ 1051560 w 8314135"/>
              <a:gd name="connsiteY3" fmla="*/ 2450592 h 4151376"/>
              <a:gd name="connsiteX4" fmla="*/ 987552 w 8314135"/>
              <a:gd name="connsiteY4" fmla="*/ 2468880 h 4151376"/>
              <a:gd name="connsiteX5" fmla="*/ 932688 w 8314135"/>
              <a:gd name="connsiteY5" fmla="*/ 2478024 h 4151376"/>
              <a:gd name="connsiteX6" fmla="*/ 886968 w 8314135"/>
              <a:gd name="connsiteY6" fmla="*/ 2487168 h 4151376"/>
              <a:gd name="connsiteX7" fmla="*/ 786384 w 8314135"/>
              <a:gd name="connsiteY7" fmla="*/ 2505456 h 4151376"/>
              <a:gd name="connsiteX8" fmla="*/ 667512 w 8314135"/>
              <a:gd name="connsiteY8" fmla="*/ 2551176 h 4151376"/>
              <a:gd name="connsiteX9" fmla="*/ 612648 w 8314135"/>
              <a:gd name="connsiteY9" fmla="*/ 2569464 h 4151376"/>
              <a:gd name="connsiteX10" fmla="*/ 566928 w 8314135"/>
              <a:gd name="connsiteY10" fmla="*/ 2587752 h 4151376"/>
              <a:gd name="connsiteX11" fmla="*/ 512064 w 8314135"/>
              <a:gd name="connsiteY11" fmla="*/ 2606040 h 4151376"/>
              <a:gd name="connsiteX12" fmla="*/ 457200 w 8314135"/>
              <a:gd name="connsiteY12" fmla="*/ 2633472 h 4151376"/>
              <a:gd name="connsiteX13" fmla="*/ 384048 w 8314135"/>
              <a:gd name="connsiteY13" fmla="*/ 2651760 h 4151376"/>
              <a:gd name="connsiteX14" fmla="*/ 320040 w 8314135"/>
              <a:gd name="connsiteY14" fmla="*/ 2697480 h 4151376"/>
              <a:gd name="connsiteX15" fmla="*/ 292608 w 8314135"/>
              <a:gd name="connsiteY15" fmla="*/ 2724912 h 4151376"/>
              <a:gd name="connsiteX16" fmla="*/ 256032 w 8314135"/>
              <a:gd name="connsiteY16" fmla="*/ 2743200 h 4151376"/>
              <a:gd name="connsiteX17" fmla="*/ 228600 w 8314135"/>
              <a:gd name="connsiteY17" fmla="*/ 2770632 h 4151376"/>
              <a:gd name="connsiteX18" fmla="*/ 173736 w 8314135"/>
              <a:gd name="connsiteY18" fmla="*/ 2816352 h 4151376"/>
              <a:gd name="connsiteX19" fmla="*/ 118872 w 8314135"/>
              <a:gd name="connsiteY19" fmla="*/ 2916936 h 4151376"/>
              <a:gd name="connsiteX20" fmla="*/ 73152 w 8314135"/>
              <a:gd name="connsiteY20" fmla="*/ 2971800 h 4151376"/>
              <a:gd name="connsiteX21" fmla="*/ 64008 w 8314135"/>
              <a:gd name="connsiteY21" fmla="*/ 2999232 h 4151376"/>
              <a:gd name="connsiteX22" fmla="*/ 27432 w 8314135"/>
              <a:gd name="connsiteY22" fmla="*/ 3054096 h 4151376"/>
              <a:gd name="connsiteX23" fmla="*/ 9144 w 8314135"/>
              <a:gd name="connsiteY23" fmla="*/ 3108960 h 4151376"/>
              <a:gd name="connsiteX24" fmla="*/ 0 w 8314135"/>
              <a:gd name="connsiteY24" fmla="*/ 3136392 h 4151376"/>
              <a:gd name="connsiteX25" fmla="*/ 9144 w 8314135"/>
              <a:gd name="connsiteY25" fmla="*/ 3410712 h 4151376"/>
              <a:gd name="connsiteX26" fmla="*/ 18288 w 8314135"/>
              <a:gd name="connsiteY26" fmla="*/ 3438144 h 4151376"/>
              <a:gd name="connsiteX27" fmla="*/ 36576 w 8314135"/>
              <a:gd name="connsiteY27" fmla="*/ 3520440 h 4151376"/>
              <a:gd name="connsiteX28" fmla="*/ 82296 w 8314135"/>
              <a:gd name="connsiteY28" fmla="*/ 3584448 h 4151376"/>
              <a:gd name="connsiteX29" fmla="*/ 137160 w 8314135"/>
              <a:gd name="connsiteY29" fmla="*/ 3657600 h 4151376"/>
              <a:gd name="connsiteX30" fmla="*/ 192024 w 8314135"/>
              <a:gd name="connsiteY30" fmla="*/ 3712464 h 4151376"/>
              <a:gd name="connsiteX31" fmla="*/ 237744 w 8314135"/>
              <a:gd name="connsiteY31" fmla="*/ 3739896 h 4151376"/>
              <a:gd name="connsiteX32" fmla="*/ 274320 w 8314135"/>
              <a:gd name="connsiteY32" fmla="*/ 3776472 h 4151376"/>
              <a:gd name="connsiteX33" fmla="*/ 402336 w 8314135"/>
              <a:gd name="connsiteY33" fmla="*/ 3831336 h 4151376"/>
              <a:gd name="connsiteX34" fmla="*/ 502920 w 8314135"/>
              <a:gd name="connsiteY34" fmla="*/ 3877056 h 4151376"/>
              <a:gd name="connsiteX35" fmla="*/ 612648 w 8314135"/>
              <a:gd name="connsiteY35" fmla="*/ 3913632 h 4151376"/>
              <a:gd name="connsiteX36" fmla="*/ 685800 w 8314135"/>
              <a:gd name="connsiteY36" fmla="*/ 3941064 h 4151376"/>
              <a:gd name="connsiteX37" fmla="*/ 749808 w 8314135"/>
              <a:gd name="connsiteY37" fmla="*/ 3977640 h 4151376"/>
              <a:gd name="connsiteX38" fmla="*/ 813816 w 8314135"/>
              <a:gd name="connsiteY38" fmla="*/ 4005072 h 4151376"/>
              <a:gd name="connsiteX39" fmla="*/ 877824 w 8314135"/>
              <a:gd name="connsiteY39" fmla="*/ 4041648 h 4151376"/>
              <a:gd name="connsiteX40" fmla="*/ 905256 w 8314135"/>
              <a:gd name="connsiteY40" fmla="*/ 4050792 h 4151376"/>
              <a:gd name="connsiteX41" fmla="*/ 978408 w 8314135"/>
              <a:gd name="connsiteY41" fmla="*/ 4087368 h 4151376"/>
              <a:gd name="connsiteX42" fmla="*/ 1088136 w 8314135"/>
              <a:gd name="connsiteY42" fmla="*/ 4105656 h 4151376"/>
              <a:gd name="connsiteX43" fmla="*/ 1792224 w 8314135"/>
              <a:gd name="connsiteY43" fmla="*/ 4096512 h 4151376"/>
              <a:gd name="connsiteX44" fmla="*/ 1938528 w 8314135"/>
              <a:gd name="connsiteY44" fmla="*/ 4105656 h 4151376"/>
              <a:gd name="connsiteX45" fmla="*/ 1993392 w 8314135"/>
              <a:gd name="connsiteY45" fmla="*/ 4123944 h 4151376"/>
              <a:gd name="connsiteX46" fmla="*/ 2020824 w 8314135"/>
              <a:gd name="connsiteY46" fmla="*/ 4133088 h 4151376"/>
              <a:gd name="connsiteX47" fmla="*/ 2587752 w 8314135"/>
              <a:gd name="connsiteY47" fmla="*/ 4142232 h 4151376"/>
              <a:gd name="connsiteX48" fmla="*/ 3127248 w 8314135"/>
              <a:gd name="connsiteY48" fmla="*/ 4133088 h 4151376"/>
              <a:gd name="connsiteX49" fmla="*/ 3319272 w 8314135"/>
              <a:gd name="connsiteY49" fmla="*/ 4123944 h 4151376"/>
              <a:gd name="connsiteX50" fmla="*/ 3931920 w 8314135"/>
              <a:gd name="connsiteY50" fmla="*/ 4105656 h 4151376"/>
              <a:gd name="connsiteX51" fmla="*/ 4443984 w 8314135"/>
              <a:gd name="connsiteY51" fmla="*/ 4114800 h 4151376"/>
              <a:gd name="connsiteX52" fmla="*/ 4919472 w 8314135"/>
              <a:gd name="connsiteY52" fmla="*/ 4133088 h 4151376"/>
              <a:gd name="connsiteX53" fmla="*/ 5468112 w 8314135"/>
              <a:gd name="connsiteY53" fmla="*/ 4123944 h 4151376"/>
              <a:gd name="connsiteX54" fmla="*/ 5678424 w 8314135"/>
              <a:gd name="connsiteY54" fmla="*/ 4105656 h 4151376"/>
              <a:gd name="connsiteX55" fmla="*/ 6611112 w 8314135"/>
              <a:gd name="connsiteY55" fmla="*/ 4114800 h 4151376"/>
              <a:gd name="connsiteX56" fmla="*/ 6711696 w 8314135"/>
              <a:gd name="connsiteY56" fmla="*/ 4123944 h 4151376"/>
              <a:gd name="connsiteX57" fmla="*/ 7370064 w 8314135"/>
              <a:gd name="connsiteY57" fmla="*/ 4142232 h 4151376"/>
              <a:gd name="connsiteX58" fmla="*/ 7397496 w 8314135"/>
              <a:gd name="connsiteY58" fmla="*/ 4151376 h 4151376"/>
              <a:gd name="connsiteX59" fmla="*/ 8074152 w 8314135"/>
              <a:gd name="connsiteY59" fmla="*/ 4142232 h 4151376"/>
              <a:gd name="connsiteX60" fmla="*/ 8110728 w 8314135"/>
              <a:gd name="connsiteY60" fmla="*/ 4133088 h 4151376"/>
              <a:gd name="connsiteX61" fmla="*/ 8174736 w 8314135"/>
              <a:gd name="connsiteY61" fmla="*/ 4114800 h 4151376"/>
              <a:gd name="connsiteX62" fmla="*/ 8202168 w 8314135"/>
              <a:gd name="connsiteY62" fmla="*/ 4087368 h 4151376"/>
              <a:gd name="connsiteX63" fmla="*/ 8238744 w 8314135"/>
              <a:gd name="connsiteY63" fmla="*/ 4032504 h 4151376"/>
              <a:gd name="connsiteX64" fmla="*/ 8238744 w 8314135"/>
              <a:gd name="connsiteY64" fmla="*/ 3785616 h 4151376"/>
              <a:gd name="connsiteX65" fmla="*/ 8229600 w 8314135"/>
              <a:gd name="connsiteY65" fmla="*/ 3438144 h 4151376"/>
              <a:gd name="connsiteX66" fmla="*/ 8211312 w 8314135"/>
              <a:gd name="connsiteY66" fmla="*/ 3191256 h 4151376"/>
              <a:gd name="connsiteX67" fmla="*/ 8193024 w 8314135"/>
              <a:gd name="connsiteY67" fmla="*/ 2999232 h 4151376"/>
              <a:gd name="connsiteX68" fmla="*/ 8183880 w 8314135"/>
              <a:gd name="connsiteY68" fmla="*/ 2962656 h 4151376"/>
              <a:gd name="connsiteX69" fmla="*/ 8193024 w 8314135"/>
              <a:gd name="connsiteY69" fmla="*/ 1965960 h 4151376"/>
              <a:gd name="connsiteX70" fmla="*/ 8202168 w 8314135"/>
              <a:gd name="connsiteY70" fmla="*/ 1911096 h 4151376"/>
              <a:gd name="connsiteX71" fmla="*/ 8220456 w 8314135"/>
              <a:gd name="connsiteY71" fmla="*/ 1856232 h 4151376"/>
              <a:gd name="connsiteX72" fmla="*/ 8229600 w 8314135"/>
              <a:gd name="connsiteY72" fmla="*/ 1773936 h 4151376"/>
              <a:gd name="connsiteX73" fmla="*/ 8238744 w 8314135"/>
              <a:gd name="connsiteY73" fmla="*/ 1709928 h 4151376"/>
              <a:gd name="connsiteX74" fmla="*/ 8247888 w 8314135"/>
              <a:gd name="connsiteY74" fmla="*/ 1554480 h 4151376"/>
              <a:gd name="connsiteX75" fmla="*/ 8266176 w 8314135"/>
              <a:gd name="connsiteY75" fmla="*/ 1408176 h 4151376"/>
              <a:gd name="connsiteX76" fmla="*/ 8284464 w 8314135"/>
              <a:gd name="connsiteY76" fmla="*/ 1353312 h 4151376"/>
              <a:gd name="connsiteX77" fmla="*/ 8293608 w 8314135"/>
              <a:gd name="connsiteY77" fmla="*/ 1225296 h 4151376"/>
              <a:gd name="connsiteX78" fmla="*/ 8311896 w 8314135"/>
              <a:gd name="connsiteY78" fmla="*/ 1152144 h 4151376"/>
              <a:gd name="connsiteX79" fmla="*/ 8284464 w 8314135"/>
              <a:gd name="connsiteY79" fmla="*/ 740664 h 4151376"/>
              <a:gd name="connsiteX80" fmla="*/ 8193024 w 8314135"/>
              <a:gd name="connsiteY80" fmla="*/ 539496 h 4151376"/>
              <a:gd name="connsiteX81" fmla="*/ 8174736 w 8314135"/>
              <a:gd name="connsiteY81" fmla="*/ 502920 h 4151376"/>
              <a:gd name="connsiteX82" fmla="*/ 8156448 w 8314135"/>
              <a:gd name="connsiteY82" fmla="*/ 466344 h 4151376"/>
              <a:gd name="connsiteX83" fmla="*/ 8138160 w 8314135"/>
              <a:gd name="connsiteY83" fmla="*/ 402336 h 4151376"/>
              <a:gd name="connsiteX84" fmla="*/ 8119872 w 8314135"/>
              <a:gd name="connsiteY84" fmla="*/ 347472 h 4151376"/>
              <a:gd name="connsiteX85" fmla="*/ 8101584 w 8314135"/>
              <a:gd name="connsiteY85" fmla="*/ 283464 h 4151376"/>
              <a:gd name="connsiteX86" fmla="*/ 8083296 w 8314135"/>
              <a:gd name="connsiteY86" fmla="*/ 256032 h 4151376"/>
              <a:gd name="connsiteX87" fmla="*/ 8001000 w 8314135"/>
              <a:gd name="connsiteY87" fmla="*/ 155448 h 4151376"/>
              <a:gd name="connsiteX88" fmla="*/ 7973568 w 8314135"/>
              <a:gd name="connsiteY88" fmla="*/ 146304 h 4151376"/>
              <a:gd name="connsiteX89" fmla="*/ 7918704 w 8314135"/>
              <a:gd name="connsiteY89" fmla="*/ 118872 h 4151376"/>
              <a:gd name="connsiteX90" fmla="*/ 7790688 w 8314135"/>
              <a:gd name="connsiteY90" fmla="*/ 100584 h 4151376"/>
              <a:gd name="connsiteX91" fmla="*/ 7708392 w 8314135"/>
              <a:gd name="connsiteY91" fmla="*/ 82296 h 4151376"/>
              <a:gd name="connsiteX92" fmla="*/ 6986016 w 8314135"/>
              <a:gd name="connsiteY92" fmla="*/ 73152 h 4151376"/>
              <a:gd name="connsiteX93" fmla="*/ 6931152 w 8314135"/>
              <a:gd name="connsiteY93" fmla="*/ 45720 h 4151376"/>
              <a:gd name="connsiteX94" fmla="*/ 6821424 w 8314135"/>
              <a:gd name="connsiteY94" fmla="*/ 18288 h 4151376"/>
              <a:gd name="connsiteX95" fmla="*/ 6766560 w 8314135"/>
              <a:gd name="connsiteY95" fmla="*/ 0 h 4151376"/>
              <a:gd name="connsiteX96" fmla="*/ 6629400 w 8314135"/>
              <a:gd name="connsiteY96" fmla="*/ 27432 h 4151376"/>
              <a:gd name="connsiteX97" fmla="*/ 6547104 w 8314135"/>
              <a:gd name="connsiteY97" fmla="*/ 54864 h 4151376"/>
              <a:gd name="connsiteX98" fmla="*/ 6519672 w 8314135"/>
              <a:gd name="connsiteY98" fmla="*/ 64008 h 4151376"/>
              <a:gd name="connsiteX99" fmla="*/ 6382512 w 8314135"/>
              <a:gd name="connsiteY99" fmla="*/ 73152 h 4151376"/>
              <a:gd name="connsiteX100" fmla="*/ 6327648 w 8314135"/>
              <a:gd name="connsiteY100" fmla="*/ 82296 h 4151376"/>
              <a:gd name="connsiteX101" fmla="*/ 6300216 w 8314135"/>
              <a:gd name="connsiteY101" fmla="*/ 91440 h 4151376"/>
              <a:gd name="connsiteX102" fmla="*/ 6208776 w 8314135"/>
              <a:gd name="connsiteY102" fmla="*/ 100584 h 4151376"/>
              <a:gd name="connsiteX103" fmla="*/ 6172200 w 8314135"/>
              <a:gd name="connsiteY103" fmla="*/ 109728 h 4151376"/>
              <a:gd name="connsiteX104" fmla="*/ 5980176 w 8314135"/>
              <a:gd name="connsiteY104" fmla="*/ 128016 h 4151376"/>
              <a:gd name="connsiteX105" fmla="*/ 5678424 w 8314135"/>
              <a:gd name="connsiteY105" fmla="*/ 146304 h 4151376"/>
              <a:gd name="connsiteX106" fmla="*/ 5038344 w 8314135"/>
              <a:gd name="connsiteY106" fmla="*/ 173736 h 4151376"/>
              <a:gd name="connsiteX107" fmla="*/ 4773168 w 8314135"/>
              <a:gd name="connsiteY107" fmla="*/ 192024 h 4151376"/>
              <a:gd name="connsiteX108" fmla="*/ 4636008 w 8314135"/>
              <a:gd name="connsiteY108" fmla="*/ 201168 h 4151376"/>
              <a:gd name="connsiteX109" fmla="*/ 4562856 w 8314135"/>
              <a:gd name="connsiteY109" fmla="*/ 219456 h 4151376"/>
              <a:gd name="connsiteX110" fmla="*/ 4535424 w 8314135"/>
              <a:gd name="connsiteY110" fmla="*/ 228600 h 4151376"/>
              <a:gd name="connsiteX111" fmla="*/ 4480560 w 8314135"/>
              <a:gd name="connsiteY111" fmla="*/ 265176 h 4151376"/>
              <a:gd name="connsiteX112" fmla="*/ 4462272 w 8314135"/>
              <a:gd name="connsiteY112" fmla="*/ 320040 h 4151376"/>
              <a:gd name="connsiteX113" fmla="*/ 4453128 w 8314135"/>
              <a:gd name="connsiteY113" fmla="*/ 347472 h 4151376"/>
              <a:gd name="connsiteX114" fmla="*/ 4434840 w 8314135"/>
              <a:gd name="connsiteY114" fmla="*/ 466344 h 4151376"/>
              <a:gd name="connsiteX115" fmla="*/ 4425696 w 8314135"/>
              <a:gd name="connsiteY115" fmla="*/ 640080 h 4151376"/>
              <a:gd name="connsiteX116" fmla="*/ 4407408 w 8314135"/>
              <a:gd name="connsiteY116" fmla="*/ 795528 h 4151376"/>
              <a:gd name="connsiteX117" fmla="*/ 4398264 w 8314135"/>
              <a:gd name="connsiteY117" fmla="*/ 886968 h 4151376"/>
              <a:gd name="connsiteX118" fmla="*/ 4343400 w 8314135"/>
              <a:gd name="connsiteY118" fmla="*/ 1170432 h 4151376"/>
              <a:gd name="connsiteX119" fmla="*/ 4325112 w 8314135"/>
              <a:gd name="connsiteY119" fmla="*/ 1316736 h 4151376"/>
              <a:gd name="connsiteX120" fmla="*/ 4315968 w 8314135"/>
              <a:gd name="connsiteY120" fmla="*/ 1380744 h 4151376"/>
              <a:gd name="connsiteX121" fmla="*/ 4306824 w 8314135"/>
              <a:gd name="connsiteY121" fmla="*/ 1417320 h 4151376"/>
              <a:gd name="connsiteX122" fmla="*/ 4270248 w 8314135"/>
              <a:gd name="connsiteY122" fmla="*/ 1444752 h 4151376"/>
              <a:gd name="connsiteX123" fmla="*/ 4251960 w 8314135"/>
              <a:gd name="connsiteY123" fmla="*/ 1472184 h 4151376"/>
              <a:gd name="connsiteX124" fmla="*/ 4197096 w 8314135"/>
              <a:gd name="connsiteY124" fmla="*/ 1545336 h 4151376"/>
              <a:gd name="connsiteX125" fmla="*/ 4169664 w 8314135"/>
              <a:gd name="connsiteY125" fmla="*/ 1581912 h 4151376"/>
              <a:gd name="connsiteX126" fmla="*/ 4123944 w 8314135"/>
              <a:gd name="connsiteY126" fmla="*/ 1636776 h 4151376"/>
              <a:gd name="connsiteX127" fmla="*/ 4059936 w 8314135"/>
              <a:gd name="connsiteY127" fmla="*/ 1737360 h 4151376"/>
              <a:gd name="connsiteX128" fmla="*/ 4023360 w 8314135"/>
              <a:gd name="connsiteY128" fmla="*/ 1764792 h 4151376"/>
              <a:gd name="connsiteX129" fmla="*/ 3950208 w 8314135"/>
              <a:gd name="connsiteY129" fmla="*/ 1837944 h 4151376"/>
              <a:gd name="connsiteX130" fmla="*/ 3904488 w 8314135"/>
              <a:gd name="connsiteY130" fmla="*/ 1865376 h 4151376"/>
              <a:gd name="connsiteX131" fmla="*/ 3858768 w 8314135"/>
              <a:gd name="connsiteY131" fmla="*/ 1901952 h 4151376"/>
              <a:gd name="connsiteX132" fmla="*/ 3648456 w 8314135"/>
              <a:gd name="connsiteY132" fmla="*/ 2002536 h 4151376"/>
              <a:gd name="connsiteX133" fmla="*/ 3593592 w 8314135"/>
              <a:gd name="connsiteY133" fmla="*/ 2029968 h 4151376"/>
              <a:gd name="connsiteX134" fmla="*/ 3538728 w 8314135"/>
              <a:gd name="connsiteY134" fmla="*/ 2039112 h 4151376"/>
              <a:gd name="connsiteX135" fmla="*/ 3447288 w 8314135"/>
              <a:gd name="connsiteY135" fmla="*/ 2057400 h 4151376"/>
              <a:gd name="connsiteX136" fmla="*/ 3328416 w 8314135"/>
              <a:gd name="connsiteY136" fmla="*/ 2075688 h 4151376"/>
              <a:gd name="connsiteX137" fmla="*/ 3172968 w 8314135"/>
              <a:gd name="connsiteY137" fmla="*/ 2121408 h 4151376"/>
              <a:gd name="connsiteX138" fmla="*/ 3090672 w 8314135"/>
              <a:gd name="connsiteY138" fmla="*/ 2130552 h 4151376"/>
              <a:gd name="connsiteX139" fmla="*/ 2935224 w 8314135"/>
              <a:gd name="connsiteY139" fmla="*/ 2157984 h 4151376"/>
              <a:gd name="connsiteX140" fmla="*/ 2615184 w 8314135"/>
              <a:gd name="connsiteY140" fmla="*/ 2185416 h 4151376"/>
              <a:gd name="connsiteX141" fmla="*/ 2441448 w 8314135"/>
              <a:gd name="connsiteY141" fmla="*/ 2212848 h 4151376"/>
              <a:gd name="connsiteX142" fmla="*/ 2368296 w 8314135"/>
              <a:gd name="connsiteY142" fmla="*/ 2221992 h 4151376"/>
              <a:gd name="connsiteX143" fmla="*/ 1682496 w 8314135"/>
              <a:gd name="connsiteY143" fmla="*/ 2240280 h 4151376"/>
              <a:gd name="connsiteX144" fmla="*/ 1618488 w 8314135"/>
              <a:gd name="connsiteY144" fmla="*/ 2286000 h 4151376"/>
              <a:gd name="connsiteX145" fmla="*/ 1563624 w 8314135"/>
              <a:gd name="connsiteY145" fmla="*/ 2313432 h 4151376"/>
              <a:gd name="connsiteX146" fmla="*/ 1463040 w 8314135"/>
              <a:gd name="connsiteY146" fmla="*/ 2322576 h 4151376"/>
              <a:gd name="connsiteX147" fmla="*/ 1371600 w 8314135"/>
              <a:gd name="connsiteY147" fmla="*/ 2340864 h 4151376"/>
              <a:gd name="connsiteX148" fmla="*/ 1344168 w 8314135"/>
              <a:gd name="connsiteY148" fmla="*/ 2350008 h 4151376"/>
              <a:gd name="connsiteX149" fmla="*/ 1252728 w 8314135"/>
              <a:gd name="connsiteY149" fmla="*/ 2377440 h 4151376"/>
              <a:gd name="connsiteX150" fmla="*/ 1225296 w 8314135"/>
              <a:gd name="connsiteY150" fmla="*/ 2386584 h 4151376"/>
              <a:gd name="connsiteX151" fmla="*/ 1197864 w 8314135"/>
              <a:gd name="connsiteY151" fmla="*/ 2395728 h 4151376"/>
              <a:gd name="connsiteX152" fmla="*/ 1161288 w 8314135"/>
              <a:gd name="connsiteY152" fmla="*/ 2441448 h 4151376"/>
              <a:gd name="connsiteX153" fmla="*/ 1161288 w 8314135"/>
              <a:gd name="connsiteY153" fmla="*/ 2441448 h 41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8314135" h="4151376">
                <a:moveTo>
                  <a:pt x="1225296" y="2404872"/>
                </a:moveTo>
                <a:lnTo>
                  <a:pt x="1225296" y="2404872"/>
                </a:lnTo>
                <a:cubicBezTo>
                  <a:pt x="1197864" y="2414016"/>
                  <a:pt x="1170964" y="2424945"/>
                  <a:pt x="1143000" y="2432304"/>
                </a:cubicBezTo>
                <a:cubicBezTo>
                  <a:pt x="1112940" y="2440215"/>
                  <a:pt x="1081448" y="2442053"/>
                  <a:pt x="1051560" y="2450592"/>
                </a:cubicBezTo>
                <a:cubicBezTo>
                  <a:pt x="1030224" y="2456688"/>
                  <a:pt x="1009174" y="2463890"/>
                  <a:pt x="987552" y="2468880"/>
                </a:cubicBezTo>
                <a:cubicBezTo>
                  <a:pt x="969487" y="2473049"/>
                  <a:pt x="950929" y="2474707"/>
                  <a:pt x="932688" y="2478024"/>
                </a:cubicBezTo>
                <a:cubicBezTo>
                  <a:pt x="917397" y="2480804"/>
                  <a:pt x="902259" y="2484388"/>
                  <a:pt x="886968" y="2487168"/>
                </a:cubicBezTo>
                <a:cubicBezTo>
                  <a:pt x="866057" y="2490970"/>
                  <a:pt x="808971" y="2499296"/>
                  <a:pt x="786384" y="2505456"/>
                </a:cubicBezTo>
                <a:cubicBezTo>
                  <a:pt x="724481" y="2522339"/>
                  <a:pt x="731197" y="2526682"/>
                  <a:pt x="667512" y="2551176"/>
                </a:cubicBezTo>
                <a:cubicBezTo>
                  <a:pt x="649520" y="2558096"/>
                  <a:pt x="630765" y="2562876"/>
                  <a:pt x="612648" y="2569464"/>
                </a:cubicBezTo>
                <a:cubicBezTo>
                  <a:pt x="597222" y="2575073"/>
                  <a:pt x="582354" y="2582143"/>
                  <a:pt x="566928" y="2587752"/>
                </a:cubicBezTo>
                <a:cubicBezTo>
                  <a:pt x="548811" y="2594340"/>
                  <a:pt x="529858" y="2598626"/>
                  <a:pt x="512064" y="2606040"/>
                </a:cubicBezTo>
                <a:cubicBezTo>
                  <a:pt x="493190" y="2613904"/>
                  <a:pt x="476455" y="2626595"/>
                  <a:pt x="457200" y="2633472"/>
                </a:cubicBezTo>
                <a:cubicBezTo>
                  <a:pt x="433530" y="2641926"/>
                  <a:pt x="384048" y="2651760"/>
                  <a:pt x="384048" y="2651760"/>
                </a:cubicBezTo>
                <a:cubicBezTo>
                  <a:pt x="362338" y="2666233"/>
                  <a:pt x="339888" y="2680467"/>
                  <a:pt x="320040" y="2697480"/>
                </a:cubicBezTo>
                <a:cubicBezTo>
                  <a:pt x="310222" y="2705896"/>
                  <a:pt x="303131" y="2717396"/>
                  <a:pt x="292608" y="2724912"/>
                </a:cubicBezTo>
                <a:cubicBezTo>
                  <a:pt x="281516" y="2732835"/>
                  <a:pt x="267124" y="2735277"/>
                  <a:pt x="256032" y="2743200"/>
                </a:cubicBezTo>
                <a:cubicBezTo>
                  <a:pt x="245509" y="2750716"/>
                  <a:pt x="238534" y="2762353"/>
                  <a:pt x="228600" y="2770632"/>
                </a:cubicBezTo>
                <a:cubicBezTo>
                  <a:pt x="189367" y="2803326"/>
                  <a:pt x="210165" y="2772638"/>
                  <a:pt x="173736" y="2816352"/>
                </a:cubicBezTo>
                <a:cubicBezTo>
                  <a:pt x="145860" y="2849803"/>
                  <a:pt x="146633" y="2875294"/>
                  <a:pt x="118872" y="2916936"/>
                </a:cubicBezTo>
                <a:cubicBezTo>
                  <a:pt x="93411" y="2955128"/>
                  <a:pt x="108355" y="2936597"/>
                  <a:pt x="73152" y="2971800"/>
                </a:cubicBezTo>
                <a:cubicBezTo>
                  <a:pt x="70104" y="2980944"/>
                  <a:pt x="68689" y="2990806"/>
                  <a:pt x="64008" y="2999232"/>
                </a:cubicBezTo>
                <a:cubicBezTo>
                  <a:pt x="53334" y="3018445"/>
                  <a:pt x="34383" y="3033244"/>
                  <a:pt x="27432" y="3054096"/>
                </a:cubicBezTo>
                <a:lnTo>
                  <a:pt x="9144" y="3108960"/>
                </a:lnTo>
                <a:lnTo>
                  <a:pt x="0" y="3136392"/>
                </a:lnTo>
                <a:cubicBezTo>
                  <a:pt x="3048" y="3227832"/>
                  <a:pt x="3609" y="3319389"/>
                  <a:pt x="9144" y="3410712"/>
                </a:cubicBezTo>
                <a:cubicBezTo>
                  <a:pt x="9727" y="3420333"/>
                  <a:pt x="15950" y="3428793"/>
                  <a:pt x="18288" y="3438144"/>
                </a:cubicBezTo>
                <a:cubicBezTo>
                  <a:pt x="20892" y="3448559"/>
                  <a:pt x="30944" y="3507298"/>
                  <a:pt x="36576" y="3520440"/>
                </a:cubicBezTo>
                <a:cubicBezTo>
                  <a:pt x="41194" y="3531215"/>
                  <a:pt x="78950" y="3579764"/>
                  <a:pt x="82296" y="3584448"/>
                </a:cubicBezTo>
                <a:cubicBezTo>
                  <a:pt x="108884" y="3621671"/>
                  <a:pt x="98205" y="3614749"/>
                  <a:pt x="137160" y="3657600"/>
                </a:cubicBezTo>
                <a:cubicBezTo>
                  <a:pt x="154557" y="3676737"/>
                  <a:pt x="169847" y="3699158"/>
                  <a:pt x="192024" y="3712464"/>
                </a:cubicBezTo>
                <a:cubicBezTo>
                  <a:pt x="207264" y="3721608"/>
                  <a:pt x="223715" y="3728985"/>
                  <a:pt x="237744" y="3739896"/>
                </a:cubicBezTo>
                <a:cubicBezTo>
                  <a:pt x="251354" y="3750482"/>
                  <a:pt x="259974" y="3766908"/>
                  <a:pt x="274320" y="3776472"/>
                </a:cubicBezTo>
                <a:cubicBezTo>
                  <a:pt x="342507" y="3821930"/>
                  <a:pt x="337312" y="3804243"/>
                  <a:pt x="402336" y="3831336"/>
                </a:cubicBezTo>
                <a:cubicBezTo>
                  <a:pt x="503304" y="3873406"/>
                  <a:pt x="412990" y="3845316"/>
                  <a:pt x="502920" y="3877056"/>
                </a:cubicBezTo>
                <a:cubicBezTo>
                  <a:pt x="539277" y="3889888"/>
                  <a:pt x="578164" y="3896390"/>
                  <a:pt x="612648" y="3913632"/>
                </a:cubicBezTo>
                <a:cubicBezTo>
                  <a:pt x="714480" y="3964548"/>
                  <a:pt x="586200" y="3903714"/>
                  <a:pt x="685800" y="3941064"/>
                </a:cubicBezTo>
                <a:cubicBezTo>
                  <a:pt x="725992" y="3956136"/>
                  <a:pt x="716043" y="3958346"/>
                  <a:pt x="749808" y="3977640"/>
                </a:cubicBezTo>
                <a:cubicBezTo>
                  <a:pt x="810462" y="4012299"/>
                  <a:pt x="762523" y="3983089"/>
                  <a:pt x="813816" y="4005072"/>
                </a:cubicBezTo>
                <a:cubicBezTo>
                  <a:pt x="926033" y="4053165"/>
                  <a:pt x="785992" y="3995732"/>
                  <a:pt x="877824" y="4041648"/>
                </a:cubicBezTo>
                <a:cubicBezTo>
                  <a:pt x="886445" y="4045959"/>
                  <a:pt x="896481" y="4046804"/>
                  <a:pt x="905256" y="4050792"/>
                </a:cubicBezTo>
                <a:cubicBezTo>
                  <a:pt x="930075" y="4062073"/>
                  <a:pt x="951517" y="4082886"/>
                  <a:pt x="978408" y="4087368"/>
                </a:cubicBezTo>
                <a:lnTo>
                  <a:pt x="1088136" y="4105656"/>
                </a:lnTo>
                <a:lnTo>
                  <a:pt x="1792224" y="4096512"/>
                </a:lnTo>
                <a:cubicBezTo>
                  <a:pt x="1841087" y="4096512"/>
                  <a:pt x="1890113" y="4099054"/>
                  <a:pt x="1938528" y="4105656"/>
                </a:cubicBezTo>
                <a:cubicBezTo>
                  <a:pt x="1957628" y="4108261"/>
                  <a:pt x="1975104" y="4117848"/>
                  <a:pt x="1993392" y="4123944"/>
                </a:cubicBezTo>
                <a:cubicBezTo>
                  <a:pt x="2002536" y="4126992"/>
                  <a:pt x="2011187" y="4132933"/>
                  <a:pt x="2020824" y="4133088"/>
                </a:cubicBezTo>
                <a:lnTo>
                  <a:pt x="2587752" y="4142232"/>
                </a:lnTo>
                <a:lnTo>
                  <a:pt x="3127248" y="4133088"/>
                </a:lnTo>
                <a:cubicBezTo>
                  <a:pt x="3191309" y="4131486"/>
                  <a:pt x="3255222" y="4125915"/>
                  <a:pt x="3319272" y="4123944"/>
                </a:cubicBezTo>
                <a:lnTo>
                  <a:pt x="3931920" y="4105656"/>
                </a:lnTo>
                <a:lnTo>
                  <a:pt x="4443984" y="4114800"/>
                </a:lnTo>
                <a:cubicBezTo>
                  <a:pt x="4602536" y="4119204"/>
                  <a:pt x="4919472" y="4133088"/>
                  <a:pt x="4919472" y="4133088"/>
                </a:cubicBezTo>
                <a:lnTo>
                  <a:pt x="5468112" y="4123944"/>
                </a:lnTo>
                <a:cubicBezTo>
                  <a:pt x="5538435" y="4121402"/>
                  <a:pt x="5608058" y="4106219"/>
                  <a:pt x="5678424" y="4105656"/>
                </a:cubicBezTo>
                <a:lnTo>
                  <a:pt x="6611112" y="4114800"/>
                </a:lnTo>
                <a:cubicBezTo>
                  <a:pt x="6644640" y="4117848"/>
                  <a:pt x="6678041" y="4123092"/>
                  <a:pt x="6711696" y="4123944"/>
                </a:cubicBezTo>
                <a:cubicBezTo>
                  <a:pt x="6834232" y="4127046"/>
                  <a:pt x="7163421" y="4083191"/>
                  <a:pt x="7370064" y="4142232"/>
                </a:cubicBezTo>
                <a:cubicBezTo>
                  <a:pt x="7379332" y="4144880"/>
                  <a:pt x="7388352" y="4148328"/>
                  <a:pt x="7397496" y="4151376"/>
                </a:cubicBezTo>
                <a:lnTo>
                  <a:pt x="8074152" y="4142232"/>
                </a:lnTo>
                <a:cubicBezTo>
                  <a:pt x="8086715" y="4141910"/>
                  <a:pt x="8098644" y="4136540"/>
                  <a:pt x="8110728" y="4133088"/>
                </a:cubicBezTo>
                <a:cubicBezTo>
                  <a:pt x="8202555" y="4106852"/>
                  <a:pt x="8060393" y="4143386"/>
                  <a:pt x="8174736" y="4114800"/>
                </a:cubicBezTo>
                <a:cubicBezTo>
                  <a:pt x="8183880" y="4105656"/>
                  <a:pt x="8194229" y="4097576"/>
                  <a:pt x="8202168" y="4087368"/>
                </a:cubicBezTo>
                <a:cubicBezTo>
                  <a:pt x="8215662" y="4070018"/>
                  <a:pt x="8238744" y="4032504"/>
                  <a:pt x="8238744" y="4032504"/>
                </a:cubicBezTo>
                <a:cubicBezTo>
                  <a:pt x="8259117" y="3910264"/>
                  <a:pt x="8246369" y="4010563"/>
                  <a:pt x="8238744" y="3785616"/>
                </a:cubicBezTo>
                <a:cubicBezTo>
                  <a:pt x="8234819" y="3669818"/>
                  <a:pt x="8234942" y="3553885"/>
                  <a:pt x="8229600" y="3438144"/>
                </a:cubicBezTo>
                <a:cubicBezTo>
                  <a:pt x="8225795" y="3355710"/>
                  <a:pt x="8218165" y="3273492"/>
                  <a:pt x="8211312" y="3191256"/>
                </a:cubicBezTo>
                <a:cubicBezTo>
                  <a:pt x="8207853" y="3149745"/>
                  <a:pt x="8200222" y="3046022"/>
                  <a:pt x="8193024" y="2999232"/>
                </a:cubicBezTo>
                <a:cubicBezTo>
                  <a:pt x="8191113" y="2986811"/>
                  <a:pt x="8186928" y="2974848"/>
                  <a:pt x="8183880" y="2962656"/>
                </a:cubicBezTo>
                <a:cubicBezTo>
                  <a:pt x="8186928" y="2630424"/>
                  <a:pt x="8187247" y="2298156"/>
                  <a:pt x="8193024" y="1965960"/>
                </a:cubicBezTo>
                <a:cubicBezTo>
                  <a:pt x="8193346" y="1947423"/>
                  <a:pt x="8197671" y="1929083"/>
                  <a:pt x="8202168" y="1911096"/>
                </a:cubicBezTo>
                <a:cubicBezTo>
                  <a:pt x="8206843" y="1892394"/>
                  <a:pt x="8220456" y="1856232"/>
                  <a:pt x="8220456" y="1856232"/>
                </a:cubicBezTo>
                <a:cubicBezTo>
                  <a:pt x="8223504" y="1828800"/>
                  <a:pt x="8226177" y="1801324"/>
                  <a:pt x="8229600" y="1773936"/>
                </a:cubicBezTo>
                <a:cubicBezTo>
                  <a:pt x="8232273" y="1752550"/>
                  <a:pt x="8236954" y="1731406"/>
                  <a:pt x="8238744" y="1709928"/>
                </a:cubicBezTo>
                <a:cubicBezTo>
                  <a:pt x="8243055" y="1658202"/>
                  <a:pt x="8244317" y="1606263"/>
                  <a:pt x="8247888" y="1554480"/>
                </a:cubicBezTo>
                <a:cubicBezTo>
                  <a:pt x="8252648" y="1485454"/>
                  <a:pt x="8249989" y="1462134"/>
                  <a:pt x="8266176" y="1408176"/>
                </a:cubicBezTo>
                <a:cubicBezTo>
                  <a:pt x="8271715" y="1389712"/>
                  <a:pt x="8284464" y="1353312"/>
                  <a:pt x="8284464" y="1353312"/>
                </a:cubicBezTo>
                <a:cubicBezTo>
                  <a:pt x="8287512" y="1310640"/>
                  <a:pt x="8287828" y="1267684"/>
                  <a:pt x="8293608" y="1225296"/>
                </a:cubicBezTo>
                <a:cubicBezTo>
                  <a:pt x="8297004" y="1200392"/>
                  <a:pt x="8311896" y="1152144"/>
                  <a:pt x="8311896" y="1152144"/>
                </a:cubicBezTo>
                <a:cubicBezTo>
                  <a:pt x="8310030" y="1083114"/>
                  <a:pt x="8328341" y="857670"/>
                  <a:pt x="8284464" y="740664"/>
                </a:cubicBezTo>
                <a:cubicBezTo>
                  <a:pt x="8240280" y="622841"/>
                  <a:pt x="8268678" y="690805"/>
                  <a:pt x="8193024" y="539496"/>
                </a:cubicBezTo>
                <a:lnTo>
                  <a:pt x="8174736" y="502920"/>
                </a:lnTo>
                <a:cubicBezTo>
                  <a:pt x="8168640" y="490728"/>
                  <a:pt x="8160193" y="479451"/>
                  <a:pt x="8156448" y="466344"/>
                </a:cubicBezTo>
                <a:cubicBezTo>
                  <a:pt x="8150352" y="445008"/>
                  <a:pt x="8144686" y="423545"/>
                  <a:pt x="8138160" y="402336"/>
                </a:cubicBezTo>
                <a:cubicBezTo>
                  <a:pt x="8132491" y="383911"/>
                  <a:pt x="8124547" y="366174"/>
                  <a:pt x="8119872" y="347472"/>
                </a:cubicBezTo>
                <a:cubicBezTo>
                  <a:pt x="8116942" y="335753"/>
                  <a:pt x="8108143" y="296582"/>
                  <a:pt x="8101584" y="283464"/>
                </a:cubicBezTo>
                <a:cubicBezTo>
                  <a:pt x="8096669" y="273634"/>
                  <a:pt x="8089121" y="265351"/>
                  <a:pt x="8083296" y="256032"/>
                </a:cubicBezTo>
                <a:cubicBezTo>
                  <a:pt x="8064802" y="226441"/>
                  <a:pt x="8036061" y="167135"/>
                  <a:pt x="8001000" y="155448"/>
                </a:cubicBezTo>
                <a:cubicBezTo>
                  <a:pt x="7991856" y="152400"/>
                  <a:pt x="7982189" y="150615"/>
                  <a:pt x="7973568" y="146304"/>
                </a:cubicBezTo>
                <a:cubicBezTo>
                  <a:pt x="7934111" y="126575"/>
                  <a:pt x="7960075" y="128065"/>
                  <a:pt x="7918704" y="118872"/>
                </a:cubicBezTo>
                <a:cubicBezTo>
                  <a:pt x="7866900" y="107360"/>
                  <a:pt x="7846053" y="109812"/>
                  <a:pt x="7790688" y="100584"/>
                </a:cubicBezTo>
                <a:cubicBezTo>
                  <a:pt x="7766788" y="96601"/>
                  <a:pt x="7732112" y="82861"/>
                  <a:pt x="7708392" y="82296"/>
                </a:cubicBezTo>
                <a:cubicBezTo>
                  <a:pt x="7467649" y="76564"/>
                  <a:pt x="7226808" y="76200"/>
                  <a:pt x="6986016" y="73152"/>
                </a:cubicBezTo>
                <a:cubicBezTo>
                  <a:pt x="6885972" y="39804"/>
                  <a:pt x="7037507" y="92989"/>
                  <a:pt x="6931152" y="45720"/>
                </a:cubicBezTo>
                <a:cubicBezTo>
                  <a:pt x="6867180" y="17288"/>
                  <a:pt x="6887147" y="34719"/>
                  <a:pt x="6821424" y="18288"/>
                </a:cubicBezTo>
                <a:cubicBezTo>
                  <a:pt x="6802722" y="13613"/>
                  <a:pt x="6766560" y="0"/>
                  <a:pt x="6766560" y="0"/>
                </a:cubicBezTo>
                <a:cubicBezTo>
                  <a:pt x="6665105" y="11273"/>
                  <a:pt x="6710448" y="416"/>
                  <a:pt x="6629400" y="27432"/>
                </a:cubicBezTo>
                <a:lnTo>
                  <a:pt x="6547104" y="54864"/>
                </a:lnTo>
                <a:cubicBezTo>
                  <a:pt x="6537960" y="57912"/>
                  <a:pt x="6529289" y="63367"/>
                  <a:pt x="6519672" y="64008"/>
                </a:cubicBezTo>
                <a:lnTo>
                  <a:pt x="6382512" y="73152"/>
                </a:lnTo>
                <a:cubicBezTo>
                  <a:pt x="6364224" y="76200"/>
                  <a:pt x="6345747" y="78274"/>
                  <a:pt x="6327648" y="82296"/>
                </a:cubicBezTo>
                <a:cubicBezTo>
                  <a:pt x="6318239" y="84387"/>
                  <a:pt x="6309743" y="89974"/>
                  <a:pt x="6300216" y="91440"/>
                </a:cubicBezTo>
                <a:cubicBezTo>
                  <a:pt x="6269940" y="96098"/>
                  <a:pt x="6239256" y="97536"/>
                  <a:pt x="6208776" y="100584"/>
                </a:cubicBezTo>
                <a:cubicBezTo>
                  <a:pt x="6196584" y="103632"/>
                  <a:pt x="6184621" y="107817"/>
                  <a:pt x="6172200" y="109728"/>
                </a:cubicBezTo>
                <a:cubicBezTo>
                  <a:pt x="6131378" y="116008"/>
                  <a:pt x="6013751" y="125778"/>
                  <a:pt x="5980176" y="128016"/>
                </a:cubicBezTo>
                <a:lnTo>
                  <a:pt x="5678424" y="146304"/>
                </a:lnTo>
                <a:cubicBezTo>
                  <a:pt x="5346147" y="168456"/>
                  <a:pt x="5688602" y="147013"/>
                  <a:pt x="5038344" y="173736"/>
                </a:cubicBezTo>
                <a:cubicBezTo>
                  <a:pt x="4821179" y="182661"/>
                  <a:pt x="4940091" y="179184"/>
                  <a:pt x="4773168" y="192024"/>
                </a:cubicBezTo>
                <a:cubicBezTo>
                  <a:pt x="4727481" y="195538"/>
                  <a:pt x="4681728" y="198120"/>
                  <a:pt x="4636008" y="201168"/>
                </a:cubicBezTo>
                <a:cubicBezTo>
                  <a:pt x="4611624" y="207264"/>
                  <a:pt x="4586701" y="211508"/>
                  <a:pt x="4562856" y="219456"/>
                </a:cubicBezTo>
                <a:cubicBezTo>
                  <a:pt x="4553712" y="222504"/>
                  <a:pt x="4543850" y="223919"/>
                  <a:pt x="4535424" y="228600"/>
                </a:cubicBezTo>
                <a:cubicBezTo>
                  <a:pt x="4516211" y="239274"/>
                  <a:pt x="4480560" y="265176"/>
                  <a:pt x="4480560" y="265176"/>
                </a:cubicBezTo>
                <a:lnTo>
                  <a:pt x="4462272" y="320040"/>
                </a:lnTo>
                <a:cubicBezTo>
                  <a:pt x="4459224" y="329184"/>
                  <a:pt x="4455018" y="338021"/>
                  <a:pt x="4453128" y="347472"/>
                </a:cubicBezTo>
                <a:cubicBezTo>
                  <a:pt x="4439165" y="417289"/>
                  <a:pt x="4445912" y="377770"/>
                  <a:pt x="4434840" y="466344"/>
                </a:cubicBezTo>
                <a:cubicBezTo>
                  <a:pt x="4431792" y="524256"/>
                  <a:pt x="4429828" y="582235"/>
                  <a:pt x="4425696" y="640080"/>
                </a:cubicBezTo>
                <a:cubicBezTo>
                  <a:pt x="4422873" y="679604"/>
                  <a:pt x="4411932" y="754815"/>
                  <a:pt x="4407408" y="795528"/>
                </a:cubicBezTo>
                <a:cubicBezTo>
                  <a:pt x="4404025" y="825973"/>
                  <a:pt x="4403419" y="856773"/>
                  <a:pt x="4398264" y="886968"/>
                </a:cubicBezTo>
                <a:cubicBezTo>
                  <a:pt x="4382067" y="981837"/>
                  <a:pt x="4355337" y="1074934"/>
                  <a:pt x="4343400" y="1170432"/>
                </a:cubicBezTo>
                <a:cubicBezTo>
                  <a:pt x="4337304" y="1219200"/>
                  <a:pt x="4331469" y="1268001"/>
                  <a:pt x="4325112" y="1316736"/>
                </a:cubicBezTo>
                <a:cubicBezTo>
                  <a:pt x="4322324" y="1338108"/>
                  <a:pt x="4319823" y="1359539"/>
                  <a:pt x="4315968" y="1380744"/>
                </a:cubicBezTo>
                <a:cubicBezTo>
                  <a:pt x="4313720" y="1393109"/>
                  <a:pt x="4314129" y="1407094"/>
                  <a:pt x="4306824" y="1417320"/>
                </a:cubicBezTo>
                <a:cubicBezTo>
                  <a:pt x="4297966" y="1429721"/>
                  <a:pt x="4281024" y="1433976"/>
                  <a:pt x="4270248" y="1444752"/>
                </a:cubicBezTo>
                <a:cubicBezTo>
                  <a:pt x="4262477" y="1452523"/>
                  <a:pt x="4258424" y="1463296"/>
                  <a:pt x="4251960" y="1472184"/>
                </a:cubicBezTo>
                <a:cubicBezTo>
                  <a:pt x="4234033" y="1496834"/>
                  <a:pt x="4215384" y="1520952"/>
                  <a:pt x="4197096" y="1545336"/>
                </a:cubicBezTo>
                <a:cubicBezTo>
                  <a:pt x="4187952" y="1557528"/>
                  <a:pt x="4179184" y="1570012"/>
                  <a:pt x="4169664" y="1581912"/>
                </a:cubicBezTo>
                <a:cubicBezTo>
                  <a:pt x="4154793" y="1600501"/>
                  <a:pt x="4136192" y="1616363"/>
                  <a:pt x="4123944" y="1636776"/>
                </a:cubicBezTo>
                <a:cubicBezTo>
                  <a:pt x="4111198" y="1658019"/>
                  <a:pt x="4074224" y="1721287"/>
                  <a:pt x="4059936" y="1737360"/>
                </a:cubicBezTo>
                <a:cubicBezTo>
                  <a:pt x="4049811" y="1748751"/>
                  <a:pt x="4034594" y="1754494"/>
                  <a:pt x="4023360" y="1764792"/>
                </a:cubicBezTo>
                <a:cubicBezTo>
                  <a:pt x="3997940" y="1788094"/>
                  <a:pt x="3979778" y="1820202"/>
                  <a:pt x="3950208" y="1837944"/>
                </a:cubicBezTo>
                <a:cubicBezTo>
                  <a:pt x="3934968" y="1847088"/>
                  <a:pt x="3919048" y="1855184"/>
                  <a:pt x="3904488" y="1865376"/>
                </a:cubicBezTo>
                <a:cubicBezTo>
                  <a:pt x="3888499" y="1876568"/>
                  <a:pt x="3875759" y="1892349"/>
                  <a:pt x="3858768" y="1901952"/>
                </a:cubicBezTo>
                <a:cubicBezTo>
                  <a:pt x="3596033" y="2050455"/>
                  <a:pt x="3773462" y="1945715"/>
                  <a:pt x="3648456" y="2002536"/>
                </a:cubicBezTo>
                <a:cubicBezTo>
                  <a:pt x="3629842" y="2010997"/>
                  <a:pt x="3612989" y="2023502"/>
                  <a:pt x="3593592" y="2029968"/>
                </a:cubicBezTo>
                <a:cubicBezTo>
                  <a:pt x="3576003" y="2035831"/>
                  <a:pt x="3556951" y="2035695"/>
                  <a:pt x="3538728" y="2039112"/>
                </a:cubicBezTo>
                <a:cubicBezTo>
                  <a:pt x="3508177" y="2044840"/>
                  <a:pt x="3477839" y="2051672"/>
                  <a:pt x="3447288" y="2057400"/>
                </a:cubicBezTo>
                <a:cubicBezTo>
                  <a:pt x="3406689" y="2065012"/>
                  <a:pt x="3369482" y="2069821"/>
                  <a:pt x="3328416" y="2075688"/>
                </a:cubicBezTo>
                <a:cubicBezTo>
                  <a:pt x="3276852" y="2092876"/>
                  <a:pt x="3226733" y="2111920"/>
                  <a:pt x="3172968" y="2121408"/>
                </a:cubicBezTo>
                <a:cubicBezTo>
                  <a:pt x="3145787" y="2126205"/>
                  <a:pt x="3117952" y="2126355"/>
                  <a:pt x="3090672" y="2130552"/>
                </a:cubicBezTo>
                <a:cubicBezTo>
                  <a:pt x="3038667" y="2138553"/>
                  <a:pt x="2987494" y="2151953"/>
                  <a:pt x="2935224" y="2157984"/>
                </a:cubicBezTo>
                <a:cubicBezTo>
                  <a:pt x="2828859" y="2170257"/>
                  <a:pt x="2615184" y="2185416"/>
                  <a:pt x="2615184" y="2185416"/>
                </a:cubicBezTo>
                <a:cubicBezTo>
                  <a:pt x="2500070" y="2214194"/>
                  <a:pt x="2579521" y="2198314"/>
                  <a:pt x="2441448" y="2212848"/>
                </a:cubicBezTo>
                <a:cubicBezTo>
                  <a:pt x="2417009" y="2215420"/>
                  <a:pt x="2392785" y="2219951"/>
                  <a:pt x="2368296" y="2221992"/>
                </a:cubicBezTo>
                <a:cubicBezTo>
                  <a:pt x="2144734" y="2240622"/>
                  <a:pt x="1894484" y="2236687"/>
                  <a:pt x="1682496" y="2240280"/>
                </a:cubicBezTo>
                <a:cubicBezTo>
                  <a:pt x="1617847" y="2283379"/>
                  <a:pt x="1697882" y="2229290"/>
                  <a:pt x="1618488" y="2286000"/>
                </a:cubicBezTo>
                <a:cubicBezTo>
                  <a:pt x="1600379" y="2298935"/>
                  <a:pt x="1586271" y="2310197"/>
                  <a:pt x="1563624" y="2313432"/>
                </a:cubicBezTo>
                <a:cubicBezTo>
                  <a:pt x="1530296" y="2318193"/>
                  <a:pt x="1496476" y="2318642"/>
                  <a:pt x="1463040" y="2322576"/>
                </a:cubicBezTo>
                <a:cubicBezTo>
                  <a:pt x="1432503" y="2326169"/>
                  <a:pt x="1401271" y="2332387"/>
                  <a:pt x="1371600" y="2340864"/>
                </a:cubicBezTo>
                <a:cubicBezTo>
                  <a:pt x="1362332" y="2343512"/>
                  <a:pt x="1353436" y="2347360"/>
                  <a:pt x="1344168" y="2350008"/>
                </a:cubicBezTo>
                <a:cubicBezTo>
                  <a:pt x="1247432" y="2377647"/>
                  <a:pt x="1383108" y="2333980"/>
                  <a:pt x="1252728" y="2377440"/>
                </a:cubicBezTo>
                <a:lnTo>
                  <a:pt x="1225296" y="2386584"/>
                </a:lnTo>
                <a:lnTo>
                  <a:pt x="1197864" y="2395728"/>
                </a:lnTo>
                <a:cubicBezTo>
                  <a:pt x="1174794" y="2430333"/>
                  <a:pt x="1187347" y="2415389"/>
                  <a:pt x="1161288" y="2441448"/>
                </a:cubicBezTo>
                <a:lnTo>
                  <a:pt x="1161288" y="2441448"/>
                </a:lnTo>
              </a:path>
            </a:pathLst>
          </a:cu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82" y="5424436"/>
            <a:ext cx="8923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particulier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d’organs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57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Kobe Bryant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4.bp.blogspot.com/-2amhvgyI3q4/TakuOSQngQI/AAAAAAAAAMI/Qxbfo04-q6A/s1600/kobe-bryan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762250" cy="42862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rapproche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http://prestigemagazine.net/wp-content/uploads/2012/11/kobe_l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r="26903"/>
          <a:stretch/>
        </p:blipFill>
        <p:spPr bwMode="auto">
          <a:xfrm>
            <a:off x="3293620" y="2204864"/>
            <a:ext cx="2556760" cy="290808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….Et 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encore….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prestigemagazine.net/wp-content/uploads/2012/11/kobe_l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7008"/>
          <a:stretch/>
        </p:blipFill>
        <p:spPr bwMode="auto">
          <a:xfrm>
            <a:off x="1979712" y="1600200"/>
            <a:ext cx="5256584" cy="452596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microscope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observer….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i.dailymail.co.uk/i/pix/2012/08/01/article-0-0124C7CD0000044D-910_306x35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8" y="1700808"/>
            <a:ext cx="2808312" cy="32205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4381" y="4944200"/>
            <a:ext cx="6195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cellules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extérieure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092280" y="3368158"/>
            <a:ext cx="1945404" cy="477054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47" y="116632"/>
            <a:ext cx="8928992" cy="1008112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observe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cellule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vivante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un microscope plus puissant, 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détails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cellule, le bloc de construction pour 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241" y="1340768"/>
            <a:ext cx="4556203" cy="45259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344" y="576459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dessin.  Les cellules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Kobe ne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probablement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bleus.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07704" y="1772816"/>
            <a:ext cx="1296144" cy="36004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7704" y="2348880"/>
            <a:ext cx="115212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7704" y="2492896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24865" y="3068960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24865" y="4881846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07704" y="5405250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7704" y="5661248"/>
            <a:ext cx="1008112" cy="103342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588224" y="1345438"/>
            <a:ext cx="1008112" cy="103342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42351" y="1838481"/>
            <a:ext cx="853985" cy="9247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860445" y="4495126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01397" y="4804246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801397" y="4936498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04600" y="5086866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07803" y="5207704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88225" y="5339956"/>
            <a:ext cx="949063" cy="217233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2280" y="3368158"/>
            <a:ext cx="19454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245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</vt:lpstr>
      <vt:lpstr>Times New Roman</vt:lpstr>
      <vt:lpstr>Wingdings</vt:lpstr>
      <vt:lpstr>Office Theme</vt:lpstr>
      <vt:lpstr>La vie</vt:lpstr>
      <vt:lpstr>La théorie cellulaire</vt:lpstr>
      <vt:lpstr>Qu’est-ce que c’est une cellule?</vt:lpstr>
      <vt:lpstr>La version humaine</vt:lpstr>
      <vt:lpstr>Kobe Bryant</vt:lpstr>
      <vt:lpstr>On se rapproche de lui…</vt:lpstr>
      <vt:lpstr>….Et un peu plus proche encore…. </vt:lpstr>
      <vt:lpstr>Si on utilise un microscope optique pour lui observer….</vt:lpstr>
      <vt:lpstr>Et, si on observe une cellule de peau vivante avec un microscope plus puissant, on vera les détails d’une cellule, le bloc de construction pour les organismes.</vt:lpstr>
      <vt:lpstr>Un organite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Jeff O'Keefe</cp:lastModifiedBy>
  <cp:revision>126</cp:revision>
  <dcterms:created xsi:type="dcterms:W3CDTF">2011-02-03T04:01:31Z</dcterms:created>
  <dcterms:modified xsi:type="dcterms:W3CDTF">2015-08-27T20:49:52Z</dcterms:modified>
</cp:coreProperties>
</file>