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7" r:id="rId2"/>
    <p:sldId id="268" r:id="rId3"/>
    <p:sldId id="274" r:id="rId4"/>
    <p:sldId id="272" r:id="rId5"/>
    <p:sldId id="275" r:id="rId6"/>
    <p:sldId id="279" r:id="rId7"/>
    <p:sldId id="278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91A6-B5DE-401B-858B-71AA3B9634E5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3BF1-2A8E-48C7-876D-1FAF579E13F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8A56-E4E7-4CF2-9BFB-21722E29889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104-180D-4EC3-829B-0CD9954F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0104-180D-4EC3-829B-0CD9954FB7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8D2F-5DB8-42C3-B94C-9937088BF376}" type="datetimeFigureOut">
              <a:rPr lang="en-CA" smtClean="0"/>
              <a:pPr/>
              <a:t>2015-08-27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-of-new-li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572000" cy="144779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vie</a:t>
            </a:r>
            <a:endParaRPr lang="en-US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105400"/>
            <a:ext cx="8856984" cy="1347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1.1.1d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eucaryotique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les cellules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procayotiques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:Phylogenetic tree.svg"/>
          <p:cNvPicPr>
            <a:picLocks noChangeAspect="1" noChangeArrowheads="1"/>
          </p:cNvPicPr>
          <p:nvPr/>
        </p:nvPicPr>
        <p:blipFill rotWithShape="1">
          <a:blip r:embed="rId2" cstate="print"/>
          <a:srcRect t="10623"/>
          <a:stretch/>
        </p:blipFill>
        <p:spPr bwMode="auto">
          <a:xfrm>
            <a:off x="0" y="1092680"/>
            <a:ext cx="9071164" cy="54726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1092680"/>
            <a:ext cx="2851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procaryotiques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1092679"/>
            <a:ext cx="2749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eucaryotiques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507905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L’arbre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phylogénétique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vie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071" y="648866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ignorer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l’Archaea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434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eucaryotes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organisms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multicellulaires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hoto-ar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7" y="2423087"/>
            <a:ext cx="4012493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cription de cette image, également commentée ci-aprè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36" y="5007221"/>
            <a:ext cx="1632950" cy="16047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nseils-coaching-jardinage.fr/wp-content/uploads/2010/11/vers-de-terr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28" y="2423087"/>
            <a:ext cx="4268016" cy="2113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5517232"/>
            <a:ext cx="5834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unicellulaires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procaryotes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98" y="3089403"/>
            <a:ext cx="4633521" cy="3768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89439"/>
            <a:ext cx="8532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do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entourés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Normalement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petite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0.001 mm à 0.01 mm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diamètre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Bactérie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0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Comparaison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cellules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procayotes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cellules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eucaryotes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84" y="2074885"/>
            <a:ext cx="3935377" cy="688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cellule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eucaryote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7674" y="2126768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procaryote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upload.wikimedia.org/wikipedia/commons/thumb/3/3c/Diagramme_d_une_cellule_procaryote_fr.svg/330px-Diagramme_d_une_cellule_procaryote_f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76" y="2763428"/>
            <a:ext cx="4208724" cy="32649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lant cell structure-f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2616" r="3381" b="6723"/>
          <a:stretch/>
        </p:blipFill>
        <p:spPr bwMode="auto">
          <a:xfrm>
            <a:off x="-16943" y="2763427"/>
            <a:ext cx="4865413" cy="32649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7824" y="6139137"/>
            <a:ext cx="708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d’organites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diffère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260186"/>
            <a:ext cx="7704856" cy="5104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Comparaison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cellules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procayotes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cellules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eucaryotes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76375" y="6300331"/>
            <a:ext cx="307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diffère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Comparaison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cellules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procayotes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cellules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eucaryotes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54" y="1684182"/>
            <a:ext cx="2267744" cy="49131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Procaryote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Aucune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cellulaire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d’organites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n’ont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de membrane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spécialisés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petites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N’ont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vraiment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254" y="1684183"/>
            <a:ext cx="6671002" cy="49131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2998" y="1772816"/>
            <a:ext cx="6671002" cy="49131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7245" y="1769083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383" y="2278134"/>
            <a:ext cx="43768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cellules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possèdent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 de l’ADN, ou de l’acide désoxyribonucléique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Contiennent certains organites 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020272" y="1761581"/>
            <a:ext cx="21237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Eucaryote</a:t>
            </a:r>
            <a:endParaRPr lang="en-US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cellulaire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membranes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Spécialisés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59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6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cellules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procaryotes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36248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cellules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procaryotes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classées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Cocci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spérique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streptocoques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cause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l’angine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Baccilli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bâtonnets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bacillis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digestif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spirales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spirillum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 les rats.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01" y="3424181"/>
            <a:ext cx="4803998" cy="34338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385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223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La vie</vt:lpstr>
      <vt:lpstr>PowerPoint Presentation</vt:lpstr>
      <vt:lpstr>Les cellules eucaryotes</vt:lpstr>
      <vt:lpstr>PowerPoint Presentation</vt:lpstr>
      <vt:lpstr>Comparaison des cellules procayotes et des cellules eucaryotes, 1</vt:lpstr>
      <vt:lpstr>PowerPoint Presentation</vt:lpstr>
      <vt:lpstr>Comparaison des cellules procayotes et des cellules eucaryotes, 3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Jeff O'Keefe</cp:lastModifiedBy>
  <cp:revision>127</cp:revision>
  <dcterms:created xsi:type="dcterms:W3CDTF">2011-02-03T04:01:31Z</dcterms:created>
  <dcterms:modified xsi:type="dcterms:W3CDTF">2015-08-27T20:50:31Z</dcterms:modified>
</cp:coreProperties>
</file>