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4" r:id="rId4"/>
    <p:sldId id="270" r:id="rId5"/>
    <p:sldId id="258" r:id="rId6"/>
    <p:sldId id="275" r:id="rId7"/>
    <p:sldId id="278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06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5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1.1.3a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5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protons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neutrons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95684" y="3656545"/>
            <a:ext cx="2875936" cy="17698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695684" y="4030791"/>
            <a:ext cx="2875936" cy="17698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06071" y="3655956"/>
            <a:ext cx="117692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4092" y="4480480"/>
            <a:ext cx="35979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30098" y="4749784"/>
            <a:ext cx="2836606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12" y="3403700"/>
            <a:ext cx="17764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+, 1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0, 1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0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0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02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42"/>
            <a:ext cx="10515600" cy="4514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1.2b,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composition de 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son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1.3a,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7468110" y="2107407"/>
            <a:ext cx="1839076" cy="4980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126586"/>
            <a:ext cx="11982578" cy="1325563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liens entre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452149"/>
            <a:ext cx="5674544" cy="47209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particules.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sont en mouvement constant et les particules entrent en collision les unes avec les autres ainsi qu’avec les parois du contenant.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fait bouger les particules, plus il y a d’énergie, dans les particules, plus vites elles se déplacent et plus elles s’éloignent les unes des autres.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8110" y="2066849"/>
            <a:ext cx="43829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103" y="5233141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455" y="2341418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3455" y="3151665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0966" y="3616391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9500" y="5119694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4062" y="2107407"/>
            <a:ext cx="4386649" cy="46814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467250" y="5233141"/>
            <a:ext cx="14353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5572" y="451053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7" name="Oval 46"/>
          <p:cNvSpPr/>
          <p:nvPr/>
        </p:nvSpPr>
        <p:spPr>
          <a:xfrm>
            <a:off x="7259583" y="432753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336284" y="37860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9" name="Oval 48"/>
          <p:cNvSpPr/>
          <p:nvPr/>
        </p:nvSpPr>
        <p:spPr>
          <a:xfrm>
            <a:off x="8252964" y="353212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520392" y="353212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946346" y="42361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24604" y="42361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012383" y="36113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85446" y="365141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74662" y="337277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55377" y="36113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893098" y="337277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647387" y="451053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9" name="Oval 58"/>
          <p:cNvSpPr/>
          <p:nvPr/>
        </p:nvSpPr>
        <p:spPr>
          <a:xfrm>
            <a:off x="9408818" y="434914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43128" y="4355420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484943" y="4355420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824604" y="3290569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95" idx="0"/>
          </p:cNvCxnSpPr>
          <p:nvPr/>
        </p:nvCxnSpPr>
        <p:spPr>
          <a:xfrm flipH="1">
            <a:off x="7197884" y="2660073"/>
            <a:ext cx="504447" cy="16299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8" idx="0"/>
          </p:cNvCxnSpPr>
          <p:nvPr/>
        </p:nvCxnSpPr>
        <p:spPr>
          <a:xfrm flipH="1">
            <a:off x="8497664" y="2605458"/>
            <a:ext cx="22728" cy="6252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94" idx="0"/>
          </p:cNvCxnSpPr>
          <p:nvPr/>
        </p:nvCxnSpPr>
        <p:spPr>
          <a:xfrm>
            <a:off x="9250952" y="2605458"/>
            <a:ext cx="522169" cy="171441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307186" y="4319870"/>
            <a:ext cx="931870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31949" y="4290040"/>
            <a:ext cx="931870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02331" y="3230725"/>
            <a:ext cx="1590666" cy="14440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3" grpId="0" uiExpand="1" build="p"/>
      <p:bldP spid="9" grpId="0"/>
      <p:bldP spid="10" grpId="0"/>
      <p:bldP spid="11" grpId="0" animBg="1"/>
      <p:bldP spid="19" grpId="0" animBg="1"/>
      <p:bldP spid="20" grpId="0" animBg="1"/>
      <p:bldP spid="22" grpId="0" animBg="1"/>
      <p:bldP spid="12" grpId="0" animBg="1"/>
      <p:bldP spid="37" grpId="0"/>
      <p:bldP spid="37" grpId="1"/>
      <p:bldP spid="46" grpId="1"/>
      <p:bldP spid="47" grpId="1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1"/>
      <p:bldP spid="59" grpId="1" animBg="1"/>
      <p:bldP spid="60" grpId="1" animBg="1"/>
      <p:bldP spid="61" grpId="1" animBg="1"/>
      <p:bldP spid="62" grpId="0" animBg="1"/>
      <p:bldP spid="94" grpId="0" animBg="1"/>
      <p:bldP spid="94" grpId="1" animBg="1"/>
      <p:bldP spid="95" grpId="0" animBg="1"/>
      <p:bldP spid="95" grpId="1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5018653" y="5517906"/>
            <a:ext cx="1242971" cy="128293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Cross 2069"/>
          <p:cNvSpPr/>
          <p:nvPr/>
        </p:nvSpPr>
        <p:spPr>
          <a:xfrm>
            <a:off x="5137269" y="5652024"/>
            <a:ext cx="998301" cy="998301"/>
          </a:xfrm>
          <a:prstGeom prst="plus">
            <a:avLst>
              <a:gd name="adj" fmla="val 40838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2250"/>
            <a:ext cx="11353800" cy="1102817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L’histoire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64" y="5063045"/>
            <a:ext cx="12715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Démocrite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1835" y="188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80" y="1828291"/>
            <a:ext cx="11338560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508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thumb/b/b9/Democritus2.jpg/200px-Democrit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4" y="3000214"/>
            <a:ext cx="1537722" cy="21220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8824" y="6540153"/>
            <a:ext cx="9347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 err="1" smtClean="0"/>
              <a:t>Atomos</a:t>
            </a:r>
            <a:endParaRPr lang="en-US" sz="1900" i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80251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upload.wikimedia.org/wikipedia/commons/thumb/d/d4/John_Dalton_by_Charles_Turner.jpg/200px-John_Dalton_by_Charles_Tur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31" y="3000214"/>
            <a:ext cx="1718025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85157" y="5036624"/>
            <a:ext cx="13676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Dalton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J.J Thom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53" y="2948607"/>
            <a:ext cx="1387951" cy="21721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015403" y="1567133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74493" y="5080253"/>
            <a:ext cx="16550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Thompson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72244" y="1523491"/>
            <a:ext cx="0" cy="6096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26268" y="3061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571" y="1163092"/>
            <a:ext cx="16403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≈433 av. J. –C.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Oval 2049"/>
          <p:cNvSpPr/>
          <p:nvPr/>
        </p:nvSpPr>
        <p:spPr>
          <a:xfrm>
            <a:off x="454774" y="5675336"/>
            <a:ext cx="966643" cy="966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844261" y="1218692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33407" y="5675336"/>
            <a:ext cx="966643" cy="9666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extBox 2052"/>
          <p:cNvSpPr txBox="1"/>
          <p:nvPr/>
        </p:nvSpPr>
        <p:spPr>
          <a:xfrm>
            <a:off x="3629818" y="5889352"/>
            <a:ext cx="37382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67345" y="894109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Ernest Rutherford LO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85" y="3021528"/>
            <a:ext cx="1583403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456515" y="5067995"/>
            <a:ext cx="1936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9903335" y="1254490"/>
            <a:ext cx="0" cy="9271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29943" y="1157611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8" name="Straight Connector 2057"/>
          <p:cNvCxnSpPr>
            <a:endCxn id="1028" idx="0"/>
          </p:cNvCxnSpPr>
          <p:nvPr/>
        </p:nvCxnSpPr>
        <p:spPr>
          <a:xfrm>
            <a:off x="693508" y="2133091"/>
            <a:ext cx="244587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1030" idx="0"/>
          </p:cNvCxnSpPr>
          <p:nvPr/>
        </p:nvCxnSpPr>
        <p:spPr>
          <a:xfrm flipH="1">
            <a:off x="3875844" y="2133091"/>
            <a:ext cx="5304406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endCxn id="1032" idx="0"/>
          </p:cNvCxnSpPr>
          <p:nvPr/>
        </p:nvCxnSpPr>
        <p:spPr>
          <a:xfrm flipH="1">
            <a:off x="5712629" y="2165725"/>
            <a:ext cx="4190705" cy="782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>
            <a:endCxn id="1036" idx="0"/>
          </p:cNvCxnSpPr>
          <p:nvPr/>
        </p:nvCxnSpPr>
        <p:spPr>
          <a:xfrm flipH="1">
            <a:off x="7445087" y="2181603"/>
            <a:ext cx="2570316" cy="83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Oval 2065"/>
          <p:cNvSpPr/>
          <p:nvPr/>
        </p:nvSpPr>
        <p:spPr>
          <a:xfrm>
            <a:off x="6800458" y="5517906"/>
            <a:ext cx="1242971" cy="128293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/>
        </p:nvSpPr>
        <p:spPr>
          <a:xfrm>
            <a:off x="7314115" y="6047662"/>
            <a:ext cx="215656" cy="2156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07216" y="641639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0167803" y="1719533"/>
            <a:ext cx="0" cy="455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76728" y="1376990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Photograph showing the head and shoulders of a man in a suit and 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00" y="3000192"/>
            <a:ext cx="1502742" cy="21278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13680" y="5080253"/>
            <a:ext cx="12458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Bohr</a:t>
            </a:r>
          </a:p>
        </p:txBody>
      </p:sp>
      <p:sp>
        <p:nvSpPr>
          <p:cNvPr id="33" name="Oval 32"/>
          <p:cNvSpPr/>
          <p:nvPr/>
        </p:nvSpPr>
        <p:spPr>
          <a:xfrm>
            <a:off x="8878245" y="5659699"/>
            <a:ext cx="836012" cy="836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78841" y="6007946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7366457" y="6102127"/>
            <a:ext cx="115922" cy="115922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/>
          <p:cNvSpPr/>
          <p:nvPr/>
        </p:nvSpPr>
        <p:spPr>
          <a:xfrm>
            <a:off x="9199497" y="6026859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99736" y="5371581"/>
            <a:ext cx="1393026" cy="13930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304455" y="6050096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ross 126"/>
          <p:cNvSpPr/>
          <p:nvPr/>
        </p:nvSpPr>
        <p:spPr>
          <a:xfrm>
            <a:off x="9325111" y="6069009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210664" y="6123099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ross 128"/>
          <p:cNvSpPr/>
          <p:nvPr/>
        </p:nvSpPr>
        <p:spPr>
          <a:xfrm>
            <a:off x="9231320" y="6142012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9272976" y="5924482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ross 130"/>
          <p:cNvSpPr/>
          <p:nvPr/>
        </p:nvSpPr>
        <p:spPr>
          <a:xfrm>
            <a:off x="9293632" y="5943395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Schroding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8" y="3112615"/>
            <a:ext cx="750046" cy="10602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ames Chadwick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1818" r="46597" b="67161"/>
          <a:stretch/>
        </p:blipFill>
        <p:spPr bwMode="auto">
          <a:xfrm>
            <a:off x="10189028" y="4292639"/>
            <a:ext cx="751115" cy="827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rray Gell-Mann - World Economic Forum Annual Meeting 201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11689" b="22596"/>
          <a:stretch/>
        </p:blipFill>
        <p:spPr bwMode="auto">
          <a:xfrm>
            <a:off x="11104969" y="3108662"/>
            <a:ext cx="773732" cy="10450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x Planck 19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598" y="4291843"/>
            <a:ext cx="668474" cy="8289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Straight Connector 151"/>
          <p:cNvCxnSpPr/>
          <p:nvPr/>
        </p:nvCxnSpPr>
        <p:spPr>
          <a:xfrm>
            <a:off x="5854348" y="647919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961309" y="5922048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008441" y="5984855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5300559" y="6200511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5347691" y="626331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5679655" y="604591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5726787" y="610872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5743540" y="579520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5790672" y="585801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5386311" y="5653522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5433443" y="5716329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5572015" y="6242844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619147" y="6305651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7356765" y="6479197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7403897" y="6542004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7356765" y="5705483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7403897" y="576829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753320" y="608806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7800452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6966465" y="608806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013597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7622395" y="583833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7669527" y="590113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7112735" y="583950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7159867" y="590230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22395" y="6321493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7669527" y="638430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7116777" y="6320171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163909" y="638297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255080" y="5663332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9325111" y="5607528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9356094" y="5651095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9948779" y="5963963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9979762" y="6007530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9210664" y="5608432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>
            <a:off x="9241647" y="5651999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9325111" y="6712877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9356094" y="6756444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10921181" y="1846258"/>
            <a:ext cx="230247" cy="1826780"/>
          </a:xfrm>
          <a:prstGeom prst="leftBrace">
            <a:avLst>
              <a:gd name="adj1" fmla="val 8333"/>
              <a:gd name="adj2" fmla="val 4928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0558360" y="2161420"/>
            <a:ext cx="495526" cy="417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 rot="16200000">
            <a:off x="10359055" y="1761701"/>
            <a:ext cx="195435" cy="466310"/>
          </a:xfrm>
          <a:prstGeom prst="leftBrace">
            <a:avLst>
              <a:gd name="adj1" fmla="val 8333"/>
              <a:gd name="adj2" fmla="val 732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1040" idx="0"/>
          </p:cNvCxnSpPr>
          <p:nvPr/>
        </p:nvCxnSpPr>
        <p:spPr>
          <a:xfrm flipH="1">
            <a:off x="9275271" y="2161420"/>
            <a:ext cx="892532" cy="838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Helium atom ground state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10122914" y="5143471"/>
            <a:ext cx="1952659" cy="17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8418798" y="2911799"/>
            <a:ext cx="1714325" cy="392363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070" grpId="0" animBg="1"/>
      <p:bldP spid="3" grpId="0"/>
      <p:bldP spid="11" grpId="0"/>
      <p:bldP spid="18" grpId="0"/>
      <p:bldP spid="19" grpId="0"/>
      <p:bldP spid="39" grpId="0"/>
      <p:bldP spid="2049" grpId="0"/>
      <p:bldP spid="43" grpId="0"/>
      <p:bldP spid="2050" grpId="0" animBg="1"/>
      <p:bldP spid="46" grpId="0"/>
      <p:bldP spid="49" grpId="0" animBg="1"/>
      <p:bldP spid="2053" grpId="0"/>
      <p:bldP spid="51" grpId="0"/>
      <p:bldP spid="53" grpId="0"/>
      <p:bldP spid="57" grpId="0"/>
      <p:bldP spid="2066" grpId="0" animBg="1"/>
      <p:bldP spid="2067" grpId="0" animBg="1"/>
      <p:bldP spid="81" grpId="0" animBg="1"/>
      <p:bldP spid="95" grpId="0"/>
      <p:bldP spid="99" grpId="0"/>
      <p:bldP spid="33" grpId="0" animBg="1"/>
      <p:bldP spid="35" grpId="0" animBg="1"/>
      <p:bldP spid="36" grpId="0" animBg="1"/>
      <p:bldP spid="120" grpId="0" animBg="1"/>
      <p:bldP spid="38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63" grpId="0" animBg="1"/>
      <p:bldP spid="165" grpId="0" animBg="1"/>
      <p:bldP spid="167" grpId="0" animBg="1"/>
      <p:bldP spid="169" grpId="0" animBg="1"/>
      <p:bldP spid="171" grpId="0" animBg="1"/>
      <p:bldP spid="173" grpId="0" animBg="1"/>
      <p:bldP spid="175" grpId="0" animBg="1"/>
      <p:bldP spid="177" grpId="0" animBg="1"/>
      <p:bldP spid="179" grpId="0" animBg="1"/>
      <p:bldP spid="181" grpId="0" animBg="1"/>
      <p:bldP spid="183" grpId="0" animBg="1"/>
      <p:bldP spid="185" grpId="0" animBg="1"/>
      <p:bldP spid="187" grpId="0" animBg="1"/>
      <p:bldP spid="189" grpId="0" animBg="1"/>
      <p:bldP spid="193" grpId="0" animBg="1"/>
      <p:bldP spid="195" grpId="0" animBg="1"/>
      <p:bldP spid="197" grpId="0" animBg="1"/>
      <p:bldP spid="199" grpId="0" animBg="1"/>
      <p:bldP spid="52" grpId="0" animBg="1"/>
      <p:bldP spid="62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3454"/>
            <a:ext cx="10515600" cy="729384"/>
          </a:xfrm>
        </p:spPr>
        <p:txBody>
          <a:bodyPr/>
          <a:lstStyle/>
          <a:p>
            <a:pPr algn="ctr" eaLnBrk="1" hangingPunct="1"/>
            <a:r>
              <a:rPr lang="fr-CA" altLang="ja-JP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Une définition d’un </a:t>
            </a:r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atome</a:t>
            </a: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416" y="872838"/>
            <a:ext cx="11809984" cy="507256"/>
          </a:xfrm>
        </p:spPr>
        <p:txBody>
          <a:bodyPr>
            <a:normAutofit/>
          </a:bodyPr>
          <a:lstStyle/>
          <a:p>
            <a:pPr eaLnBrk="1" hangingPunct="1"/>
            <a:r>
              <a:rPr lang="fr-CA" dirty="0">
                <a:latin typeface="Times New Roman" charset="0"/>
                <a:ea typeface="ＭＳ Ｐゴシック" charset="0"/>
                <a:cs typeface="ＭＳ Ｐゴシック" charset="0"/>
              </a:rPr>
              <a:t>la plus petite particule d</a:t>
            </a:r>
            <a:r>
              <a:rPr lang="ja-JP" altLang="fr-CA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Times New Roman" charset="0"/>
                <a:ea typeface="ＭＳ Ｐゴシック" charset="0"/>
                <a:cs typeface="ＭＳ Ｐゴシック" charset="0"/>
              </a:rPr>
              <a:t>un élément qui conserve les propriétés de cet </a:t>
            </a:r>
            <a:r>
              <a:rPr lang="fr-CA" dirty="0" smtClean="0">
                <a:latin typeface="Times New Roman" charset="0"/>
                <a:ea typeface="ＭＳ Ｐゴシック" charset="0"/>
                <a:cs typeface="ＭＳ Ｐゴシック" charset="0"/>
              </a:rPr>
              <a:t>élément.</a:t>
            </a:r>
            <a:endParaRPr lang="fr-CA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30" y="1380094"/>
            <a:ext cx="7934939" cy="54222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63997" y="4140622"/>
            <a:ext cx="471054" cy="569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2435" y="3177742"/>
            <a:ext cx="471054" cy="569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77952" y="2218626"/>
            <a:ext cx="471054" cy="569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3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atome</a:t>
            </a: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b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CA" sz="4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5883" y="3424539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0943" y="2629599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8161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428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58161" y="25297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428" y="253201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0524" y="38280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17009" y="544484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44607" y="383139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8688" y="4009780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3074435" y="3755582"/>
            <a:ext cx="613595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81172" y="4161524"/>
            <a:ext cx="5877158" cy="1621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48498" y="5490415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46446" y="6126702"/>
            <a:ext cx="14450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32" idx="2"/>
          </p:cNvCxnSpPr>
          <p:nvPr/>
        </p:nvCxnSpPr>
        <p:spPr>
          <a:xfrm flipH="1" flipV="1">
            <a:off x="3429428" y="4185138"/>
            <a:ext cx="6057472" cy="2286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486900" y="5706909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6900" y="6396007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58828" y="4311304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48498" y="4854128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910432" y="3917068"/>
            <a:ext cx="4396854" cy="1230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486550" y="5100812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420543" y="2144548"/>
            <a:ext cx="35381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667975" y="2629599"/>
            <a:ext cx="4166372" cy="1187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789415" y="3406319"/>
            <a:ext cx="2836190" cy="274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928909" y="2221610"/>
            <a:ext cx="471876" cy="4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7834347" y="2992738"/>
            <a:ext cx="661000" cy="66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33151" y="5956884"/>
            <a:ext cx="551946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12" y="190316"/>
            <a:ext cx="3213041" cy="21956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296903" y="525552"/>
            <a:ext cx="188686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1" grpId="0" animBg="1"/>
      <p:bldP spid="32" grpId="0" animBg="1"/>
      <p:bldP spid="27" grpId="0"/>
      <p:bldP spid="40" grpId="0"/>
      <p:bldP spid="43" grpId="0" animBg="1"/>
      <p:bldP spid="60" grpId="1" animBg="1"/>
      <p:bldP spid="55" grpId="0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404"/>
            <a:ext cx="11134344" cy="222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1685" y="1497211"/>
            <a:ext cx="526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044" y="1430736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454" y="1443530"/>
            <a:ext cx="1386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454" y="2602863"/>
            <a:ext cx="1386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5044" y="2574715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5044" y="2002725"/>
            <a:ext cx="13949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≈0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454" y="2015519"/>
            <a:ext cx="3082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8554" y="2081413"/>
            <a:ext cx="452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2255" y="266512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976127" y="4182168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1187" y="3387228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88405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9672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88405" y="328742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9672" y="328964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80768" y="45856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47253" y="620247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4851" y="458902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8932" y="4767409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2304679" y="4513211"/>
            <a:ext cx="613595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1654" y="1761030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1654" y="23030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1654" y="2845162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5471" y="4489063"/>
            <a:ext cx="505458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protons et les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Chargé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positivement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99.99% du masse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xtrêmement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dense et minuscule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08765" y="988066"/>
            <a:ext cx="1251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8372" y="986984"/>
            <a:ext cx="11336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3073" y="988066"/>
            <a:ext cx="86594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60202" y="1415165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61606" y="2559478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918274" y="4737442"/>
            <a:ext cx="4906770" cy="299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0.02969 -0.00556 0.05652 0.03056 0.05964 0.08218 C 0.06264 0.1331 0.04063 0.17893 0.01094 0.18449 C -0.01862 0.19005 -0.04467 0.15301 -0.04766 0.10208 C -0.05066 0.05069 -0.02956 0.00532 5E-6 3.7037E-7 Z " pathEditMode="relative" rAng="21240000" ptsTypes="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33" y="97496"/>
            <a:ext cx="10515600" cy="627334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Es-tu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érieux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e2.365dm.com/14/01/768x576/Winter-Classic-Michigan-Stadium-2014-NHL_3060308.jpg?2014010208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66" y="964580"/>
            <a:ext cx="7315200" cy="54864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130162">
            <a:off x="3245002" y="2532234"/>
            <a:ext cx="4906370" cy="308304"/>
          </a:xfrm>
          <a:prstGeom prst="rightArrow">
            <a:avLst>
              <a:gd name="adj1" fmla="val 23958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32357" y="1513533"/>
            <a:ext cx="613595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1621201" y="1748449"/>
            <a:ext cx="457200" cy="22531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8" name="Picture 10" descr="http://www.ebingersplace.com/ccdata/images/imageMain_142_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9" y="1201327"/>
            <a:ext cx="1319561" cy="1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1111822" y="1075034"/>
            <a:ext cx="323211" cy="3232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226719" y="1240630"/>
            <a:ext cx="135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9735713">
            <a:off x="11338095" y="1472807"/>
            <a:ext cx="266099" cy="55128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Callout 14"/>
          <p:cNvSpPr/>
          <p:nvPr/>
        </p:nvSpPr>
        <p:spPr>
          <a:xfrm>
            <a:off x="3769297" y="1996694"/>
            <a:ext cx="7665735" cy="3875048"/>
          </a:xfrm>
          <a:prstGeom prst="leftArrowCallout">
            <a:avLst>
              <a:gd name="adj1" fmla="val 36418"/>
              <a:gd name="adj2" fmla="val 25000"/>
              <a:gd name="adj3" fmla="val 13962"/>
              <a:gd name="adj4" fmla="val 89022"/>
            </a:avLst>
          </a:prstGeom>
          <a:noFill/>
          <a:ln w="889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44386" y="3334053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s://upload.wikimedia.org/wikipedia/commons/thumb/c/ce/Visualisation_diamond_cubic.svg/320px-Visualisation_diamond_cub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10" y="527022"/>
            <a:ext cx="221932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fitnyc.edu/technology/files/2013/04/moble-phone-lamppost-of-death-inj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3" y="1690688"/>
            <a:ext cx="4590197" cy="44065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272</Words>
  <Application>Microsoft Office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 Théorie atomique</vt:lpstr>
      <vt:lpstr>Mise en contexte</vt:lpstr>
      <vt:lpstr>Des liens entre la Théorie cinétique moléculaire et la Théorie atomique</vt:lpstr>
      <vt:lpstr>L’histoire et le développement de la Théorie atomique</vt:lpstr>
      <vt:lpstr>Une définition d’un atome </vt:lpstr>
      <vt:lpstr>L’atome  </vt:lpstr>
      <vt:lpstr>Les particules subatomiques</vt:lpstr>
      <vt:lpstr>Es-tu sérieux?</vt:lpstr>
      <vt:lpstr>Mais…Pourquoi?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Jeff O'Keefe</cp:lastModifiedBy>
  <cp:revision>89</cp:revision>
  <dcterms:created xsi:type="dcterms:W3CDTF">2014-09-20T16:52:34Z</dcterms:created>
  <dcterms:modified xsi:type="dcterms:W3CDTF">2015-07-23T00:50:14Z</dcterms:modified>
</cp:coreProperties>
</file>