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91" r:id="rId3"/>
    <p:sldId id="292" r:id="rId4"/>
    <p:sldId id="293" r:id="rId5"/>
    <p:sldId id="295" r:id="rId6"/>
    <p:sldId id="289" r:id="rId7"/>
    <p:sldId id="294" r:id="rId8"/>
    <p:sldId id="296" r:id="rId9"/>
    <p:sldId id="297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182" autoAdjust="0"/>
  </p:normalViewPr>
  <p:slideViewPr>
    <p:cSldViewPr>
      <p:cViewPr>
        <p:scale>
          <a:sx n="59" d="100"/>
          <a:sy n="59" d="100"/>
        </p:scale>
        <p:origin x="706" y="60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D7E9-5849-4760-A322-A0C8689CE305}" type="datetimeFigureOut">
              <a:rPr lang="en-CA" smtClean="0"/>
              <a:t>2015-08-06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E1E82-3C41-4910-B74D-0ECCF8C722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63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2015-08-06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614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2015-08-06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80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2015-08-06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881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2015-08-06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085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2015-08-06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22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2015-08-06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06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2015-08-06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59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2015-08-06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48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2015-08-06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5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2015-08-06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8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2015-08-06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97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BDE56-FA7E-4BD2-80C3-A6BC64164AF8}" type="datetimeFigureOut">
              <a:rPr lang="en-CA" smtClean="0"/>
              <a:t>2015-08-06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6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1.3b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1.3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82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434" y="2979794"/>
            <a:ext cx="6727070" cy="22993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numéro atomique, le # de </a:t>
            </a: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dans le noyau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un atome 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neutre, #de </a:t>
            </a: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 = #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d’électrons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de </a:t>
            </a: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neutrons = 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(masse atomique) – (# de protons)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Vous avez peut-être aussi remarqué que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# de la période </a:t>
            </a: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couches 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2852936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219" y="4611407"/>
            <a:ext cx="1031263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3992" y="2916570"/>
            <a:ext cx="609567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2310" y="277034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605" y="4545088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27,0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53" y="3125056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820" y="4129491"/>
            <a:ext cx="189667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1112" y="2811860"/>
            <a:ext cx="66236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1.3a,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composants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la structure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1.3b,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détails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divers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le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Révision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structure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997647" y="3467026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2707" y="2672086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09925" y="341335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81192" y="341335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09925" y="2572283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1192" y="2574501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02288" y="387055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68773" y="548733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6371" y="3873881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10452" y="405226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1326199" y="3798069"/>
            <a:ext cx="613595" cy="631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stCxn id="19" idx="2"/>
          </p:cNvCxnSpPr>
          <p:nvPr/>
        </p:nvCxnSpPr>
        <p:spPr>
          <a:xfrm flipH="1" flipV="1">
            <a:off x="1661669" y="4073740"/>
            <a:ext cx="3255573" cy="1652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78840" y="5433881"/>
            <a:ext cx="12089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4140" y="6065136"/>
            <a:ext cx="144507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stCxn id="20" idx="2"/>
          </p:cNvCxnSpPr>
          <p:nvPr/>
        </p:nvCxnSpPr>
        <p:spPr>
          <a:xfrm flipH="1" flipV="1">
            <a:off x="1568773" y="4200703"/>
            <a:ext cx="3348469" cy="21407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917242" y="5650375"/>
            <a:ext cx="151744" cy="1517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17242" y="6265608"/>
            <a:ext cx="151744" cy="1517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50459" y="4080359"/>
            <a:ext cx="40543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subatomiques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8840" y="4797594"/>
            <a:ext cx="14430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>
            <a:stCxn id="24" idx="1"/>
            <a:endCxn id="10" idx="5"/>
          </p:cNvCxnSpPr>
          <p:nvPr/>
        </p:nvCxnSpPr>
        <p:spPr>
          <a:xfrm flipH="1" flipV="1">
            <a:off x="3131810" y="4000077"/>
            <a:ext cx="1807304" cy="10664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916892" y="504427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508104" y="2359783"/>
            <a:ext cx="353814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>
            <a:stCxn id="28" idx="1"/>
          </p:cNvCxnSpPr>
          <p:nvPr/>
        </p:nvCxnSpPr>
        <p:spPr>
          <a:xfrm flipH="1">
            <a:off x="1796390" y="2508012"/>
            <a:ext cx="3289185" cy="1316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9" idx="1"/>
          </p:cNvCxnSpPr>
          <p:nvPr/>
        </p:nvCxnSpPr>
        <p:spPr>
          <a:xfrm flipH="1">
            <a:off x="2987531" y="3304774"/>
            <a:ext cx="2031178" cy="304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5016470" y="2436845"/>
            <a:ext cx="471876" cy="4859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4921908" y="3207973"/>
            <a:ext cx="661000" cy="66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20164" y="5725872"/>
            <a:ext cx="22156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’oxygène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89338" y="4926960"/>
            <a:ext cx="38824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61286" y="5510824"/>
            <a:ext cx="44435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24370" y="6149119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36437" y="4542239"/>
            <a:ext cx="88235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18794" y="4542239"/>
            <a:ext cx="80502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01536" y="4926960"/>
            <a:ext cx="43954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≈0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28411" y="5514626"/>
            <a:ext cx="7857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38030" y="6102292"/>
            <a:ext cx="7857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23728" y="14176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59062" y="1761193"/>
            <a:ext cx="25378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d’oxygène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36845"/>
            <a:ext cx="3419872" cy="328902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9" grpId="0" animBg="1"/>
      <p:bldP spid="20" grpId="0" animBg="1"/>
      <p:bldP spid="21" grpId="0"/>
      <p:bldP spid="22" grpId="0"/>
      <p:bldP spid="24" grpId="0" animBg="1"/>
      <p:bldP spid="25" grpId="0"/>
      <p:bldP spid="29" grpId="0" animBg="1"/>
      <p:bldP spid="39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105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5969949" y="4639708"/>
            <a:ext cx="411648" cy="411648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969949" y="4069177"/>
            <a:ext cx="411648" cy="411648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981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protons et 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997647" y="3467026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2707" y="2672086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09925" y="341335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81192" y="341335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09925" y="2572283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1192" y="2574501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02288" y="387055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68773" y="548733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6371" y="3873881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10452" y="405226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1326199" y="3798069"/>
            <a:ext cx="613595" cy="631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02535" y="4576229"/>
            <a:ext cx="12089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7835" y="5207484"/>
            <a:ext cx="144507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40937" y="4792723"/>
            <a:ext cx="151744" cy="1517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40937" y="5407956"/>
            <a:ext cx="151744" cy="1517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74154" y="3222707"/>
            <a:ext cx="40543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subatomiques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2535" y="3939942"/>
            <a:ext cx="14430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40587" y="4186626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013033" y="4069308"/>
            <a:ext cx="38824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84981" y="4653172"/>
            <a:ext cx="44435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48065" y="5291467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60132" y="3684587"/>
            <a:ext cx="88235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42489" y="3684587"/>
            <a:ext cx="80502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25231" y="4069308"/>
            <a:ext cx="43954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≈0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52106" y="4656974"/>
            <a:ext cx="7857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61725" y="5244640"/>
            <a:ext cx="7857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31879" y="3062520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3817" y="3481634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31879" y="2244596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89470" y="3756908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71731" y="5092068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9589" y="3754066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03817" y="2652243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93681" y="3956901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62" name="Straight Arrow Connector 61"/>
          <p:cNvCxnSpPr>
            <a:stCxn id="63" idx="0"/>
          </p:cNvCxnSpPr>
          <p:nvPr/>
        </p:nvCxnSpPr>
        <p:spPr>
          <a:xfrm flipH="1" flipV="1">
            <a:off x="1720517" y="4341622"/>
            <a:ext cx="227214" cy="598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794484" y="4940293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67065" y="4857539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65" name="Straight Arrow Connector 64"/>
          <p:cNvCxnSpPr>
            <a:stCxn id="64" idx="0"/>
          </p:cNvCxnSpPr>
          <p:nvPr/>
        </p:nvCxnSpPr>
        <p:spPr>
          <a:xfrm flipH="1" flipV="1">
            <a:off x="1529789" y="4381740"/>
            <a:ext cx="190523" cy="475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01498" y="4707347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Arrow Connector 69"/>
          <p:cNvCxnSpPr>
            <a:stCxn id="69" idx="0"/>
          </p:cNvCxnSpPr>
          <p:nvPr/>
        </p:nvCxnSpPr>
        <p:spPr>
          <a:xfrm flipV="1">
            <a:off x="1154745" y="4255230"/>
            <a:ext cx="212095" cy="452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94931" y="3966659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5" name="Straight Arrow Connector 74"/>
          <p:cNvCxnSpPr>
            <a:stCxn id="74" idx="3"/>
          </p:cNvCxnSpPr>
          <p:nvPr/>
        </p:nvCxnSpPr>
        <p:spPr>
          <a:xfrm flipV="1">
            <a:off x="901425" y="4114023"/>
            <a:ext cx="692796" cy="44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53968" y="3637804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79" name="Straight Arrow Connector 78"/>
          <p:cNvCxnSpPr>
            <a:stCxn id="78" idx="3"/>
          </p:cNvCxnSpPr>
          <p:nvPr/>
        </p:nvCxnSpPr>
        <p:spPr>
          <a:xfrm>
            <a:off x="960462" y="3830165"/>
            <a:ext cx="482015" cy="250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91468" y="3215678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072402" y="3487359"/>
            <a:ext cx="454112" cy="377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886723" y="3201501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1764664" y="3482125"/>
            <a:ext cx="209379" cy="504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299420" y="3645296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1814204" y="3940018"/>
            <a:ext cx="544890" cy="287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869353" y="6210253"/>
            <a:ext cx="32720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de protons = #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d’électrons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5261823" y="6414942"/>
            <a:ext cx="4983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807450" y="6207193"/>
            <a:ext cx="19752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NEUTRE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63721" y="2298067"/>
            <a:ext cx="676866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240587" y="2298170"/>
            <a:ext cx="676866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917453" y="2771111"/>
            <a:ext cx="536895" cy="11179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35026" y="2298067"/>
            <a:ext cx="676866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411892" y="2298170"/>
            <a:ext cx="676866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4" name="Right Arrow 83"/>
          <p:cNvSpPr/>
          <p:nvPr/>
        </p:nvSpPr>
        <p:spPr>
          <a:xfrm flipH="1">
            <a:off x="6196088" y="2784179"/>
            <a:ext cx="536895" cy="11179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80859" y="1472716"/>
            <a:ext cx="25378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d’oxygène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50962" y="38500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41909" y="4656294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41909" y="450908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2.96296E-6 L 0.09982 0.0020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2.96296E-6 L 0.09862 0.002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2.96296E-6 L -0.0993 2.96296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2.96296E-6 L -0.10104 2.96296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0" grpId="0" animBg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3" grpId="0"/>
      <p:bldP spid="63" grpId="1"/>
      <p:bldP spid="64" grpId="0"/>
      <p:bldP spid="64" grpId="1"/>
      <p:bldP spid="69" grpId="0"/>
      <p:bldP spid="69" grpId="1"/>
      <p:bldP spid="74" grpId="0"/>
      <p:bldP spid="74" grpId="1"/>
      <p:bldP spid="78" grpId="0"/>
      <p:bldP spid="78" grpId="1"/>
      <p:bldP spid="82" grpId="0"/>
      <p:bldP spid="82" grpId="1"/>
      <p:bldP spid="86" grpId="0"/>
      <p:bldP spid="86" grpId="1"/>
      <p:bldP spid="90" grpId="0"/>
      <p:bldP spid="90" grpId="1"/>
      <p:bldP spid="101" grpId="0"/>
      <p:bldP spid="104" grpId="0"/>
      <p:bldP spid="15" grpId="0" animBg="1"/>
      <p:bldP spid="15" grpId="1" animBg="1"/>
      <p:bldP spid="15" grpId="2" animBg="1"/>
      <p:bldP spid="66" grpId="0" animBg="1"/>
      <p:bldP spid="66" grpId="1" animBg="1"/>
      <p:bldP spid="66" grpId="2" animBg="1"/>
      <p:bldP spid="18" grpId="0" animBg="1"/>
      <p:bldP spid="18" grpId="1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84" grpId="0" animBg="1"/>
      <p:bldP spid="84" grpId="1" animBg="1"/>
      <p:bldP spid="67" grpId="0"/>
      <p:bldP spid="67" grpId="1"/>
      <p:bldP spid="71" grpId="1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8" y="1294078"/>
            <a:ext cx="7934939" cy="542229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dessiner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</a:t>
            </a:r>
            <a:r>
              <a:rPr lang="en-US" sz="4000" dirty="0" smtClean="0"/>
              <a:t>r</a:t>
            </a:r>
            <a:endParaRPr lang="en-US" sz="4000" dirty="0"/>
          </a:p>
        </p:txBody>
      </p:sp>
      <p:sp>
        <p:nvSpPr>
          <p:cNvPr id="33" name="Rectangle 32"/>
          <p:cNvSpPr/>
          <p:nvPr/>
        </p:nvSpPr>
        <p:spPr>
          <a:xfrm>
            <a:off x="1331640" y="2170912"/>
            <a:ext cx="396044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331640" y="1523855"/>
            <a:ext cx="2536978" cy="6232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31640" y="2674968"/>
            <a:ext cx="2536978" cy="11116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727684" y="2674968"/>
            <a:ext cx="4379677" cy="10879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727684" y="1530686"/>
            <a:ext cx="4379677" cy="6402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868618" y="1530686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47510" y="15185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78442" y="3168900"/>
            <a:ext cx="64953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9,0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78442" y="1861454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47510" y="2742442"/>
            <a:ext cx="168988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Béryllium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19962" y="1557035"/>
            <a:ext cx="66236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197504" y="3101146"/>
            <a:ext cx="2378089" cy="65225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6199329" y="2378488"/>
            <a:ext cx="2400809" cy="49395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6211589" y="1867771"/>
            <a:ext cx="2400809" cy="42700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6211360" y="1274288"/>
            <a:ext cx="2388778" cy="49263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6206925" y="1833109"/>
            <a:ext cx="236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192834" y="2390607"/>
            <a:ext cx="240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l’élément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238712" y="2980331"/>
            <a:ext cx="2345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199329" y="1287730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Numéro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0" name="Straight Arrow Connector 149"/>
          <p:cNvCxnSpPr>
            <a:stCxn id="144" idx="1"/>
            <a:endCxn id="75" idx="3"/>
          </p:cNvCxnSpPr>
          <p:nvPr/>
        </p:nvCxnSpPr>
        <p:spPr>
          <a:xfrm flipH="1">
            <a:off x="4488656" y="1520603"/>
            <a:ext cx="1722704" cy="351903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45" idx="1"/>
            <a:endCxn id="77" idx="3"/>
          </p:cNvCxnSpPr>
          <p:nvPr/>
        </p:nvCxnSpPr>
        <p:spPr>
          <a:xfrm flipH="1">
            <a:off x="5289030" y="2063942"/>
            <a:ext cx="917895" cy="397677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endCxn id="78" idx="3"/>
          </p:cNvCxnSpPr>
          <p:nvPr/>
        </p:nvCxnSpPr>
        <p:spPr>
          <a:xfrm flipH="1">
            <a:off x="5737396" y="2625463"/>
            <a:ext cx="431966" cy="386284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76" idx="3"/>
          </p:cNvCxnSpPr>
          <p:nvPr/>
        </p:nvCxnSpPr>
        <p:spPr>
          <a:xfrm flipH="1" flipV="1">
            <a:off x="4727979" y="3438205"/>
            <a:ext cx="1441383" cy="23070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22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4" grpId="0" animBg="1"/>
      <p:bldP spid="75" grpId="0"/>
      <p:bldP spid="76" grpId="0"/>
      <p:bldP spid="77" grpId="0"/>
      <p:bldP spid="78" grpId="0"/>
      <p:bldP spid="79" grpId="0"/>
      <p:bldP spid="141" grpId="0" animBg="1"/>
      <p:bldP spid="142" grpId="0" animBg="1"/>
      <p:bldP spid="143" grpId="0" animBg="1"/>
      <p:bldP spid="144" grpId="0" animBg="1"/>
      <p:bldP spid="145" grpId="0"/>
      <p:bldP spid="146" grpId="0"/>
      <p:bldP spid="147" grpId="0"/>
      <p:bldP spid="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602" y="42565"/>
            <a:ext cx="9008796" cy="57863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dessiner un modèle de Bohr</a:t>
            </a:r>
            <a:endParaRPr lang="fr-C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9" t="-26877" b="8102"/>
          <a:stretch>
            <a:fillRect/>
          </a:stretch>
        </p:blipFill>
        <p:spPr bwMode="auto">
          <a:xfrm>
            <a:off x="67602" y="2676950"/>
            <a:ext cx="9008796" cy="4041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908" y="2954838"/>
            <a:ext cx="59202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modèles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 pour le potassium, K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451317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K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12" y="1879261"/>
            <a:ext cx="2369187" cy="16189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73623" y="2398869"/>
            <a:ext cx="144016" cy="20948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7624" y="481054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82100" y="3526790"/>
            <a:ext cx="2916953" cy="2916953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192523" y="1379104"/>
            <a:ext cx="8896106" cy="1106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schéma qui indique la quantité d</a:t>
            </a:r>
            <a:r>
              <a:rPr lang="ja-JP" alt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 dans chaque </a:t>
            </a:r>
            <a:r>
              <a:rPr lang="fr-CA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 électronique</a:t>
            </a:r>
            <a:r>
              <a:rPr lang="fr-CA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entourant le noyau.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067" y="606018"/>
            <a:ext cx="8433381" cy="86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a quelques formes différentes pour illustrer un modèle de Bohr pour un élément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donné.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485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5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" y="584195"/>
            <a:ext cx="3952725" cy="27010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384514" y="1239675"/>
            <a:ext cx="2926828" cy="50822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79094" y="4089701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85662" y="5872024"/>
            <a:ext cx="530270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335055" y="4172411"/>
            <a:ext cx="441147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426825" y="4623992"/>
            <a:ext cx="1005403" cy="748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83"/>
            <a:ext cx="8229600" cy="551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dessiner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5056" y="401198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6028" y="5802952"/>
            <a:ext cx="64953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6,9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9412" y="4372871"/>
            <a:ext cx="1005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410" y="5366256"/>
            <a:ext cx="138050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Lithium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1459" y="5685259"/>
            <a:ext cx="43220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 de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lithium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92702" y="4048625"/>
            <a:ext cx="43794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3896" y="1007494"/>
            <a:ext cx="205680" cy="2566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73853" y="1277505"/>
            <a:ext cx="905241" cy="5044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7269" y="1007494"/>
            <a:ext cx="900425" cy="30822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0668" y="1020891"/>
            <a:ext cx="2916630" cy="30688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345425" y="2733832"/>
            <a:ext cx="4251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45425" y="3034786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30998" y="3320251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4n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901312" y="2571437"/>
            <a:ext cx="1342195" cy="13421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25577" y="2491488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562792" y="2491488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070421" y="1758884"/>
            <a:ext cx="2967299" cy="2967299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325576" y="1658635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>
            <a:stCxn id="12" idx="3"/>
            <a:endCxn id="47" idx="1"/>
          </p:cNvCxnSpPr>
          <p:nvPr/>
        </p:nvCxnSpPr>
        <p:spPr>
          <a:xfrm flipV="1">
            <a:off x="2394815" y="2941581"/>
            <a:ext cx="3950610" cy="2031455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3"/>
            <a:endCxn id="48" idx="1"/>
          </p:cNvCxnSpPr>
          <p:nvPr/>
        </p:nvCxnSpPr>
        <p:spPr>
          <a:xfrm flipV="1">
            <a:off x="1776202" y="3242535"/>
            <a:ext cx="4569223" cy="1135129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878700" y="6363025"/>
            <a:ext cx="6014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7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480147" y="6388096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566022" y="6359292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887631" y="6359292"/>
            <a:ext cx="5597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060068" y="6389459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/>
          </a:p>
        </p:txBody>
      </p:sp>
      <p:cxnSp>
        <p:nvCxnSpPr>
          <p:cNvPr id="80" name="Elbow Connector 79"/>
          <p:cNvCxnSpPr>
            <a:stCxn id="11" idx="2"/>
            <a:endCxn id="69" idx="1"/>
          </p:cNvCxnSpPr>
          <p:nvPr/>
        </p:nvCxnSpPr>
        <p:spPr>
          <a:xfrm rot="16200000" flipH="1">
            <a:off x="1634753" y="6357604"/>
            <a:ext cx="259991" cy="227903"/>
          </a:xfrm>
          <a:prstGeom prst="bent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76" idx="0"/>
            <a:endCxn id="49" idx="2"/>
          </p:cNvCxnSpPr>
          <p:nvPr/>
        </p:nvCxnSpPr>
        <p:spPr>
          <a:xfrm rot="5400000" flipH="1" flipV="1">
            <a:off x="4068412" y="3899888"/>
            <a:ext cx="2653710" cy="2325432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548446" y="6039280"/>
            <a:ext cx="27126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NEUTRE→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058349" y="6039280"/>
            <a:ext cx="11496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#p = #é</a:t>
            </a: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6562792" y="165500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325576" y="460338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562792" y="460096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919346" y="294158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921083" y="3184142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962502" y="294028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964440" y="318414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548446" y="1214364"/>
            <a:ext cx="4047925" cy="404792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327749" y="113580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557628" y="113580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443182" y="294028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448320" y="318414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479051" y="294028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8479051" y="318414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325576" y="515462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564137" y="515638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031366" y="717804"/>
            <a:ext cx="5041044" cy="50410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8904742" y="293753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8904742" y="318139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3952760" y="294534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957898" y="318920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327820" y="597148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557699" y="597148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6321617" y="5605780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560178" y="560754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482897" y="154750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4650931" y="133910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8206930" y="134290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8375176" y="154137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4443181" y="462506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4572000" y="484249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8441810" y="462506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8263848" y="483281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5161928" y="93278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5395267" y="81148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" grpId="0" animBg="1"/>
      <p:bldP spid="60" grpId="0" animBg="1"/>
      <p:bldP spid="60" grpId="1" animBg="1"/>
      <p:bldP spid="56" grpId="0" animBg="1"/>
      <p:bldP spid="10" grpId="0"/>
      <p:bldP spid="11" grpId="0"/>
      <p:bldP spid="12" grpId="0"/>
      <p:bldP spid="13" grpId="0"/>
      <p:bldP spid="8" grpId="0"/>
      <p:bldP spid="22" grpId="0"/>
      <p:bldP spid="25" grpId="0" animBg="1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69" grpId="0"/>
      <p:bldP spid="70" grpId="0"/>
      <p:bldP spid="72" grpId="0"/>
      <p:bldP spid="74" grpId="0"/>
      <p:bldP spid="76" grpId="0"/>
      <p:bldP spid="91" grpId="0"/>
      <p:bldP spid="92" grpId="0"/>
      <p:bldP spid="92" grpId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" y="584195"/>
            <a:ext cx="3952725" cy="27010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H="1">
            <a:off x="1079094" y="1270766"/>
            <a:ext cx="1902784" cy="505118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</p:cNvCxnSpPr>
          <p:nvPr/>
        </p:nvCxnSpPr>
        <p:spPr>
          <a:xfrm>
            <a:off x="3199895" y="1142459"/>
            <a:ext cx="111447" cy="51794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79094" y="4089701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14809" y="5848172"/>
            <a:ext cx="1031263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335055" y="4172411"/>
            <a:ext cx="441147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426825" y="4623992"/>
            <a:ext cx="854425" cy="748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83"/>
            <a:ext cx="8229600" cy="55171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sseyez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dessin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vous-même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5056" y="401198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2859" y="5784121"/>
            <a:ext cx="120738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14.007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1408" y="4394960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4410" y="5366256"/>
            <a:ext cx="107273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Azote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6205" y="5226633"/>
            <a:ext cx="40142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 de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d’azote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92702" y="4048625"/>
            <a:ext cx="55816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94215" y="1014152"/>
            <a:ext cx="205680" cy="2566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070767" y="1014152"/>
            <a:ext cx="1911162" cy="30672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12181" y="1020891"/>
            <a:ext cx="95117" cy="30688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345425" y="2733832"/>
            <a:ext cx="3786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45425" y="3034786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30998" y="3320251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901312" y="2571437"/>
            <a:ext cx="1342195" cy="13421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25577" y="2491488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562792" y="2491488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070421" y="1758884"/>
            <a:ext cx="2967299" cy="2967299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325576" y="1658635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>
            <a:stCxn id="12" idx="3"/>
            <a:endCxn id="47" idx="1"/>
          </p:cNvCxnSpPr>
          <p:nvPr/>
        </p:nvCxnSpPr>
        <p:spPr>
          <a:xfrm flipV="1">
            <a:off x="2272923" y="2941581"/>
            <a:ext cx="4072502" cy="2053544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3"/>
            <a:endCxn id="48" idx="1"/>
          </p:cNvCxnSpPr>
          <p:nvPr/>
        </p:nvCxnSpPr>
        <p:spPr>
          <a:xfrm flipV="1">
            <a:off x="1776202" y="3242535"/>
            <a:ext cx="4569223" cy="1135129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997543" y="6392161"/>
            <a:ext cx="7617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14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572375" y="6396954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431535" y="6392161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910867" y="6392161"/>
            <a:ext cx="5597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856561" y="6386781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/>
          </a:p>
        </p:txBody>
      </p:sp>
      <p:cxnSp>
        <p:nvCxnSpPr>
          <p:cNvPr id="80" name="Elbow Connector 79"/>
          <p:cNvCxnSpPr>
            <a:stCxn id="11" idx="2"/>
          </p:cNvCxnSpPr>
          <p:nvPr/>
        </p:nvCxnSpPr>
        <p:spPr>
          <a:xfrm rot="16200000" flipH="1">
            <a:off x="1806817" y="6322462"/>
            <a:ext cx="255833" cy="256367"/>
          </a:xfrm>
          <a:prstGeom prst="bent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76" idx="0"/>
            <a:endCxn id="49" idx="2"/>
          </p:cNvCxnSpPr>
          <p:nvPr/>
        </p:nvCxnSpPr>
        <p:spPr>
          <a:xfrm rot="5400000" flipH="1" flipV="1">
            <a:off x="3967997" y="3796796"/>
            <a:ext cx="2651032" cy="2528939"/>
          </a:xfrm>
          <a:prstGeom prst="bent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548446" y="6039280"/>
            <a:ext cx="27126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NEUTRE→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058349" y="6039280"/>
            <a:ext cx="11496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#p = #é</a:t>
            </a: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6562792" y="1655009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325576" y="4603386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919346" y="2941581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964440" y="3184141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" grpId="0" animBg="1"/>
      <p:bldP spid="60" grpId="0" animBg="1"/>
      <p:bldP spid="60" grpId="1" animBg="1"/>
      <p:bldP spid="56" grpId="0" animBg="1"/>
      <p:bldP spid="10" grpId="0"/>
      <p:bldP spid="11" grpId="0"/>
      <p:bldP spid="12" grpId="0"/>
      <p:bldP spid="13" grpId="0"/>
      <p:bldP spid="8" grpId="0"/>
      <p:bldP spid="22" grpId="0"/>
      <p:bldP spid="25" grpId="0" animBg="1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69" grpId="0"/>
      <p:bldP spid="70" grpId="0"/>
      <p:bldP spid="72" grpId="0"/>
      <p:bldP spid="74" grpId="0"/>
      <p:bldP spid="76" grpId="0"/>
      <p:bldP spid="91" grpId="0"/>
      <p:bldP spid="92" grpId="0"/>
      <p:bldP spid="92" grpId="1"/>
      <p:bldP spid="95" grpId="0" animBg="1"/>
      <p:bldP spid="96" grpId="0" animBg="1"/>
      <p:bldP spid="98" grpId="0" animBg="1"/>
      <p:bldP spid="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" y="584195"/>
            <a:ext cx="3952725" cy="27010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H="1">
            <a:off x="1079094" y="1505329"/>
            <a:ext cx="1504557" cy="48166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</p:cNvCxnSpPr>
          <p:nvPr/>
        </p:nvCxnSpPr>
        <p:spPr>
          <a:xfrm>
            <a:off x="2798382" y="1377022"/>
            <a:ext cx="508916" cy="49475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79094" y="4089701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14809" y="5848172"/>
            <a:ext cx="1031263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305582" y="4153335"/>
            <a:ext cx="609567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287625" y="4607944"/>
            <a:ext cx="1115492" cy="822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83"/>
            <a:ext cx="8229600" cy="55171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sseyez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63900" y="400711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8195" y="5781853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27,0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8743" y="4361821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410" y="5366256"/>
            <a:ext cx="189667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3906" y="5324105"/>
            <a:ext cx="46137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 de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d’aluminium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92702" y="4048625"/>
            <a:ext cx="66236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2702" y="1248715"/>
            <a:ext cx="205680" cy="2566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070767" y="1248715"/>
            <a:ext cx="1507508" cy="28326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05796" y="1261180"/>
            <a:ext cx="501502" cy="28285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323256" y="2426829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3256" y="2727783"/>
            <a:ext cx="5886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13p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8829" y="3013248"/>
            <a:ext cx="5886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14n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879143" y="2264434"/>
            <a:ext cx="1342195" cy="13421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03408" y="2184485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540623" y="2184485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048252" y="1451881"/>
            <a:ext cx="2967299" cy="2967299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303407" y="1351632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>
            <a:stCxn id="12" idx="3"/>
            <a:endCxn id="47" idx="1"/>
          </p:cNvCxnSpPr>
          <p:nvPr/>
        </p:nvCxnSpPr>
        <p:spPr>
          <a:xfrm flipV="1">
            <a:off x="2356739" y="2634578"/>
            <a:ext cx="3966517" cy="2327408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3"/>
            <a:endCxn id="48" idx="1"/>
          </p:cNvCxnSpPr>
          <p:nvPr/>
        </p:nvCxnSpPr>
        <p:spPr>
          <a:xfrm flipV="1">
            <a:off x="1915149" y="2935532"/>
            <a:ext cx="4408107" cy="1423056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997543" y="6392161"/>
            <a:ext cx="7617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27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629618" y="6392161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431535" y="6392161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846017" y="6375827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(13)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772781" y="6362951"/>
            <a:ext cx="5052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dirty="0"/>
          </a:p>
        </p:txBody>
      </p:sp>
      <p:cxnSp>
        <p:nvCxnSpPr>
          <p:cNvPr id="80" name="Elbow Connector 79"/>
          <p:cNvCxnSpPr>
            <a:stCxn id="11" idx="2"/>
            <a:endCxn id="69" idx="1"/>
          </p:cNvCxnSpPr>
          <p:nvPr/>
        </p:nvCxnSpPr>
        <p:spPr>
          <a:xfrm rot="16200000" flipH="1">
            <a:off x="1731627" y="6364772"/>
            <a:ext cx="310226" cy="221605"/>
          </a:xfrm>
          <a:prstGeom prst="bent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76" idx="0"/>
            <a:endCxn id="49" idx="2"/>
          </p:cNvCxnSpPr>
          <p:nvPr/>
        </p:nvCxnSpPr>
        <p:spPr>
          <a:xfrm rot="5400000" flipH="1" flipV="1">
            <a:off x="3847176" y="3606986"/>
            <a:ext cx="2934205" cy="2577726"/>
          </a:xfrm>
          <a:prstGeom prst="bent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548446" y="6039280"/>
            <a:ext cx="27126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NEUTRE→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058349" y="6039280"/>
            <a:ext cx="11496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#p = #é</a:t>
            </a: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6540623" y="1348006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303407" y="4296383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897177" y="2634578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942271" y="2877138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542561" y="4299871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899423" y="2877138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42270" y="2637203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07021" y="592310"/>
            <a:ext cx="4686440" cy="46864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306209" y="465758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538133" y="5202198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780765" y="2636101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" grpId="0" animBg="1"/>
      <p:bldP spid="60" grpId="0" animBg="1"/>
      <p:bldP spid="60" grpId="1" animBg="1"/>
      <p:bldP spid="56" grpId="0" animBg="1"/>
      <p:bldP spid="10" grpId="0"/>
      <p:bldP spid="11" grpId="0"/>
      <p:bldP spid="12" grpId="0"/>
      <p:bldP spid="13" grpId="0"/>
      <p:bldP spid="8" grpId="0"/>
      <p:bldP spid="22" grpId="0"/>
      <p:bldP spid="25" grpId="0" animBg="1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69" grpId="0"/>
      <p:bldP spid="70" grpId="0"/>
      <p:bldP spid="72" grpId="0"/>
      <p:bldP spid="74" grpId="0"/>
      <p:bldP spid="76" grpId="0"/>
      <p:bldP spid="91" grpId="0"/>
      <p:bldP spid="92" grpId="0"/>
      <p:bldP spid="92" grpId="1"/>
      <p:bldP spid="95" grpId="0" animBg="1"/>
      <p:bldP spid="96" grpId="0" animBg="1"/>
      <p:bldP spid="98" grpId="0" animBg="1"/>
      <p:bldP spid="101" grpId="0" animBg="1"/>
      <p:bldP spid="65" grpId="0" animBg="1"/>
      <p:bldP spid="66" grpId="0" animBg="1"/>
      <p:bldP spid="67" grpId="0" animBg="1"/>
      <p:bldP spid="39" grpId="0" animBg="1"/>
      <p:bldP spid="77" grpId="0" animBg="1"/>
      <p:bldP spid="78" grpId="0" animBg="1"/>
      <p:bldP spid="7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354</Words>
  <Application>Microsoft Office PowerPoint</Application>
  <PresentationFormat>On-screen Show (4:3)</PresentationFormat>
  <Paragraphs>147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ＭＳ Ｐゴシック</vt:lpstr>
      <vt:lpstr>Times New Roman</vt:lpstr>
      <vt:lpstr>Wingdings</vt:lpstr>
      <vt:lpstr>Office Theme</vt:lpstr>
      <vt:lpstr>Le modèle de Bohr</vt:lpstr>
      <vt:lpstr>Révision</vt:lpstr>
      <vt:lpstr>Révision de la structure de l’atome</vt:lpstr>
      <vt:lpstr>Les protons et les électrons</vt:lpstr>
      <vt:lpstr>Comment dessiner un modèle de Bohr</vt:lpstr>
      <vt:lpstr>Comment dessiner un modèle de Bohr</vt:lpstr>
      <vt:lpstr>Comment dessiner un modèle de Bohr</vt:lpstr>
      <vt:lpstr>Esseyez un dessin vous-même!</vt:lpstr>
      <vt:lpstr>Esseyez un autre!</vt:lpstr>
      <vt:lpstr>Récapitulons!</vt:lpstr>
    </vt:vector>
  </TitlesOfParts>
  <Company>SD22 Elementary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éléments</dc:title>
  <dc:creator>SD22</dc:creator>
  <cp:lastModifiedBy>Jeff O'Keefe</cp:lastModifiedBy>
  <cp:revision>152</cp:revision>
  <dcterms:created xsi:type="dcterms:W3CDTF">2014-09-29T23:37:31Z</dcterms:created>
  <dcterms:modified xsi:type="dcterms:W3CDTF">2015-08-06T21:42:10Z</dcterms:modified>
</cp:coreProperties>
</file>