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6" r:id="rId2"/>
    <p:sldId id="289" r:id="rId3"/>
    <p:sldId id="290" r:id="rId4"/>
    <p:sldId id="285" r:id="rId5"/>
    <p:sldId id="280" r:id="rId6"/>
    <p:sldId id="283" r:id="rId7"/>
    <p:sldId id="284" r:id="rId8"/>
    <p:sldId id="288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1D7E9-5849-4760-A322-A0C8689CE305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E1E82-3C41-4910-B74D-0ECCF8C722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63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14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580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881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085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22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6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259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64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5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28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197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DE56-FA7E-4BD2-80C3-A6BC64164AF8}" type="datetimeFigureOut">
              <a:rPr lang="en-CA" smtClean="0"/>
              <a:t>2014-10-02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539B-C56D-4C9B-A720-363046A70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26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a/url?sa=i&amp;rct=j&amp;q=&amp;esrc=s&amp;frm=1&amp;source=images&amp;cd=&amp;cad=rja&amp;uact=8&amp;docid=BVT8xDAe5wEvjM&amp;tbnid=dT6H9qukyNqQtM:&amp;ved=0CAcQjRw&amp;url=http://commons.wikimedia.org/wiki/File:Electron_shell_018_Argon_-_no_label.svg&amp;ei=j34tVJadBtDtoAT-7oCACQ&amp;bvm=bv.76802529,d.cGU&amp;psig=AFQjCNHer4BQSp-lLwjGEKElPFgfCE7AxQ&amp;ust=141235405277090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CA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modèle</a:t>
            </a:r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Bohr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1.3.4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2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3109" y="9971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modèle de 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Bohr</a:t>
            </a:r>
            <a:endParaRPr lang="fr-C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7504" y="1187450"/>
            <a:ext cx="8968114" cy="1449462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schéma qui indique la quantité d</a:t>
            </a:r>
            <a:r>
              <a:rPr lang="ja-JP" alt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électrons dans 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C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entourant le noyau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613" y="2636912"/>
            <a:ext cx="3707904" cy="278157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3109" y="5560540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Couche</a:t>
            </a:r>
            <a:r>
              <a:rPr lang="en-C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électronique</a:t>
            </a:r>
            <a:r>
              <a:rPr lang="en-CA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</a:t>
            </a:r>
            <a:r>
              <a:rPr lang="en-CA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égion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entourant le noyau d</a:t>
            </a:r>
            <a:r>
              <a:rPr lang="ja-JP" alt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atome où se déplacent les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électrons.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0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5633" y="42565"/>
            <a:ext cx="8382000" cy="19462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y a quelques formes différentes pour illustrer un</a:t>
            </a:r>
            <a:r>
              <a:rPr lang="fr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modèle de </a:t>
            </a:r>
            <a:r>
              <a:rPr lang="fr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Bohr pour un élément donné.</a:t>
            </a:r>
            <a:endParaRPr lang="fr-CA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9" t="-26877" b="8102"/>
          <a:stretch>
            <a:fillRect/>
          </a:stretch>
        </p:blipFill>
        <p:spPr bwMode="auto">
          <a:xfrm>
            <a:off x="51240" y="2060848"/>
            <a:ext cx="9008796" cy="40417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918" y="2272481"/>
            <a:ext cx="8919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modèles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Bohr 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 le potassium, K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41490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0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dessiner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modèle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Bohr pour un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donné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84176"/>
            <a:ext cx="8964488" cy="5473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savoir,</a:t>
            </a:r>
          </a:p>
          <a:p>
            <a:pPr marL="0" indent="0">
              <a:buNone/>
            </a:pP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symbol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1ère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couche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couche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couche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couche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557129" y="4804532"/>
            <a:ext cx="1152128" cy="11521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01045" y="4048448"/>
            <a:ext cx="2664296" cy="26642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1436" y="4918026"/>
            <a:ext cx="4235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</a:p>
          <a:p>
            <a:r>
              <a:rPr lang="en-US" dirty="0" smtClean="0"/>
              <a:t>7p</a:t>
            </a:r>
          </a:p>
          <a:p>
            <a:r>
              <a:rPr lang="en-US" dirty="0" smtClean="0"/>
              <a:t>7n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718805" y="5307683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8403565" y="5307683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7061185" y="662638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7183980" y="3975221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6921436" y="3975221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6956333" y="474688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7183980" y="474688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466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Rectangle 1023"/>
          <p:cNvSpPr/>
          <p:nvPr/>
        </p:nvSpPr>
        <p:spPr>
          <a:xfrm>
            <a:off x="5963343" y="4370331"/>
            <a:ext cx="3129316" cy="874558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40623" y="1479607"/>
            <a:ext cx="315265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40623" y="2848704"/>
            <a:ext cx="315265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940623" y="2113683"/>
            <a:ext cx="315265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072" y="128727"/>
            <a:ext cx="8863388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’information se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trouve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Tableau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périodique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us.123rf.com/450wm/zerbor/zerbor1308/zerbor130800116/21871760-symbole-de-l-oxygene-de-l-element-chimiqu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1" y="2100063"/>
            <a:ext cx="5715000" cy="381000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Arrow Connector 26"/>
          <p:cNvCxnSpPr>
            <a:stCxn id="21" idx="1"/>
          </p:cNvCxnSpPr>
          <p:nvPr/>
        </p:nvCxnSpPr>
        <p:spPr>
          <a:xfrm flipH="1">
            <a:off x="3923928" y="2406071"/>
            <a:ext cx="2016695" cy="12285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464841" y="3106431"/>
            <a:ext cx="2471118" cy="1110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Straight Arrow Connector 1026"/>
          <p:cNvCxnSpPr/>
          <p:nvPr/>
        </p:nvCxnSpPr>
        <p:spPr>
          <a:xfrm flipH="1">
            <a:off x="3036251" y="4811985"/>
            <a:ext cx="3073500" cy="2450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/>
          <p:cNvCxnSpPr>
            <a:endCxn id="1030" idx="3"/>
          </p:cNvCxnSpPr>
          <p:nvPr/>
        </p:nvCxnSpPr>
        <p:spPr>
          <a:xfrm flipH="1">
            <a:off x="4378550" y="1770313"/>
            <a:ext cx="1584793" cy="7781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859638" y="1948256"/>
            <a:ext cx="3518912" cy="1200329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7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Oxygène</a:t>
            </a:r>
            <a:endParaRPr lang="en-US" sz="7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6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47" y="85416"/>
            <a:ext cx="8229600" cy="1143000"/>
          </a:xfrm>
        </p:spPr>
        <p:txBody>
          <a:bodyPr>
            <a:no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est-ce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qu’on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information?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33620" cy="5445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neutrons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possède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l’atome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particulier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500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			)</a:t>
            </a:r>
            <a:r>
              <a:rPr lang="en-CA" sz="2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CA" sz="2500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CA" sz="2500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)</a:t>
            </a:r>
            <a:r>
              <a:rPr lang="en-CA" sz="2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CA" sz="2500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CA" sz="25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l’atome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(# de charge positive = # de charges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négatives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500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CA" sz="2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CA" sz="2500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CA" sz="25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Argon</a:t>
            </a:r>
          </a:p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Masse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≈ </a:t>
            </a:r>
            <a:r>
              <a:rPr lang="en-CA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Numéro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40 – 18 = </a:t>
            </a:r>
            <a:r>
              <a:rPr lang="en-CA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neutrons</a:t>
            </a:r>
          </a:p>
          <a:p>
            <a:pPr marL="0" indent="0">
              <a:buNone/>
            </a:pP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protons	</a:t>
            </a:r>
            <a:r>
              <a:rPr lang="en-CA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électrons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a,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toute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l’information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qu’il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nous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dessiner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Bohr de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l’atome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l’argon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8372" y="3700244"/>
            <a:ext cx="2448272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217513" y="380123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1101" y="5059685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39.9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3967" y="384404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1" name="AutoShape 4" descr="data:image/png;base64,iVBORw0KGgoAAAANSUhEUgAAAOEAAADhCAMAAAAJbSJIAAAA2FBMVEX////A//93hosAAABhdHpidXtzg4j4+fnG//9peoCWoaXo6utuf4RrfILh5OXL0NKOmp59i5DV2dqlrrGEkZXw8vLBx8m4v8GeqKvS19iSnaG1vb+utrnFysy49PQtKCgaCAgTCQkWDAx8np6pqalWVla5ubkjGBggDw+fn59ykZGu5eWDqalMWVmUwcEaFBRkZGRDS0sfHx+v6OhYa2uKiop7e3tAQEAkMDBwcHAyMjKazc04S0sdFRVBQEBpi4srOTk/VFRbeXkQFRVMZWWItLSWx8cgHx/KWJYSAAAOtUlEQVR4nO1dCXfauBptPPIm7xs2iyGkbTaSZuuSppM306Yz8///0ZOBAEFXxgY7i+HOOTmnA8i60rdr8bt3O+ywww477LDDDjvssEPj0OqEndZLd6JGRJKpKIopRS/dkbqgmoqUQTHVl+5KTQgmBBnF4KW7UhMeCTKKL92VihHZ7bgXUHeBoUuDXty2375CGk6XSrIsE8sLabDAMKChZxH2iUS7jvHS3VwPqt91dZmYnZ7jGxPLEs70MJx8xfCdXscksu52/TdmfOxuSGSFtuwn/W5bU4ZWe/F/q3aLKjIJu/bzdnJ9+IlFzMQBOhZMKFrAlEZOYhIr8evv3qbwE514sUizUtNi/6WCT43YI/rrJhl1TeK1cg2H7efKotHyiNl9rSbWpkQPNtclO9AJfY0q6YTEc6pqyyNhVW1VBUcinSoVyO8Q6TVxbEuEVu22DUqk9uqvPQvssHp+GRjH8DXoY1RjP7Kxe3G7GstmOX0pF505phyX+kHVMDzSK/V9yhx+OZHuEe8FI/OyT3f0LPZW9FKzXnYUK0TklZQgQ59G3nq5WYll70W0MZWlkuJDZ9kTLfdDQ5JFsWyNoKR0scWcZcBm2Z8GpOSgbIxI0ouHMEa71aOeoktz6IpHe612cSHw9eetQfp6Qc0wnMDTiSwzPnG6UMVIY8ZZlonuBQWLGJFXYkw3RreQzEQpZeS8IH0sOHF6GNlp4DGaNC0yXpR01+1wYUR+OwtfErLahmbZrBzGT8oY2JaqdhzKOVnzHDFJ2F+77dcmr4lumpbHwv5V/kxtjZN1LnwR+kN1XBporYp3HJbAeJZp6kmZbheHNBEyU1kRhrJMWBbUIvJiGp/KKzNfW5nYY0Uq0uGySB61KH/Voc0y4TTnG3kfpSzzzc2Y1EeHo9Qwi9HM2Cs5Wsiyc3cTk+e7uZWC7swc69Xroj/z1+KIxPdIZ9Mw2egQTzhGnRlDs3rX0Z4zdAV9c4lbRaZos3YE4zRf+jCrz/9ta8YQh2s9IlU1rr4kSCfmSx9WDSmVN2scEfEVvcrV65auwKfMhtmr8GGz1qdiaiI1TIhbrepHLkHmkj52oo4IrqNki/CKBQgaUuGkdkXNewGOjrIzamWdMJVOwVZKICG22qVuAAYvJmHBCcxft1hCFKLo0A9cGqs2nOGN0BWHarRwlSFn7QmiJ47wnarDcB8N53jiSmQ1gvXDvMdOszQgIjGpVBUjnRtM29UtvWPYJTLT5TXgIg+WdNvosCfxnpZWGtbwxjmdpAmmKXD/PFRjoYphFC6buqY5SUg47fUqDL/54bL1WV9X/1y1W0FoybI0hyxbYbC0CI4xGxd9eRaBYK2LlBd5t3DZzO+xVDij49gLDG1nTJp4vVXaNC8McNLik4oqcJHM2755VSl3849DdaLMKjHcnijDCRSi01xfOhdtnfsskKtRRSDvkZXz3Edki7nh4po33NdmtMLcpeP5WFo8nWqCt54MVG31HPohUeKlPgn2JkaxQkKRtCp5Y2nIFRT8DVh2miVqgmS7LciERftLs8wXO8lZaQEGajHZPMfwoCDMLRzSBDssnymyrBCuQ0b5Vht3rwwEg2Q/eikwUeqaa6bZeihwH/6j54VtYhErgQgLeqS7BjV1JQEz6Fgl10wXfmpa4KdRougmNVwcw/Q2tKcUr6GIwwm1Q5L1N+GpCZzGCQSGE+arhWHjjEIcEtomrAAUh29haXwnjGEcsklxKIQhsjisj4m76S5K1RVqFkxwRJ0shjYcHkOYDyaVrEf3hNltD5o9m6xfd5OgWEiiMQvlakp8bVn4BKj/nbWTDAcOWSJQQtWzqtpXY1seFvYIrskYK5eKRIBT6AuaiySluow0UgR5tQNNAF1zEvEUCirekSlVuVNblUxM0UVx8LqTGKJAsIdlVJUqJShuMNKRMeusZU5tJBAGwZVtT1lF0Eg/fPn+8X93d3f/+/j9y4d0VcSsKtjBt5Bk+Wv5RIqe4GKJD0HutoDo8OtgODzY3z8aMIaDo/39g+Fw8PUw/0cWnhgJqYm3RmATIdn2sa9P5LwhPLxk5Aaf338a9ff2NE3b2+uPPr3/PGA0Lw9zfmfL0C/CPjikvJnrouTdg2YmznG56sngYP/qbDRmtgD279HZ1f7B4EQs3m0cw7hIuPTyBWITFKZxCGjnRDInDwdHp6MldnOWo9Ojg4sT4a97gucB6QpKb7OCuush66qKS6aHg4vB2R6mNyW5d8a+I5RVF+4Z6IBJhHYxFwlopQ0dZMcSyJl6OTw+zeU34Xh6PLwUNYFWuphBB1rhlV2qQeudIZosHGUwpP/dn9+s4jfmeHN+fy1w2TiCcoGVbYmLfoKW+emCgqBagrE7GR6fFeE35nh2PBRoY4IkBKmQUVJMkZBCB0kFu2u+XgxGRQkyiqPBxVfYjgpTeOT+SoqpxdtpFdXQBUWAd5cXV/3C/DL0ry4uYUvQfrcIP66xlU9pueO8kLZkMFuC/Prj/XkpfhnO7z/CttAjVJk3E0apyK0LvAuSDFwEeHd5/7u4hD5C+30PZxGm8EhjzDJOP+RlGmoyjnG+XpyXJ8gonmNdRDEMsoRJiQRDBdoVA2uMQ/qTi6s1+GW4gvENtOE6bygcoJwi+KDKikwVdJDpcFDOyMzRHwyLuj9g7CO5uL/o8ol0BAYSO8jr49GaBPf2RsfXBd2fD5IJpbgiurxRSYElDVBF4fK+sKPnoZ1BawN20qngBAYtvKcAhWwUSArQhXeHw7WszIzi+RCE4cgGhPwsFA/cDJDQQs0GWefg+GYDgnt7N8cDvlGUjQPWyItjAKOE3Cma1pOL002mkE3iKbKnYMIAHbVw8Rv4eweoIZBl9WKwEb8Mgwf+UUD+VJmf18I+n/KJbsAbZ+R0Tw42MDPTSTw74CcRhRseb346RetREl+VAM31gCUdHG08hXt7R0ATFb5LYNB7RWvfYP75PVeI9OHBhlo4nsTTA96cAjopL7mOXIwgiA2AoUGR3eX++s5+jtE+7xOB8QOmBsViCDa/gabN/xR8KxpebT6FbBKvhtzTgAOL+LU85OYQ2vx4tfjpb/EJ52Genbn5xFAoYGW2hhdTizfcfI5Y1F2AZLnHq0HAe8OvOUKq/f6D4a9Cczza57OokNd6j7c+oDSBAOhQ3gyDRw4GOQT+GKMQQ23AW1MwoKBTgDQCaAwNFycjxvCzkID2z4Thj0IMPw85HQdKAWYCDDsCGBv+MBcIKdLhezHDPycMfxUqoL4fcs4JBFUx75BB1xFcsJ2UeyIwWx8OPgk73WfsrjOKMxbZUo3WxyXxTwcflhsHphs4xKRA/qQGiqI8PQRoUFNSlo9FAm/0RWxotPeZmfnF/vwzodT/+fv3L+0nm1T09dH+l+XGOY9sUEVaOqzZDlnfgxWljGiyIW/xRAQ+2gqc6/d9oTPQsvn78S/781ObzenPjPEtmsT+/neuY0thCOhVYE22+OV7/elJWMmaiaXgqgcQIH0UB6WjsR3Vsr/9GcMHsf844kunT/Ue9Cqd7lvOP0Hbmu2qniVQgqseAMNvwsxJ+2vMRcsmbRIU9CeG51ZgXAffVjAEvZp3Pe8Q3fyM5mz3j+Cqh5RwP767ExlKbeoofszEcszwp6ZhzdXu7rjWn64p8L1aOB+Zd+or5E6hqvM9609WgVplGP6YOvsx09GModgwIYaLMwN6tXCKN68yXM8cjqXzV//mpv/rUfP6uQFOjXNYkx7+8QSrGdaoh7XYUu3TU4Y/pgz/FjOsz5bW4g8zx76ILHLLGP4pZFinP6wjphlL5I+bMf6dRm75DOuMaTJUHJdqZwuhi/YwidzyGa4dlwbF6voV5xba34zN4yfa6SRyy2VYe25RcX44euL6RpPILZ9h3flhtTm+9v769nZORvvz9vb6TOs/3N4KV8Jrz/ErrtNo2pNde9N/astb+RZnve46TT21tuKov9bW/HopqnnzP33LNe/mr1tswdpT89cPN1gDfngba8Bvdx2/6NGZN7sXA52rx2j8fpot2BPV/H1tG+1NdN7C3sTm7y9t/h7hzfd5i1eDxQSfdZ938/fqN/+8xRacmWn+uacKzq4516/67NoWnD9s/hnS6s4B/5d7Dvi/g4cXOge8BWe5m38ev/l3KtRzL8Y3xvDba7kXo/l3m2zB/TTNv2NoC+6Jav5dX1twX1vz79zbgnsTm3/35XPfX2o9//2lzb+DdgvuEd6Cu6Cbf5/3FtzJvuJe/dz6yBu5V7/570bYgvdbbME7SrbgPTPNf1fQFrzvafrOrs6reGdXp1vHO7u24L1rW/DuvMa//7D577Bs/ntIm/8u2YX3Aed4orf8PuDneKdz60Xf6Vzuvdz0Lb6Xewverc500W9n458UqOAZMUt8w/hJBogPTat2HLJUOF5touJxEGC0/Rp0cAldcUS8gCilOpG9ILWnPeKOmEd2Gngy0WlapM+0+mBbjMesZiUMJ/AYTdmjvTidl82UNO5RT2bkvFkVZwVKZGmVgGWmxZ9ntFuMjzKvXjE5VRjnVru48/RLZNoVgZKiWd4MggsoiiAopBcVI5VRdpMHwQUUq2FI4HTFMyDy5HKrIoILKFYilgtqffXoEa9UX4X+MA+GV8na+Zoo+/S8mEaAsqNYOWK55HpouQVixyypCTUgWnM9tAiyNdOX0sBFsH5snBUisEyxtrEri7ZEyilXARiUSNXn8evDkVjYX2F7LIGR1t7KVROcMDc7L9cWy4RfG78MLPPNW8wt3Eygr8yEXwxR12R5bK5Grqh5Z2ml2X0N9lOIcbIuzGbz1y0yenryrDnSevATi5iJAyYiZ+0pchKTWG+B3gR2NySyQpeWsQXrh6rdoopMwu5rVT4BVL/r6jIxOz3Hn65pL68Bq4bv9DomkXW3y5et3gYMp0slWZaJ5YU0WahiJDT0LMI+kWi3YBnjNSOy23EvoO4CQ5cGvbhtv2qjuQYWGL50V2oCtyeqcYD72poFwd7ERkG0v3SHHXbYYYcddthhhx12eOP4P8wFWkQd3TARAAAAAElFTkSuQmCC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836738"/>
            <a:ext cx="383857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AutoShape 6" descr="data:image/png;base64,iVBORw0KGgoAAAANSUhEUgAAAOEAAADhCAMAAAAJbSJIAAAA2FBMVEX////A//93hosAAABhdHpidXtzg4j4+fnG//9peoCWoaXo6utuf4RrfILh5OXL0NKOmp59i5DV2dqlrrGEkZXw8vLBx8m4v8GeqKvS19iSnaG1vb+utrnFysy49PQtKCgaCAgTCQkWDAx8np6pqalWVla5ubkjGBggDw+fn59ykZGu5eWDqalMWVmUwcEaFBRkZGRDS0sfHx+v6OhYa2uKiop7e3tAQEAkMDBwcHAyMjKazc04S0sdFRVBQEBpi4srOTk/VFRbeXkQFRVMZWWItLSWx8cgHx/KWJYSAAAOtUlEQVR4nO1dCXfauBptPPIm7xs2iyGkbTaSZuuSppM306Yz8///0ZOBAEFXxgY7i+HOOTmnA8i60rdr8bt3O+ywww477LDDDjvssEPj0OqEndZLd6JGRJKpKIopRS/dkbqgmoqUQTHVl+5KTQgmBBnF4KW7UhMeCTKKL92VihHZ7bgXUHeBoUuDXty2375CGk6XSrIsE8sLabDAMKChZxH2iUS7jvHS3VwPqt91dZmYnZ7jGxPLEs70MJx8xfCdXscksu52/TdmfOxuSGSFtuwn/W5bU4ZWe/F/q3aLKjIJu/bzdnJ9+IlFzMQBOhZMKFrAlEZOYhIr8evv3qbwE514sUizUtNi/6WCT43YI/rrJhl1TeK1cg2H7efKotHyiNl9rSbWpkQPNtclO9AJfY0q6YTEc6pqyyNhVW1VBUcinSoVyO8Q6TVxbEuEVu22DUqk9uqvPQvssHp+GRjH8DXoY1RjP7Kxe3G7GstmOX0pF505phyX+kHVMDzSK/V9yhx+OZHuEe8FI/OyT3f0LPZW9FKzXnYUK0TklZQgQ59G3nq5WYll70W0MZWlkuJDZ9kTLfdDQ5JFsWyNoKR0scWcZcBm2Z8GpOSgbIxI0ouHMEa71aOeoktz6IpHe612cSHw9eetQfp6Qc0wnMDTiSwzPnG6UMVIY8ZZlonuBQWLGJFXYkw3RreQzEQpZeS8IH0sOHF6GNlp4DGaNC0yXpR01+1wYUR+OwtfErLahmbZrBzGT8oY2JaqdhzKOVnzHDFJ2F+77dcmr4lumpbHwv5V/kxtjZN1LnwR+kN1XBporYp3HJbAeJZp6kmZbheHNBEyU1kRhrJMWBbUIvJiGp/KKzNfW5nYY0Uq0uGySB61KH/Voc0y4TTnG3kfpSzzzc2Y1EeHo9Qwi9HM2Cs5Wsiyc3cTk+e7uZWC7swc69Xroj/z1+KIxPdIZ9Mw2egQTzhGnRlDs3rX0Z4zdAV9c4lbRaZos3YE4zRf+jCrz/9ta8YQh2s9IlU1rr4kSCfmSx9WDSmVN2scEfEVvcrV65auwKfMhtmr8GGz1qdiaiI1TIhbrepHLkHmkj52oo4IrqNki/CKBQgaUuGkdkXNewGOjrIzamWdMJVOwVZKICG22qVuAAYvJmHBCcxft1hCFKLo0A9cGqs2nOGN0BWHarRwlSFn7QmiJ47wnarDcB8N53jiSmQ1gvXDvMdOszQgIjGpVBUjnRtM29UtvWPYJTLT5TXgIg+WdNvosCfxnpZWGtbwxjmdpAmmKXD/PFRjoYphFC6buqY5SUg47fUqDL/54bL1WV9X/1y1W0FoybI0hyxbYbC0CI4xGxd9eRaBYK2LlBd5t3DZzO+xVDij49gLDG1nTJp4vVXaNC8McNLik4oqcJHM2755VSl3849DdaLMKjHcnijDCRSi01xfOhdtnfsskKtRRSDvkZXz3Edki7nh4po33NdmtMLcpeP5WFo8nWqCt54MVG31HPohUeKlPgn2JkaxQkKRtCp5Y2nIFRT8DVh2miVqgmS7LciERftLs8wXO8lZaQEGajHZPMfwoCDMLRzSBDssnymyrBCuQ0b5Vht3rwwEg2Q/eikwUeqaa6bZeihwH/6j54VtYhErgQgLeqS7BjV1JQEz6Fgl10wXfmpa4KdRougmNVwcw/Q2tKcUr6GIwwm1Q5L1N+GpCZzGCQSGE+arhWHjjEIcEtomrAAUh29haXwnjGEcsklxKIQhsjisj4m76S5K1RVqFkxwRJ0shjYcHkOYDyaVrEf3hNltD5o9m6xfd5OgWEiiMQvlakp8bVn4BKj/nbWTDAcOWSJQQtWzqtpXY1seFvYIrskYK5eKRIBT6AuaiySluow0UgR5tQNNAF1zEvEUCirekSlVuVNblUxM0UVx8LqTGKJAsIdlVJUqJShuMNKRMeusZU5tJBAGwZVtT1lF0Eg/fPn+8X93d3f/+/j9y4d0VcSsKtjBt5Bk+Wv5RIqe4GKJD0HutoDo8OtgODzY3z8aMIaDo/39g+Fw8PUw/0cWnhgJqYm3RmATIdn2sa9P5LwhPLxk5Aaf338a9ff2NE3b2+uPPr3/PGA0Lw9zfmfL0C/CPjikvJnrouTdg2YmznG56sngYP/qbDRmtgD279HZ1f7B4EQs3m0cw7hIuPTyBWITFKZxCGjnRDInDwdHp6MldnOWo9Ojg4sT4a97gucB6QpKb7OCuush66qKS6aHg4vB2R6mNyW5d8a+I5RVF+4Z6IBJhHYxFwlopQ0dZMcSyJl6OTw+zeU34Xh6PLwUNYFWuphBB1rhlV2qQeudIZosHGUwpP/dn9+s4jfmeHN+fy1w2TiCcoGVbYmLfoKW+emCgqBagrE7GR6fFeE35nh2PBRoY4IkBKmQUVJMkZBCB0kFu2u+XgxGRQkyiqPBxVfYjgpTeOT+SoqpxdtpFdXQBUWAd5cXV/3C/DL0ry4uYUvQfrcIP66xlU9pueO8kLZkMFuC/Prj/XkpfhnO7z/CttAjVJk3E0apyK0LvAuSDFwEeHd5/7u4hD5C+30PZxGm8EhjzDJOP+RlGmoyjnG+XpyXJ8gonmNdRDEMsoRJiQRDBdoVA2uMQ/qTi6s1+GW4gvENtOE6bygcoJwi+KDKikwVdJDpcFDOyMzRHwyLuj9g7CO5uL/o8ol0BAYSO8jr49GaBPf2RsfXBd2fD5IJpbgiurxRSYElDVBF4fK+sKPnoZ1BawN20qngBAYtvKcAhWwUSArQhXeHw7WszIzi+RCE4cgGhPwsFA/cDJDQQs0GWefg+GYDgnt7N8cDvlGUjQPWyItjAKOE3Cma1pOL002mkE3iKbKnYMIAHbVw8Rv4eweoIZBl9WKwEb8Mgwf+UUD+VJmf18I+n/KJbsAbZ+R0Tw42MDPTSTw74CcRhRseb346RetREl+VAM31gCUdHG08hXt7R0ATFb5LYNB7RWvfYP75PVeI9OHBhlo4nsTTA96cAjopL7mOXIwgiA2AoUGR3eX++s5+jtE+7xOB8QOmBsViCDa/gabN/xR8KxpebT6FbBKvhtzTgAOL+LU85OYQ2vx4tfjpb/EJ52Genbn5xFAoYGW2hhdTizfcfI5Y1F2AZLnHq0HAe8OvOUKq/f6D4a9Cczza57OokNd6j7c+oDSBAOhQ3gyDRw4GOQT+GKMQQ23AW1MwoKBTgDQCaAwNFycjxvCzkID2z4Thj0IMPw85HQdKAWYCDDsCGBv+MBcIKdLhezHDPycMfxUqoL4fcs4JBFUx75BB1xFcsJ2UeyIwWx8OPgk73WfsrjOKMxbZUo3WxyXxTwcflhsHphs4xKRA/qQGiqI8PQRoUFNSlo9FAm/0RWxotPeZmfnF/vwzodT/+fv3L+0nm1T09dH+l+XGOY9sUEVaOqzZDlnfgxWljGiyIW/xRAQ+2gqc6/d9oTPQsvn78S/781ObzenPjPEtmsT+/neuY0thCOhVYE22+OV7/elJWMmaiaXgqgcQIH0UB6WjsR3Vsr/9GcMHsf844kunT/Ue9Cqd7lvOP0Hbmu2qniVQgqseAMNvwsxJ+2vMRcsmbRIU9CeG51ZgXAffVjAEvZp3Pe8Q3fyM5mz3j+Cqh5RwP767ExlKbeoofszEcszwp6ZhzdXu7rjWn64p8L1aOB+Zd+or5E6hqvM9609WgVplGP6YOvsx09GModgwIYaLMwN6tXCKN68yXM8cjqXzV//mpv/rUfP6uQFOjXNYkx7+8QSrGdaoh7XYUu3TU4Y/pgz/FjOsz5bW4g8zx76ILHLLGP4pZFinP6wjphlL5I+bMf6dRm75DOuMaTJUHJdqZwuhi/YwidzyGa4dlwbF6voV5xba34zN4yfa6SRyy2VYe25RcX44euL6RpPILZ9h3flhtTm+9v769nZORvvz9vb6TOs/3N4KV8Jrz/ErrtNo2pNde9N/astb+RZnve46TT21tuKov9bW/HopqnnzP33LNe/mr1tswdpT89cPN1gDfngba8Bvdx2/6NGZN7sXA52rx2j8fpot2BPV/H1tG+1NdN7C3sTm7y9t/h7hzfd5i1eDxQSfdZ938/fqN/+8xRacmWn+uacKzq4516/67NoWnD9s/hnS6s4B/5d7Dvi/g4cXOge8BWe5m38ev/l3KtRzL8Y3xvDba7kXo/l3m2zB/TTNv2NoC+6Jav5dX1twX1vz79zbgnsTm3/35XPfX2o9//2lzb+DdgvuEd6Cu6Cbf5/3FtzJvuJe/dz6yBu5V7/570bYgvdbbME7SrbgPTPNf1fQFrzvafrOrs6reGdXp1vHO7u24L1rW/DuvMa//7D577Bs/ntIm/8u2YX3Aed4orf8PuDneKdz60Xf6Vzuvdz0Lb6Xewverc500W9n458UqOAZMUt8w/hJBogPTat2HLJUOF5touJxEGC0/Rp0cAldcUS8gCilOpG9ILWnPeKOmEd2Gngy0WlapM+0+mBbjMesZiUMJ/AYTdmjvTidl82UNO5RT2bkvFkVZwVKZGmVgGWmxZ9ntFuMjzKvXjE5VRjnVru48/RLZNoVgZKiWd4MggsoiiAopBcVI5VRdpMHwQUUq2FI4HTFMyDy5HKrIoILKFYilgtqffXoEa9UX4X+MA+GV8na+Zoo+/S8mEaAsqNYOWK55HpouQVixyypCTUgWnM9tAiyNdOX0sBFsH5snBUisEyxtrEri7ZEyilXARiUSNXn8evDkVjYX2F7LIGR1t7KVROcMDc7L9cWy4RfG78MLPPNW8wt3Eygr8yEXwxR12R5bK5Grqh5Z2ml2X0N9lOIcbIuzGbz1y0yenryrDnSevATi5iJAyYiZ+0pchKTWG+B3gR2NySyQpeWsQXrh6rdoopMwu5rVT4BVL/r6jIxOz3Hn65pL68Bq4bv9DomkXW3y5et3gYMp0slWZaJ5YU0WahiJDT0LMI+kWi3YBnjNSOy23EvoO4CQ5cGvbhtv2qjuQYWGL50V2oCtyeqcYD72poFwd7ERkG0v3SHHXbYYYcddthhhx12eOP4P8wFWkQd3TARAAAAAElFTkSuQmCC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69875" y="-1684338"/>
            <a:ext cx="383857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AutoShape 8" descr="data:image/png;base64,iVBORw0KGgoAAAANSUhEUgAAAOEAAADhCAMAAAAJbSJIAAAA2FBMVEX////A//93hosAAABhdHpidXtzg4j4+fnG//9peoCWoaXo6utuf4RrfILh5OXL0NKOmp59i5DV2dqlrrGEkZXw8vLBx8m4v8GeqKvS19iSnaG1vb+utrnFysy49PQtKCgaCAgTCQkWDAx8np6pqalWVla5ubkjGBggDw+fn59ykZGu5eWDqalMWVmUwcEaFBRkZGRDS0sfHx+v6OhYa2uKiop7e3tAQEAkMDBwcHAyMjKazc04S0sdFRVBQEBpi4srOTk/VFRbeXkQFRVMZWWItLSWx8cgHx/KWJYSAAAOtUlEQVR4nO1dCXfauBptPPIm7xs2iyGkbTaSZuuSppM306Yz8///0ZOBAEFXxgY7i+HOOTmnA8i60rdr8bt3O+ywww477LDDDjvssEPj0OqEndZLd6JGRJKpKIopRS/dkbqgmoqUQTHVl+5KTQgmBBnF4KW7UhMeCTKKL92VihHZ7bgXUHeBoUuDXty2375CGk6XSrIsE8sLabDAMKChZxH2iUS7jvHS3VwPqt91dZmYnZ7jGxPLEs70MJx8xfCdXscksu52/TdmfOxuSGSFtuwn/W5bU4ZWe/F/q3aLKjIJu/bzdnJ9+IlFzMQBOhZMKFrAlEZOYhIr8evv3qbwE514sUizUtNi/6WCT43YI/rrJhl1TeK1cg2H7efKotHyiNl9rSbWpkQPNtclO9AJfY0q6YTEc6pqyyNhVW1VBUcinSoVyO8Q6TVxbEuEVu22DUqk9uqvPQvssHp+GRjH8DXoY1RjP7Kxe3G7GstmOX0pF505phyX+kHVMDzSK/V9yhx+OZHuEe8FI/OyT3f0LPZW9FKzXnYUK0TklZQgQ59G3nq5WYll70W0MZWlkuJDZ9kTLfdDQ5JFsWyNoKR0scWcZcBm2Z8GpOSgbIxI0ouHMEa71aOeoktz6IpHe612cSHw9eetQfp6Qc0wnMDTiSwzPnG6UMVIY8ZZlonuBQWLGJFXYkw3RreQzEQpZeS8IH0sOHF6GNlp4DGaNC0yXpR01+1wYUR+OwtfErLahmbZrBzGT8oY2JaqdhzKOVnzHDFJ2F+77dcmr4lumpbHwv5V/kxtjZN1LnwR+kN1XBporYp3HJbAeJZp6kmZbheHNBEyU1kRhrJMWBbUIvJiGp/KKzNfW5nYY0Uq0uGySB61KH/Voc0y4TTnG3kfpSzzzc2Y1EeHo9Qwi9HM2Cs5Wsiyc3cTk+e7uZWC7swc69Xroj/z1+KIxPdIZ9Mw2egQTzhGnRlDs3rX0Z4zdAV9c4lbRaZos3YE4zRf+jCrz/9ta8YQh2s9IlU1rr4kSCfmSx9WDSmVN2scEfEVvcrV65auwKfMhtmr8GGz1qdiaiI1TIhbrepHLkHmkj52oo4IrqNki/CKBQgaUuGkdkXNewGOjrIzamWdMJVOwVZKICG22qVuAAYvJmHBCcxft1hCFKLo0A9cGqs2nOGN0BWHarRwlSFn7QmiJ47wnarDcB8N53jiSmQ1gvXDvMdOszQgIjGpVBUjnRtM29UtvWPYJTLT5TXgIg+WdNvosCfxnpZWGtbwxjmdpAmmKXD/PFRjoYphFC6buqY5SUg47fUqDL/54bL1WV9X/1y1W0FoybI0hyxbYbC0CI4xGxd9eRaBYK2LlBd5t3DZzO+xVDij49gLDG1nTJp4vVXaNC8McNLik4oqcJHM2755VSl3849DdaLMKjHcnijDCRSi01xfOhdtnfsskKtRRSDvkZXz3Edki7nh4po33NdmtMLcpeP5WFo8nWqCt54MVG31HPohUeKlPgn2JkaxQkKRtCp5Y2nIFRT8DVh2miVqgmS7LciERftLs8wXO8lZaQEGajHZPMfwoCDMLRzSBDssnymyrBCuQ0b5Vht3rwwEg2Q/eikwUeqaa6bZeihwH/6j54VtYhErgQgLeqS7BjV1JQEz6Fgl10wXfmpa4KdRougmNVwcw/Q2tKcUr6GIwwm1Q5L1N+GpCZzGCQSGE+arhWHjjEIcEtomrAAUh29haXwnjGEcsklxKIQhsjisj4m76S5K1RVqFkxwRJ0shjYcHkOYDyaVrEf3hNltD5o9m6xfd5OgWEiiMQvlakp8bVn4BKj/nbWTDAcOWSJQQtWzqtpXY1seFvYIrskYK5eKRIBT6AuaiySluow0UgR5tQNNAF1zEvEUCirekSlVuVNblUxM0UVx8LqTGKJAsIdlVJUqJShuMNKRMeusZU5tJBAGwZVtT1lF0Eg/fPn+8X93d3f/+/j9y4d0VcSsKtjBt5Bk+Wv5RIqe4GKJD0HutoDo8OtgODzY3z8aMIaDo/39g+Fw8PUw/0cWnhgJqYm3RmATIdn2sa9P5LwhPLxk5Aaf338a9ff2NE3b2+uPPr3/PGA0Lw9zfmfL0C/CPjikvJnrouTdg2YmznG56sngYP/qbDRmtgD279HZ1f7B4EQs3m0cw7hIuPTyBWITFKZxCGjnRDInDwdHp6MldnOWo9Ojg4sT4a97gucB6QpKb7OCuush66qKS6aHg4vB2R6mNyW5d8a+I5RVF+4Z6IBJhHYxFwlopQ0dZMcSyJl6OTw+zeU34Xh6PLwUNYFWuphBB1rhlV2qQeudIZosHGUwpP/dn9+s4jfmeHN+fy1w2TiCcoGVbYmLfoKW+emCgqBagrE7GR6fFeE35nh2PBRoY4IkBKmQUVJMkZBCB0kFu2u+XgxGRQkyiqPBxVfYjgpTeOT+SoqpxdtpFdXQBUWAd5cXV/3C/DL0ry4uYUvQfrcIP66xlU9pueO8kLZkMFuC/Prj/XkpfhnO7z/CttAjVJk3E0apyK0LvAuSDFwEeHd5/7u4hD5C+30PZxGm8EhjzDJOP+RlGmoyjnG+XpyXJ8gonmNdRDEMsoRJiQRDBdoVA2uMQ/qTi6s1+GW4gvENtOE6bygcoJwi+KDKikwVdJDpcFDOyMzRHwyLuj9g7CO5uL/o8ol0BAYSO8jr49GaBPf2RsfXBd2fD5IJpbgiurxRSYElDVBF4fK+sKPnoZ1BawN20qngBAYtvKcAhWwUSArQhXeHw7WszIzi+RCE4cgGhPwsFA/cDJDQQs0GWefg+GYDgnt7N8cDvlGUjQPWyItjAKOE3Cma1pOL002mkE3iKbKnYMIAHbVw8Rv4eweoIZBl9WKwEb8Mgwf+UUD+VJmf18I+n/KJbsAbZ+R0Tw42MDPTSTw74CcRhRseb346RetREl+VAM31gCUdHG08hXt7R0ATFb5LYNB7RWvfYP75PVeI9OHBhlo4nsTTA96cAjopL7mOXIwgiA2AoUGR3eX++s5+jtE+7xOB8QOmBsViCDa/gabN/xR8KxpebT6FbBKvhtzTgAOL+LU85OYQ2vx4tfjpb/EJ52Genbn5xFAoYGW2hhdTizfcfI5Y1F2AZLnHq0HAe8OvOUKq/f6D4a9Cczza57OokNd6j7c+oDSBAOhQ3gyDRw4GOQT+GKMQQ23AW1MwoKBTgDQCaAwNFycjxvCzkID2z4Thj0IMPw85HQdKAWYCDDsCGBv+MBcIKdLhezHDPycMfxUqoL4fcs4JBFUx75BB1xFcsJ2UeyIwWx8OPgk73WfsrjOKMxbZUo3WxyXxTwcflhsHphs4xKRA/qQGiqI8PQRoUFNSlo9FAm/0RWxotPeZmfnF/vwzodT/+fv3L+0nm1T09dH+l+XGOY9sUEVaOqzZDlnfgxWljGiyIW/xRAQ+2gqc6/d9oTPQsvn78S/781ObzenPjPEtmsT+/neuY0thCOhVYE22+OV7/elJWMmaiaXgqgcQIH0UB6WjsR3Vsr/9GcMHsf844kunT/Ue9Cqd7lvOP0Hbmu2qniVQgqseAMNvwsxJ+2vMRcsmbRIU9CeG51ZgXAffVjAEvZp3Pe8Q3fyM5mz3j+Cqh5RwP767ExlKbeoofszEcszwp6ZhzdXu7rjWn64p8L1aOB+Zd+or5E6hqvM9609WgVplGP6YOvsx09GModgwIYaLMwN6tXCKN68yXM8cjqXzV//mpv/rUfP6uQFOjXNYkx7+8QSrGdaoh7XYUu3TU4Y/pgz/FjOsz5bW4g8zx76ILHLLGP4pZFinP6wjphlL5I+bMf6dRm75DOuMaTJUHJdqZwuhi/YwidzyGa4dlwbF6voV5xba34zN4yfa6SRyy2VYe25RcX44euL6RpPILZ9h3flhtTm+9v769nZORvvz9vb6TOs/3N4KV8Jrz/ErrtNo2pNde9N/astb+RZnve46TT21tuKov9bW/HopqnnzP33LNe/mr1tswdpT89cPN1gDfngba8Bvdx2/6NGZN7sXA52rx2j8fpot2BPV/H1tG+1NdN7C3sTm7y9t/h7hzfd5i1eDxQSfdZ938/fqN/+8xRacmWn+uacKzq4516/67NoWnD9s/hnS6s4B/5d7Dvi/g4cXOge8BWe5m38ev/l3KtRzL8Y3xvDba7kXo/l3m2zB/TTNv2NoC+6Jav5dX1twX1vz79zbgnsTm3/35XPfX2o9//2lzb+DdgvuEd6Cu6Cbf5/3FtzJvuJe/dz6yBu5V7/570bYgvdbbME7SrbgPTPNf1fQFrzvafrOrs6reGdXp1vHO7u24L1rW/DuvMa//7D577Bs/ntIm/8u2YX3Aed4orf8PuDneKdz60Xf6Vzuvdz0Lb6Xewverc500W9n458UqOAZMUt8w/hJBogPTat2HLJUOF5touJxEGC0/Rp0cAldcUS8gCilOpG9ILWnPeKOmEd2Gngy0WlapM+0+mBbjMesZiUMJ/AYTdmjvTidl82UNO5RT2bkvFkVZwVKZGmVgGWmxZ9ntFuMjzKvXjE5VRjnVru48/RLZNoVgZKiWd4MggsoiiAopBcVI5VRdpMHwQUUq2FI4HTFMyDy5HKrIoILKFYilgtqffXoEa9UX4X+MA+GV8na+Zoo+/S8mEaAsqNYOWK55HpouQVixyypCTUgWnM9tAiyNdOX0sBFsH5snBUisEyxtrEri7ZEyilXARiUSNXn8evDkVjYX2F7LIGR1t7KVROcMDc7L9cWy4RfG78MLPPNW8wt3Eygr8yEXwxR12R5bK5Grqh5Z2ml2X0N9lOIcbIuzGbz1y0yenryrDnSevATi5iJAyYiZ+0pchKTWG+B3gR2NySyQpeWsQXrh6rdoopMwu5rVT4BVL/r6jIxOz3Hn65pL68Bq4bv9DomkXW3y5et3gYMp0slWZaJ5YU0WahiJDT0LMI+kWi3YBnjNSOy23EvoO4CQ5cGvbhtv2qjuQYWGL50V2oCtyeqcYD72poFwd7ERkG0v3SHHXbYYYcddthhhx12eOP4P8wFWkQd3TARAAAAAElFTkSuQmCC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22275" y="-1531938"/>
            <a:ext cx="383857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8" t="27449" r="14552" b="24584"/>
          <a:stretch/>
        </p:blipFill>
        <p:spPr>
          <a:xfrm>
            <a:off x="6764183" y="4306848"/>
            <a:ext cx="1116649" cy="73100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478864" y="423462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3174026" y="5114150"/>
            <a:ext cx="1830022" cy="28960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ight Arrow 20"/>
          <p:cNvSpPr/>
          <p:nvPr/>
        </p:nvSpPr>
        <p:spPr>
          <a:xfrm>
            <a:off x="3172910" y="5606577"/>
            <a:ext cx="304800" cy="292388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09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78" y="91262"/>
            <a:ext cx="8542748" cy="732348"/>
          </a:xfrm>
        </p:spPr>
        <p:txBody>
          <a:bodyPr>
            <a:noAutofit/>
          </a:bodyPr>
          <a:lstStyle/>
          <a:p>
            <a:pPr algn="l"/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Modèle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b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Bohr de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l’argon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91262"/>
            <a:ext cx="8856984" cy="732348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Faisons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autre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vous-mêmes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6300192" y="332656"/>
            <a:ext cx="252028" cy="36004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32459" y="158733"/>
            <a:ext cx="185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96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Récapitulons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un atome neutre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			)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			)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 avez peut-être aussi remarqué que,</a:t>
            </a:r>
          </a:p>
          <a:p>
            <a:pPr marL="0" indent="0">
              <a:buNone/>
            </a:pPr>
            <a:r>
              <a:rPr lang="fr-CA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CA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135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Wingdings</vt:lpstr>
      <vt:lpstr>Office Theme</vt:lpstr>
      <vt:lpstr>Le modèle de Bohr</vt:lpstr>
      <vt:lpstr>Le modèle de Bohr</vt:lpstr>
      <vt:lpstr>Il y a quelques formes différentes pour illustrer un modèle de Bohr pour un élément donné.</vt:lpstr>
      <vt:lpstr>Comment dessiner un modèle de Bohr pour un élément donné</vt:lpstr>
      <vt:lpstr>Pour chaque élément, l’information se trouve dans le Tableau périodique </vt:lpstr>
      <vt:lpstr>Comment est-ce qu’on se sert de cette information?</vt:lpstr>
      <vt:lpstr>Modèle de  Bohr de l’argon</vt:lpstr>
      <vt:lpstr>Faisons un autre vous-mêmes </vt:lpstr>
      <vt:lpstr>Récapitulons</vt:lpstr>
    </vt:vector>
  </TitlesOfParts>
  <Company>SD22 Elementary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éléments</dc:title>
  <dc:creator>SD22</dc:creator>
  <cp:lastModifiedBy>Jeff O'Keefe</cp:lastModifiedBy>
  <cp:revision>74</cp:revision>
  <dcterms:created xsi:type="dcterms:W3CDTF">2014-09-29T23:37:31Z</dcterms:created>
  <dcterms:modified xsi:type="dcterms:W3CDTF">2014-10-03T00:39:37Z</dcterms:modified>
</cp:coreProperties>
</file>