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0" d="100"/>
          <a:sy n="250" d="100"/>
        </p:scale>
        <p:origin x="-1032" y="-4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7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6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2EAF-FA1E-4E30-89AD-96AD64BD10B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5A79-FDF6-46AE-B155-441F9AE4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1.3.7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discutés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9e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5997" y="2076467"/>
            <a:ext cx="3809056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Hydrogénosulfite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Hydroxyde		OH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Hypochlorite		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Nitrate			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Nitrite			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Perchlorate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Permagnatate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MnO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Phosphate		PO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Phosphite		PO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Sulfate			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Sulfite			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5083" y="2076467"/>
            <a:ext cx="4251485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Acétate		CH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Ammonium		NH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Carbonate		CO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Chlorate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Chlorite		ClO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Chromate		CrO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Cyanure		CN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Dichromate		Cr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Hydrogénocarbonate	HCO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Hydrogénosulfate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HSO</a:t>
            </a:r>
            <a:r>
              <a:rPr lang="fr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Hydrogénosulfure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SH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4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lorsqu’il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a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donation d’un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un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liaison entre les ions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cause de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l’attraction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les charges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opposées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ions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lorsqu’il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a un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partage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d’électrons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liaison entre 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formée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cause de la prise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partagés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 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6" y="1103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types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ensemble.</a:t>
            </a:r>
          </a:p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13"/>
            <a:ext cx="10515600" cy="65210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25" y="687961"/>
            <a:ext cx="11970749" cy="1243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genre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formation des ions, des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chargées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79379" y="1668588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52615" y="482264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022996" y="4568713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90424" y="456871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90423" y="557586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25936" y="47687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475351" y="507269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22996" y="557586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835665" y="507269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290424" y="417079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022996" y="417079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84580" y="476683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55478" y="4688001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94636" y="4327159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ket 57"/>
          <p:cNvSpPr/>
          <p:nvPr/>
        </p:nvSpPr>
        <p:spPr>
          <a:xfrm>
            <a:off x="3083285" y="3444127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/>
          <p:cNvSpPr/>
          <p:nvPr/>
        </p:nvSpPr>
        <p:spPr>
          <a:xfrm flipH="1">
            <a:off x="5152025" y="3444127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482136" y="3177999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17727" y="1672077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47445" y="2210214"/>
            <a:ext cx="2859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29957" y="2208950"/>
            <a:ext cx="1631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68759" y="480484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597462" y="454196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864890" y="45419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864889" y="373926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864889" y="554912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400402" y="474200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049817" y="504595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597462" y="554912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410131" y="504595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864890" y="414405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597462" y="414405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059046" y="474008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529944" y="466125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169102" y="430041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Left Bracket 99"/>
          <p:cNvSpPr/>
          <p:nvPr/>
        </p:nvSpPr>
        <p:spPr>
          <a:xfrm>
            <a:off x="6559620" y="3416360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Left Bracket 100"/>
          <p:cNvSpPr/>
          <p:nvPr/>
        </p:nvSpPr>
        <p:spPr>
          <a:xfrm flipH="1">
            <a:off x="8817973" y="3416360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9183435" y="3178264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04" name="Oval 103"/>
          <p:cNvSpPr/>
          <p:nvPr/>
        </p:nvSpPr>
        <p:spPr>
          <a:xfrm>
            <a:off x="7597187" y="593707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872301" y="504594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8870615" y="474008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609193" y="474344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614915" y="504594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864889" y="593801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728093" y="3859405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290423" y="37784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53627" y="3886150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7602007" y="373876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34102" y="3240968"/>
            <a:ext cx="7156174" cy="355158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9874" y="2704617"/>
            <a:ext cx="3470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4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0.07252 -0.10324 C 0.08763 -0.12593 0.11042 -0.13773 0.13437 -0.13773 C 0.16159 -0.13773 0.18346 -0.12593 0.19857 -0.10324 L 0.27187 2.96296E-6 " pathEditMode="relative" rAng="0" ptsTypes="AAAAA">
                                      <p:cBhvr>
                                        <p:cTn id="36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/>
      <p:bldP spid="66" grpId="0" build="allAtOnce"/>
      <p:bldP spid="70" grpId="0" build="allAtOnce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  <p:bldP spid="102" grpId="0" build="allAtOnce"/>
      <p:bldP spid="102" grpId="1" build="allAtOnce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85" grpId="0" animBg="1"/>
      <p:bldP spid="119" grpId="0" animBg="1"/>
      <p:bldP spid="119" grpId="1" animBg="1"/>
      <p:bldP spid="119" grpId="2" animBg="1"/>
      <p:bldP spid="57" grpId="0" animBg="1"/>
      <p:bldP spid="120" grpId="1" animBg="1"/>
      <p:bldP spid="120" grpId="2" animBg="1"/>
      <p:bldP spid="120" grpId="3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13"/>
            <a:ext cx="10515600" cy="65210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25" y="687960"/>
            <a:ext cx="11970749" cy="1884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chargées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opposée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charges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opposées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s’attirent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chargées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ensemble et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82247" y="453075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152628" y="427681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420056" y="427681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420055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955568" y="447685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4983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52628" y="528397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965297" y="478080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420056" y="387890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52628" y="387890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14212" y="447493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085110" y="439610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24268" y="4035264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ket 57"/>
          <p:cNvSpPr/>
          <p:nvPr/>
        </p:nvSpPr>
        <p:spPr>
          <a:xfrm>
            <a:off x="21291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ket 58"/>
          <p:cNvSpPr/>
          <p:nvPr/>
        </p:nvSpPr>
        <p:spPr>
          <a:xfrm flipH="1">
            <a:off x="2281657" y="3152232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569046" y="3023260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25199" y="6225989"/>
            <a:ext cx="2859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46232" y="6224161"/>
            <a:ext cx="1631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75880" y="467803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4104583" y="441515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72011" y="441515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372010" y="36124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372010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907523" y="461518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56938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104583" y="542231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917252" y="49191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372011" y="40172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104583" y="40172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566167" y="461327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037065" y="453444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676223" y="417360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Left Bracket 99"/>
          <p:cNvSpPr/>
          <p:nvPr/>
        </p:nvSpPr>
        <p:spPr>
          <a:xfrm>
            <a:off x="3067536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Left Bracket 100"/>
          <p:cNvSpPr/>
          <p:nvPr/>
        </p:nvSpPr>
        <p:spPr>
          <a:xfrm flipH="1">
            <a:off x="5307603" y="3161599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5645220" y="3023260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04" name="Oval 103"/>
          <p:cNvSpPr/>
          <p:nvPr/>
        </p:nvSpPr>
        <p:spPr>
          <a:xfrm>
            <a:off x="4104308" y="58102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379422" y="49191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377736" y="461327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16314" y="46166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122036" y="491913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372010" y="58112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235214" y="3732594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3259" y="3594255"/>
            <a:ext cx="2242328" cy="224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Arrow 102"/>
          <p:cNvSpPr/>
          <p:nvPr/>
        </p:nvSpPr>
        <p:spPr>
          <a:xfrm>
            <a:off x="5996440" y="4330191"/>
            <a:ext cx="368874" cy="74553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23733" y="4079711"/>
            <a:ext cx="54345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chlorure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sodium</a:t>
            </a:r>
          </a:p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Na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104308" y="361164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50849" y="2545291"/>
            <a:ext cx="34371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6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0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6" y="112878"/>
            <a:ext cx="11966026" cy="8330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947" y="1032773"/>
            <a:ext cx="10515600" cy="678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5125" y="350335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960199" y="322894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27627" y="322894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63139" y="34289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92681" y="334823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31839" y="298739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ket 30"/>
          <p:cNvSpPr/>
          <p:nvPr/>
        </p:nvSpPr>
        <p:spPr>
          <a:xfrm>
            <a:off x="3020488" y="2104361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ket 31"/>
          <p:cNvSpPr/>
          <p:nvPr/>
        </p:nvSpPr>
        <p:spPr>
          <a:xfrm flipH="1">
            <a:off x="5089228" y="2104361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74189" y="1760832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49639" y="34872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7" name="Oval 36"/>
          <p:cNvSpPr/>
          <p:nvPr/>
        </p:nvSpPr>
        <p:spPr>
          <a:xfrm>
            <a:off x="7534665" y="320220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02093" y="320220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802092" y="42093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337605" y="34022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987020" y="370618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534665" y="42093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347334" y="370618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802093" y="280428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996249" y="340032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467147" y="3321490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106305" y="2960648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 Bracket 62"/>
          <p:cNvSpPr/>
          <p:nvPr/>
        </p:nvSpPr>
        <p:spPr>
          <a:xfrm>
            <a:off x="6496823" y="2076594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 Bracket 63"/>
          <p:cNvSpPr/>
          <p:nvPr/>
        </p:nvSpPr>
        <p:spPr>
          <a:xfrm flipH="1">
            <a:off x="8755176" y="2076594"/>
            <a:ext cx="326914" cy="32004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9058180" y="1754839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539271"/>
            <a:ext cx="92576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d’écrire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formation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4368" y="5485410"/>
            <a:ext cx="266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</a:t>
            </a:r>
            <a:r>
              <a:rPr lang="en-US" sz="32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023 L 0.0918 -0.10602 C 0.13281 -0.15324 0.19518 -0.1787 0.20508 -0.15139 L 0.22708 -0.09143 " pathEditMode="relative" rAng="19620000" ptsTypes="AAAA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28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2" grpId="0" animBg="1"/>
      <p:bldP spid="22" grpId="1" animBg="1"/>
      <p:bldP spid="29" grpId="0" animBg="1"/>
      <p:bldP spid="30" grpId="0" animBg="1"/>
      <p:bldP spid="31" grpId="0" animBg="1"/>
      <p:bldP spid="32" grpId="0" animBg="1"/>
      <p:bldP spid="36" grpId="0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63" grpId="0" animBg="1"/>
      <p:bldP spid="6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1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composes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ioniaues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plus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169"/>
            <a:ext cx="10515600" cy="608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éryllium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3468" y="41277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28981" y="386288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96409" y="386288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61463" y="398217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00621" y="362133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18421" y="412115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7103447" y="383614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70875" y="383614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70874" y="484329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06387" y="403617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5802" y="434012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03447" y="484329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16116" y="434012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70875" y="343822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65031" y="403426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35929" y="3955430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675087" y="3594588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96409" y="349191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1921" y="406291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274520" y="412376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6" name="Oval 35"/>
          <p:cNvSpPr/>
          <p:nvPr/>
        </p:nvSpPr>
        <p:spPr>
          <a:xfrm>
            <a:off x="9159546" y="383875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426974" y="383875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426973" y="484591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962486" y="403878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611901" y="43427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159546" y="484591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972215" y="43427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426974" y="34408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621130" y="403687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092028" y="3958042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731186" y="3597200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ket 47"/>
          <p:cNvSpPr/>
          <p:nvPr/>
        </p:nvSpPr>
        <p:spPr>
          <a:xfrm>
            <a:off x="2638553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ket 48"/>
          <p:cNvSpPr/>
          <p:nvPr/>
        </p:nvSpPr>
        <p:spPr>
          <a:xfrm flipH="1">
            <a:off x="4467985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Bracket 49"/>
          <p:cNvSpPr/>
          <p:nvPr/>
        </p:nvSpPr>
        <p:spPr>
          <a:xfrm flipH="1">
            <a:off x="7799063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ket 50"/>
          <p:cNvSpPr/>
          <p:nvPr/>
        </p:nvSpPr>
        <p:spPr>
          <a:xfrm flipH="1">
            <a:off x="9865727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ket 51"/>
          <p:cNvSpPr/>
          <p:nvPr/>
        </p:nvSpPr>
        <p:spPr>
          <a:xfrm>
            <a:off x="8538714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ket 52"/>
          <p:cNvSpPr/>
          <p:nvPr/>
        </p:nvSpPr>
        <p:spPr>
          <a:xfrm>
            <a:off x="6470291" y="3178629"/>
            <a:ext cx="462068" cy="19032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300710" y="2903308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194875" y="2849623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942409" y="3113850"/>
            <a:ext cx="729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03638" y="5761782"/>
            <a:ext cx="3328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+ 2F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BeF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3041" y="5812444"/>
            <a:ext cx="1123976" cy="584775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86893" y="5421005"/>
            <a:ext cx="392833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 et 1 Be.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n’écrit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le 1.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6893" y="5315741"/>
            <a:ext cx="4119049" cy="14339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urved Connector 27"/>
          <p:cNvCxnSpPr>
            <a:stCxn id="23" idx="7"/>
            <a:endCxn id="24" idx="1"/>
          </p:cNvCxnSpPr>
          <p:nvPr/>
        </p:nvCxnSpPr>
        <p:spPr>
          <a:xfrm rot="16200000" flipH="1">
            <a:off x="6136568" y="5593928"/>
            <a:ext cx="146171" cy="754478"/>
          </a:xfrm>
          <a:prstGeom prst="curvedConnector4">
            <a:avLst>
              <a:gd name="adj1" fmla="val -156392"/>
              <a:gd name="adj2" fmla="val 60908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100621" y="5824973"/>
            <a:ext cx="360842" cy="29238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5677" y="3378353"/>
            <a:ext cx="24435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charge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béryllium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5677" y="3438225"/>
            <a:ext cx="2305573" cy="151667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urved Connector 61"/>
          <p:cNvCxnSpPr>
            <a:stCxn id="31" idx="0"/>
            <a:endCxn id="32" idx="2"/>
          </p:cNvCxnSpPr>
          <p:nvPr/>
        </p:nvCxnSpPr>
        <p:spPr>
          <a:xfrm rot="16200000" flipV="1">
            <a:off x="1881555" y="4425486"/>
            <a:ext cx="815404" cy="1983570"/>
          </a:xfrm>
          <a:prstGeom prst="curvedConnector3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767550" y="5880593"/>
            <a:ext cx="332542" cy="448476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42900" y="6397219"/>
            <a:ext cx="427770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2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fluorures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85750" y="6397219"/>
            <a:ext cx="4396581" cy="44329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>
            <a:stCxn id="63" idx="2"/>
          </p:cNvCxnSpPr>
          <p:nvPr/>
        </p:nvCxnSpPr>
        <p:spPr>
          <a:xfrm flipH="1">
            <a:off x="3528981" y="6104831"/>
            <a:ext cx="238569" cy="2923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8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023 L 0.07149 -0.12222 C 0.10326 -0.17801 0.17774 -0.17986 0.20664 -0.12685 L 0.27123 -0.0088 " pathEditMode="relative" rAng="18960000" ptsTypes="AA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5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6 -0.00555 L 0.1737 -0.14791 C 0.25066 -0.21157 0.3599 -0.23518 0.37136 -0.19097 L 0.3974 -0.09097 " pathEditMode="relative" rAng="20100000" ptsTypes="AA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2" grpId="1" animBg="1"/>
      <p:bldP spid="7" grpId="0" animBg="1"/>
      <p:bldP spid="7" grpId="1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23" grpId="0" animBg="1"/>
      <p:bldP spid="24" grpId="0"/>
      <p:bldP spid="25" grpId="0" animBg="1"/>
      <p:bldP spid="31" grpId="0" animBg="1"/>
      <p:bldP spid="32" grpId="0"/>
      <p:bldP spid="60" grpId="0" animBg="1"/>
      <p:bldP spid="63" grpId="0" animBg="1"/>
      <p:bldP spid="68" grpId="0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42" y="0"/>
            <a:ext cx="10515600" cy="6776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428805"/>
            <a:ext cx="11966027" cy="110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ioniques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donation 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complète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1668" y="251869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96742" y="224429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4170" y="224429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99682" y="2444324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29224" y="2363580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68382" y="2002738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74129" y="1764892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6182" y="25025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4" name="Oval 13"/>
          <p:cNvSpPr/>
          <p:nvPr/>
        </p:nvSpPr>
        <p:spPr>
          <a:xfrm>
            <a:off x="7371208" y="221754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38636" y="221754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38635" y="32247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174148" y="241757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23563" y="272152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71208" y="322470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183877" y="272152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38636" y="181963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32792" y="24156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03690" y="233683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42848" y="197599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709240" y="1764892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0359" y="3989092"/>
            <a:ext cx="11966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covalents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partage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d’électrons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eft Bracket 28"/>
          <p:cNvSpPr/>
          <p:nvPr/>
        </p:nvSpPr>
        <p:spPr>
          <a:xfrm>
            <a:off x="3176337" y="1836360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Left Bracket 29"/>
          <p:cNvSpPr/>
          <p:nvPr/>
        </p:nvSpPr>
        <p:spPr>
          <a:xfrm>
            <a:off x="6623037" y="1818195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Left Bracket 30"/>
          <p:cNvSpPr/>
          <p:nvPr/>
        </p:nvSpPr>
        <p:spPr>
          <a:xfrm flipH="1">
            <a:off x="8255630" y="1818194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Left Bracket 31"/>
          <p:cNvSpPr/>
          <p:nvPr/>
        </p:nvSpPr>
        <p:spPr>
          <a:xfrm flipH="1">
            <a:off x="4528167" y="1836360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6407963" y="590933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0" name="Oval 39"/>
          <p:cNvSpPr/>
          <p:nvPr/>
        </p:nvSpPr>
        <p:spPr>
          <a:xfrm>
            <a:off x="6661974" y="572632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738675" y="518485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54" name="Oval 53"/>
          <p:cNvSpPr/>
          <p:nvPr/>
        </p:nvSpPr>
        <p:spPr>
          <a:xfrm>
            <a:off x="7655355" y="493091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922783" y="493091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48737" y="563493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226995" y="563493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414774" y="50101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87837" y="5050207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277053" y="4771571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157768" y="501014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295489" y="47715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9049778" y="590933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65" name="Oval 64"/>
          <p:cNvSpPr/>
          <p:nvPr/>
        </p:nvSpPr>
        <p:spPr>
          <a:xfrm>
            <a:off x="8811209" y="5747943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45519" y="575421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887334" y="575421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226995" y="4689365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55138" y="4897073"/>
            <a:ext cx="5242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L’eau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covalent</a:t>
            </a:r>
          </a:p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 + O → H</a:t>
            </a:r>
            <a:r>
              <a:rPr lang="en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023 L 0.0918 -0.10602 C 0.13281 -0.15324 0.19518 -0.1787 0.20508 -0.15139 L 0.22708 -0.09143 " pathEditMode="relative" rAng="19620000" ptsTypes="AAAA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28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3124E-6 L 0.03425 -0.03748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" y="-1874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4387E-6 L 0.03854 -0.0442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2221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66451E-6 L 0.03672 -0.04118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-2059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3281 -0.05255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" y="-2639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5826E-6 L -0.02969 -0.04813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" y="-2406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02995 -0.04629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7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9" grpId="0"/>
      <p:bldP spid="39" grpId="1"/>
      <p:bldP spid="40" grpId="0" animBg="1"/>
      <p:bldP spid="40" grpId="1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/>
      <p:bldP spid="64" grpId="1"/>
      <p:bldP spid="65" grpId="0" animBg="1"/>
      <p:bldP spid="65" grpId="1" animBg="1"/>
      <p:bldP spid="43" grpId="0" animBg="1"/>
      <p:bldP spid="43" grpId="1" animBg="1"/>
      <p:bldP spid="66" grpId="0" animBg="1"/>
      <p:bldP spid="66" grpId="1" animBg="1"/>
      <p:bldP spid="60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dessiner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covalent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vous-mêmes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 le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321" y="1547331"/>
            <a:ext cx="1136374" cy="791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CA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0522" y="27719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21" name="Oval 20"/>
          <p:cNvSpPr/>
          <p:nvPr/>
        </p:nvSpPr>
        <p:spPr>
          <a:xfrm>
            <a:off x="5819500" y="313262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35394" y="40260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5552074" y="377209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19502" y="377209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19501" y="477156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364740" y="395719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84556" y="389138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552074" y="341125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04429" y="429144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966886" y="403071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3" name="Oval 32"/>
          <p:cNvSpPr/>
          <p:nvPr/>
        </p:nvSpPr>
        <p:spPr>
          <a:xfrm>
            <a:off x="6685157" y="419406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08078" y="261686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804442" y="3875596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632572" y="52923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4" name="Oval 43"/>
          <p:cNvSpPr/>
          <p:nvPr/>
        </p:nvSpPr>
        <p:spPr>
          <a:xfrm>
            <a:off x="5575650" y="501797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203458" y="409184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7" name="Oval 46"/>
          <p:cNvSpPr/>
          <p:nvPr/>
        </p:nvSpPr>
        <p:spPr>
          <a:xfrm>
            <a:off x="4560358" y="403793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41014" y="3957193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123714" y="353054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70128" y="5137262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83825" y="2691051"/>
            <a:ext cx="38240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Assurez-vous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partagés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superposant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couches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électroniques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748" y="6169543"/>
            <a:ext cx="90524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</a:t>
            </a:r>
            <a:r>
              <a:rPr lang="en-CA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r>
              <a:rPr lang="en-CA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la formation de </a:t>
            </a:r>
            <a:r>
              <a:rPr lang="en-CA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endParaRPr lang="en-CA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49163" y="6169542"/>
            <a:ext cx="25587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+ 4H → </a:t>
            </a:r>
            <a:r>
              <a:rPr lang="en-CA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CA" sz="3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64557" y="2616866"/>
            <a:ext cx="3763617" cy="252039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5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85 L -0.02643 -0.0016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0813E-6 4.81481E-6 L -0.0267 4.8148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1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75114E-7 -4.07407E-6 L -0.02552 -0.0002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" y="-23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59E-6 3.70053E-6 L -2.30759E-6 -0.0335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3172E-6 -4.88544E-6 L -0.00013 -0.0321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62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3508E-6 -7.03541E-7 L -0.00039 -0.036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851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2384E-6 3.20991E-6 L 0.03503 0.000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5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477E-6 3.03171E-7 L 0.03595 0.0002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7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1767E-6 -2.54339E-6 L 0.03659 0.0002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781E-6 4.81481E-6 L -2.1781E-6 0.0365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2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244E-6 -4.07407E-6 L 4.04244E-6 0.0405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4244E-6 -4.81481E-6 L 4.04244E-6 0.04051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21" grpId="0" animBg="1"/>
      <p:bldP spid="21" grpId="1" animBg="1"/>
      <p:bldP spid="22" grpId="0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/>
      <p:bldP spid="32" grpId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3" grpId="0"/>
      <p:bldP spid="43" grpId="1"/>
      <p:bldP spid="44" grpId="0" animBg="1"/>
      <p:bldP spid="44" grpId="1" animBg="1"/>
      <p:bldP spid="46" grpId="0"/>
      <p:bldP spid="46" grpId="1"/>
      <p:bldP spid="47" grpId="0" animBg="1"/>
      <p:bldP spid="47" grpId="1" animBg="1"/>
      <p:bldP spid="48" grpId="0" animBg="1"/>
      <p:bldP spid="48" grpId="1" animBg="1"/>
      <p:bldP spid="36" grpId="0" animBg="1"/>
      <p:bldP spid="45" grpId="0" animBg="1"/>
      <p:bldP spid="45" grpId="1" animBg="1"/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ions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effectivement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covalent qui portent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394" y="2708920"/>
            <a:ext cx="10849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L’hydroxyde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OH</a:t>
            </a:r>
            <a:r>
              <a:rPr lang="en-CA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ion </a:t>
            </a:r>
            <a:r>
              <a:rPr lang="en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polyatomique</a:t>
            </a:r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3393" y="5011341"/>
            <a:ext cx="10369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y a </a:t>
            </a:r>
            <a:r>
              <a:rPr lang="en-C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liaison </a:t>
            </a:r>
            <a:r>
              <a:rPr lang="en-C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covalente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le H,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puisque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électron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supplémentaire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C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-1.</a:t>
            </a:r>
            <a:endParaRPr lang="en-C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69" y="3771145"/>
            <a:ext cx="60131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9p et 10é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compose et,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-1.</a:t>
            </a:r>
            <a:endParaRPr lang="en-CA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2746451" y="400967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4" name="Oval 23"/>
          <p:cNvSpPr/>
          <p:nvPr/>
        </p:nvSpPr>
        <p:spPr>
          <a:xfrm>
            <a:off x="2663131" y="375573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30559" y="375573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37228" y="457903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34771" y="445975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18981" y="37408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95613" y="387502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45374" y="3502270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81996" y="371567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37227" y="3525288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18982" y="435215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825096" y="439098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5" name="Oval 34"/>
          <p:cNvSpPr/>
          <p:nvPr/>
        </p:nvSpPr>
        <p:spPr>
          <a:xfrm>
            <a:off x="2127634" y="422963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662652" y="4235865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234771" y="3514183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2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483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 Des composés 1</vt:lpstr>
      <vt:lpstr>Les types de composés</vt:lpstr>
      <vt:lpstr>Les composés ioniques </vt:lpstr>
      <vt:lpstr>Les composés ioniques </vt:lpstr>
      <vt:lpstr>Essayez de dessiner un composé ionique vous-mêmes avec le formule suivant,</vt:lpstr>
      <vt:lpstr>Les composes ioniaues avec plus que deux atomes</vt:lpstr>
      <vt:lpstr>Les composés covalents</vt:lpstr>
      <vt:lpstr>Essayez de dessiner un composé covalent vous-mêmes avec le formule suivant,</vt:lpstr>
      <vt:lpstr>Les ions polyatomiques</vt:lpstr>
      <vt:lpstr>Les ions polyatomiques qui sont discutés en 9e année</vt:lpstr>
      <vt:lpstr>Récapitulons!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composés</dc:title>
  <dc:creator>Jeff O'Keefe</dc:creator>
  <cp:lastModifiedBy>Jeff O'Keefe</cp:lastModifiedBy>
  <cp:revision>84</cp:revision>
  <dcterms:created xsi:type="dcterms:W3CDTF">2014-10-09T01:52:35Z</dcterms:created>
  <dcterms:modified xsi:type="dcterms:W3CDTF">2014-10-13T00:03:54Z</dcterms:modified>
</cp:coreProperties>
</file>