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5"/>
  </p:notesMasterIdLst>
  <p:sldIdLst>
    <p:sldId id="256" r:id="rId2"/>
    <p:sldId id="305" r:id="rId3"/>
    <p:sldId id="372" r:id="rId4"/>
    <p:sldId id="307" r:id="rId5"/>
    <p:sldId id="329" r:id="rId6"/>
    <p:sldId id="308" r:id="rId7"/>
    <p:sldId id="330" r:id="rId8"/>
    <p:sldId id="353" r:id="rId9"/>
    <p:sldId id="369" r:id="rId10"/>
    <p:sldId id="331" r:id="rId11"/>
    <p:sldId id="332" r:id="rId12"/>
    <p:sldId id="295" r:id="rId13"/>
    <p:sldId id="309" r:id="rId14"/>
    <p:sldId id="344" r:id="rId15"/>
    <p:sldId id="345" r:id="rId16"/>
    <p:sldId id="346" r:id="rId17"/>
    <p:sldId id="354" r:id="rId18"/>
    <p:sldId id="347" r:id="rId19"/>
    <p:sldId id="355" r:id="rId20"/>
    <p:sldId id="356" r:id="rId21"/>
    <p:sldId id="333" r:id="rId22"/>
    <p:sldId id="357" r:id="rId23"/>
    <p:sldId id="358" r:id="rId24"/>
    <p:sldId id="359" r:id="rId25"/>
    <p:sldId id="365" r:id="rId26"/>
    <p:sldId id="367" r:id="rId27"/>
    <p:sldId id="368" r:id="rId28"/>
    <p:sldId id="350" r:id="rId29"/>
    <p:sldId id="361" r:id="rId30"/>
    <p:sldId id="366" r:id="rId31"/>
    <p:sldId id="363" r:id="rId32"/>
    <p:sldId id="335" r:id="rId33"/>
    <p:sldId id="360" r:id="rId34"/>
  </p:sldIdLst>
  <p:sldSz cx="9144000" cy="6858000" type="screen4x3"/>
  <p:notesSz cx="6858000" cy="9144000"/>
  <p:defaultTextStyle>
    <a:defPPr>
      <a:defRPr lang="fr-CA"/>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FF"/>
    <a:srgbClr val="000000"/>
    <a:srgbClr val="FF9966"/>
    <a:srgbClr val="EBD1CC"/>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740931-DD7B-4E1A-ACD6-68F86534C4CE}" type="datetimeFigureOut">
              <a:rPr lang="en-US" smtClean="0"/>
              <a:t>11/16/2020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DF1B8-6CB0-49BD-822E-52FDB6A36F37}" type="slidenum">
              <a:rPr lang="en-US" smtClean="0"/>
              <a:t>‹#›</a:t>
            </a:fld>
            <a:endParaRPr lang="en-US"/>
          </a:p>
        </p:txBody>
      </p:sp>
    </p:spTree>
    <p:extLst>
      <p:ext uri="{BB962C8B-B14F-4D97-AF65-F5344CB8AC3E}">
        <p14:creationId xmlns:p14="http://schemas.microsoft.com/office/powerpoint/2010/main" val="363195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14</a:t>
            </a:fld>
            <a:endParaRPr lang="en-US"/>
          </a:p>
        </p:txBody>
      </p:sp>
    </p:spTree>
    <p:extLst>
      <p:ext uri="{BB962C8B-B14F-4D97-AF65-F5344CB8AC3E}">
        <p14:creationId xmlns:p14="http://schemas.microsoft.com/office/powerpoint/2010/main" val="3890557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15</a:t>
            </a:fld>
            <a:endParaRPr lang="en-US"/>
          </a:p>
        </p:txBody>
      </p:sp>
    </p:spTree>
    <p:extLst>
      <p:ext uri="{BB962C8B-B14F-4D97-AF65-F5344CB8AC3E}">
        <p14:creationId xmlns:p14="http://schemas.microsoft.com/office/powerpoint/2010/main" val="225249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16</a:t>
            </a:fld>
            <a:endParaRPr lang="en-US"/>
          </a:p>
        </p:txBody>
      </p:sp>
    </p:spTree>
    <p:extLst>
      <p:ext uri="{BB962C8B-B14F-4D97-AF65-F5344CB8AC3E}">
        <p14:creationId xmlns:p14="http://schemas.microsoft.com/office/powerpoint/2010/main" val="304962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17</a:t>
            </a:fld>
            <a:endParaRPr lang="en-US"/>
          </a:p>
        </p:txBody>
      </p:sp>
    </p:spTree>
    <p:extLst>
      <p:ext uri="{BB962C8B-B14F-4D97-AF65-F5344CB8AC3E}">
        <p14:creationId xmlns:p14="http://schemas.microsoft.com/office/powerpoint/2010/main" val="2392084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18</a:t>
            </a:fld>
            <a:endParaRPr lang="en-US"/>
          </a:p>
        </p:txBody>
      </p:sp>
    </p:spTree>
    <p:extLst>
      <p:ext uri="{BB962C8B-B14F-4D97-AF65-F5344CB8AC3E}">
        <p14:creationId xmlns:p14="http://schemas.microsoft.com/office/powerpoint/2010/main" val="1735133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19</a:t>
            </a:fld>
            <a:endParaRPr lang="en-US"/>
          </a:p>
        </p:txBody>
      </p:sp>
    </p:spTree>
    <p:extLst>
      <p:ext uri="{BB962C8B-B14F-4D97-AF65-F5344CB8AC3E}">
        <p14:creationId xmlns:p14="http://schemas.microsoft.com/office/powerpoint/2010/main" val="121917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21</a:t>
            </a:fld>
            <a:endParaRPr lang="en-US"/>
          </a:p>
        </p:txBody>
      </p:sp>
    </p:spTree>
    <p:extLst>
      <p:ext uri="{BB962C8B-B14F-4D97-AF65-F5344CB8AC3E}">
        <p14:creationId xmlns:p14="http://schemas.microsoft.com/office/powerpoint/2010/main" val="327115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28</a:t>
            </a:fld>
            <a:endParaRPr lang="en-US"/>
          </a:p>
        </p:txBody>
      </p:sp>
    </p:spTree>
    <p:extLst>
      <p:ext uri="{BB962C8B-B14F-4D97-AF65-F5344CB8AC3E}">
        <p14:creationId xmlns:p14="http://schemas.microsoft.com/office/powerpoint/2010/main" val="101403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0DF1B8-6CB0-49BD-822E-52FDB6A36F37}" type="slidenum">
              <a:rPr lang="en-US" smtClean="0"/>
              <a:t>32</a:t>
            </a:fld>
            <a:endParaRPr lang="en-US"/>
          </a:p>
        </p:txBody>
      </p:sp>
    </p:spTree>
    <p:extLst>
      <p:ext uri="{BB962C8B-B14F-4D97-AF65-F5344CB8AC3E}">
        <p14:creationId xmlns:p14="http://schemas.microsoft.com/office/powerpoint/2010/main" val="3722693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04800"/>
            <a:ext cx="7772400" cy="1143000"/>
          </a:xfrm>
        </p:spPr>
        <p:txBody>
          <a:bodyPr/>
          <a:lstStyle>
            <a:lvl1pPr>
              <a:defRPr sz="4400"/>
            </a:lvl1pPr>
          </a:lstStyle>
          <a:p>
            <a:r>
              <a:rPr lang="fr-CA"/>
              <a:t>Click to edit Master title style</a:t>
            </a:r>
          </a:p>
        </p:txBody>
      </p:sp>
      <p:sp>
        <p:nvSpPr>
          <p:cNvPr id="5123" name="Rectangle 3"/>
          <p:cNvSpPr>
            <a:spLocks noGrp="1" noChangeArrowheads="1"/>
          </p:cNvSpPr>
          <p:nvPr>
            <p:ph type="subTitle" idx="1"/>
          </p:nvPr>
        </p:nvSpPr>
        <p:spPr>
          <a:xfrm>
            <a:off x="685800" y="1600200"/>
            <a:ext cx="6400800" cy="762000"/>
          </a:xfrm>
        </p:spPr>
        <p:txBody>
          <a:bodyPr/>
          <a:lstStyle>
            <a:lvl1pPr marL="0" indent="0">
              <a:buFontTx/>
              <a:buNone/>
              <a:defRPr/>
            </a:lvl1pPr>
          </a:lstStyle>
          <a:p>
            <a:r>
              <a:rPr lang="fr-CA"/>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fld id="{5D9FAE37-1200-FA4B-9614-F5D8E7AD7D4E}" type="slidenum">
              <a:rPr lang="fr-CA"/>
              <a:pPr/>
              <a:t>‹#›</a:t>
            </a:fld>
            <a:endParaRPr lang="fr-CA"/>
          </a:p>
        </p:txBody>
      </p:sp>
    </p:spTree>
    <p:extLst>
      <p:ext uri="{BB962C8B-B14F-4D97-AF65-F5344CB8AC3E}">
        <p14:creationId xmlns:p14="http://schemas.microsoft.com/office/powerpoint/2010/main" val="107693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740377C-63D0-6A41-94D9-BA148C8D6B12}" type="slidenum">
              <a:rPr lang="fr-CA"/>
              <a:pPr/>
              <a:t>‹#›</a:t>
            </a:fld>
            <a:endParaRPr lang="fr-CA"/>
          </a:p>
        </p:txBody>
      </p:sp>
    </p:spTree>
    <p:extLst>
      <p:ext uri="{BB962C8B-B14F-4D97-AF65-F5344CB8AC3E}">
        <p14:creationId xmlns:p14="http://schemas.microsoft.com/office/powerpoint/2010/main" val="1957753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90700" cy="5638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295400" y="457200"/>
            <a:ext cx="5219700" cy="5638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69F4DEE-ECDA-B143-AAE5-083339D7F2A1}" type="slidenum">
              <a:rPr lang="fr-CA"/>
              <a:pPr/>
              <a:t>‹#›</a:t>
            </a:fld>
            <a:endParaRPr lang="fr-CA"/>
          </a:p>
        </p:txBody>
      </p:sp>
    </p:spTree>
    <p:extLst>
      <p:ext uri="{BB962C8B-B14F-4D97-AF65-F5344CB8AC3E}">
        <p14:creationId xmlns:p14="http://schemas.microsoft.com/office/powerpoint/2010/main" val="117518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BBF5A85-E8D6-D34F-B1D3-AA9D28CD46E9}" type="slidenum">
              <a:rPr lang="fr-CA"/>
              <a:pPr/>
              <a:t>‹#›</a:t>
            </a:fld>
            <a:endParaRPr lang="fr-CA"/>
          </a:p>
        </p:txBody>
      </p:sp>
    </p:spTree>
    <p:extLst>
      <p:ext uri="{BB962C8B-B14F-4D97-AF65-F5344CB8AC3E}">
        <p14:creationId xmlns:p14="http://schemas.microsoft.com/office/powerpoint/2010/main" val="4160220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A5D90E0-DFB4-A244-BBBE-F029467DC134}" type="slidenum">
              <a:rPr lang="fr-CA"/>
              <a:pPr/>
              <a:t>‹#›</a:t>
            </a:fld>
            <a:endParaRPr lang="fr-CA"/>
          </a:p>
        </p:txBody>
      </p:sp>
    </p:spTree>
    <p:extLst>
      <p:ext uri="{BB962C8B-B14F-4D97-AF65-F5344CB8AC3E}">
        <p14:creationId xmlns:p14="http://schemas.microsoft.com/office/powerpoint/2010/main" val="353069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12954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953000" y="1676400"/>
            <a:ext cx="3505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513BDD3-130D-8A42-8049-D7B1EEE81E52}" type="slidenum">
              <a:rPr lang="fr-CA"/>
              <a:pPr/>
              <a:t>‹#›</a:t>
            </a:fld>
            <a:endParaRPr lang="fr-CA"/>
          </a:p>
        </p:txBody>
      </p:sp>
    </p:spTree>
    <p:extLst>
      <p:ext uri="{BB962C8B-B14F-4D97-AF65-F5344CB8AC3E}">
        <p14:creationId xmlns:p14="http://schemas.microsoft.com/office/powerpoint/2010/main" val="3467120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43F207C1-06E2-AF48-9911-28E27FBC88BE}" type="slidenum">
              <a:rPr lang="fr-CA"/>
              <a:pPr/>
              <a:t>‹#›</a:t>
            </a:fld>
            <a:endParaRPr lang="fr-CA"/>
          </a:p>
        </p:txBody>
      </p:sp>
    </p:spTree>
    <p:extLst>
      <p:ext uri="{BB962C8B-B14F-4D97-AF65-F5344CB8AC3E}">
        <p14:creationId xmlns:p14="http://schemas.microsoft.com/office/powerpoint/2010/main" val="14911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1545D2D7-FB0C-F34C-8EC5-4DA2F7817C6C}" type="slidenum">
              <a:rPr lang="fr-CA"/>
              <a:pPr/>
              <a:t>‹#›</a:t>
            </a:fld>
            <a:endParaRPr lang="fr-CA"/>
          </a:p>
        </p:txBody>
      </p:sp>
    </p:spTree>
    <p:extLst>
      <p:ext uri="{BB962C8B-B14F-4D97-AF65-F5344CB8AC3E}">
        <p14:creationId xmlns:p14="http://schemas.microsoft.com/office/powerpoint/2010/main" val="282106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452A9023-5DBD-C643-BC13-0781870CA1C4}" type="slidenum">
              <a:rPr lang="fr-CA"/>
              <a:pPr/>
              <a:t>‹#›</a:t>
            </a:fld>
            <a:endParaRPr lang="fr-CA"/>
          </a:p>
        </p:txBody>
      </p:sp>
    </p:spTree>
    <p:extLst>
      <p:ext uri="{BB962C8B-B14F-4D97-AF65-F5344CB8AC3E}">
        <p14:creationId xmlns:p14="http://schemas.microsoft.com/office/powerpoint/2010/main" val="22100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8871903-1F54-EB47-8F18-D359C765F37F}" type="slidenum">
              <a:rPr lang="fr-CA"/>
              <a:pPr/>
              <a:t>‹#›</a:t>
            </a:fld>
            <a:endParaRPr lang="fr-CA"/>
          </a:p>
        </p:txBody>
      </p:sp>
    </p:spTree>
    <p:extLst>
      <p:ext uri="{BB962C8B-B14F-4D97-AF65-F5344CB8AC3E}">
        <p14:creationId xmlns:p14="http://schemas.microsoft.com/office/powerpoint/2010/main" val="94991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B198FF7-6197-7343-AC90-34CBAD83B82E}" type="slidenum">
              <a:rPr lang="fr-CA"/>
              <a:pPr/>
              <a:t>‹#›</a:t>
            </a:fld>
            <a:endParaRPr lang="fr-CA"/>
          </a:p>
        </p:txBody>
      </p:sp>
    </p:spTree>
    <p:extLst>
      <p:ext uri="{BB962C8B-B14F-4D97-AF65-F5344CB8AC3E}">
        <p14:creationId xmlns:p14="http://schemas.microsoft.com/office/powerpoint/2010/main" val="169352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23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4572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CA"/>
              <a:t>Click to edit Master title style</a:t>
            </a:r>
          </a:p>
        </p:txBody>
      </p:sp>
      <p:sp>
        <p:nvSpPr>
          <p:cNvPr id="1027" name="Rectangle 3"/>
          <p:cNvSpPr>
            <a:spLocks noGrp="1" noChangeArrowheads="1"/>
          </p:cNvSpPr>
          <p:nvPr>
            <p:ph type="body" idx="1"/>
          </p:nvPr>
        </p:nvSpPr>
        <p:spPr bwMode="auto">
          <a:xfrm>
            <a:off x="1295400" y="1676400"/>
            <a:ext cx="716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100" name="Rectangle 4"/>
          <p:cNvSpPr>
            <a:spLocks noGrp="1" noChangeArrowheads="1"/>
          </p:cNvSpPr>
          <p:nvPr>
            <p:ph type="dt" sz="half" idx="2"/>
          </p:nvPr>
        </p:nvSpPr>
        <p:spPr bwMode="auto">
          <a:xfrm>
            <a:off x="12954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4101" name="Rectangle 5"/>
          <p:cNvSpPr>
            <a:spLocks noGrp="1" noChangeArrowheads="1"/>
          </p:cNvSpPr>
          <p:nvPr>
            <p:ph type="ftr" sz="quarter" idx="3"/>
          </p:nvPr>
        </p:nvSpPr>
        <p:spPr bwMode="auto">
          <a:xfrm>
            <a:off x="3276600" y="6248400"/>
            <a:ext cx="31353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4102" name="Rectangle 6"/>
          <p:cNvSpPr>
            <a:spLocks noGrp="1" noChangeArrowheads="1"/>
          </p:cNvSpPr>
          <p:nvPr>
            <p:ph type="sldNum" sz="quarter" idx="4"/>
          </p:nvPr>
        </p:nvSpPr>
        <p:spPr bwMode="auto">
          <a:xfrm>
            <a:off x="7162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50C6A4F1-2DC2-F144-BACB-0D03E78AAAFC}" type="slidenum">
              <a:rPr lang="fr-CA"/>
              <a:pPr/>
              <a:t>‹#›</a:t>
            </a:fld>
            <a:endParaRPr lang="fr-CA"/>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Black" pitchFamily="-105"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Black" pitchFamily="-105" charset="0"/>
        </a:defRPr>
      </a:lvl6pPr>
      <a:lvl7pPr marL="914400" algn="l" rtl="0" fontAlgn="base">
        <a:spcBef>
          <a:spcPct val="0"/>
        </a:spcBef>
        <a:spcAft>
          <a:spcPct val="0"/>
        </a:spcAft>
        <a:defRPr sz="4000">
          <a:solidFill>
            <a:schemeClr val="tx2"/>
          </a:solidFill>
          <a:latin typeface="Arial Black" pitchFamily="-105" charset="0"/>
        </a:defRPr>
      </a:lvl7pPr>
      <a:lvl8pPr marL="1371600" algn="l" rtl="0" fontAlgn="base">
        <a:spcBef>
          <a:spcPct val="0"/>
        </a:spcBef>
        <a:spcAft>
          <a:spcPct val="0"/>
        </a:spcAft>
        <a:defRPr sz="4000">
          <a:solidFill>
            <a:schemeClr val="tx2"/>
          </a:solidFill>
          <a:latin typeface="Arial Black" pitchFamily="-105" charset="0"/>
        </a:defRPr>
      </a:lvl8pPr>
      <a:lvl9pPr marL="1828800" algn="l" rtl="0" fontAlgn="base">
        <a:spcBef>
          <a:spcPct val="0"/>
        </a:spcBef>
        <a:spcAft>
          <a:spcPct val="0"/>
        </a:spcAft>
        <a:defRPr sz="40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opentextbc.ca/chemistry/chapter/20-1-hydrocarbon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6.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8.png"/><Relationship Id="rId3" Type="http://schemas.openxmlformats.org/officeDocument/2006/relationships/image" Target="../media/image16.png"/><Relationship Id="rId7" Type="http://schemas.openxmlformats.org/officeDocument/2006/relationships/image" Target="../media/image25.png"/><Relationship Id="rId12" Type="http://schemas.openxmlformats.org/officeDocument/2006/relationships/image" Target="../media/image31.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image" Target="../media/image23.png"/><Relationship Id="rId10"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196752"/>
            <a:ext cx="9144000" cy="2348880"/>
          </a:xfrm>
        </p:spPr>
        <p:txBody>
          <a:bodyPr/>
          <a:lstStyle/>
          <a:p>
            <a:pPr marL="838200" indent="-838200" algn="ctr" eaLnBrk="1" hangingPunct="1"/>
            <a:r>
              <a:rPr lang="fr-CA" sz="5400" dirty="0">
                <a:solidFill>
                  <a:srgbClr val="003300"/>
                </a:solidFill>
                <a:latin typeface="Times New Roman" panose="02020603050405020304" pitchFamily="18" charset="0"/>
                <a:cs typeface="Times New Roman" panose="02020603050405020304" pitchFamily="18" charset="0"/>
              </a:rPr>
              <a:t>La chimie organique</a:t>
            </a:r>
          </a:p>
        </p:txBody>
      </p:sp>
      <p:sp>
        <p:nvSpPr>
          <p:cNvPr id="2" name="TextBox 1"/>
          <p:cNvSpPr txBox="1"/>
          <p:nvPr/>
        </p:nvSpPr>
        <p:spPr>
          <a:xfrm>
            <a:off x="3197260" y="3717032"/>
            <a:ext cx="2749471" cy="553998"/>
          </a:xfrm>
          <a:prstGeom prst="rect">
            <a:avLst/>
          </a:prstGeom>
          <a:noFill/>
        </p:spPr>
        <p:txBody>
          <a:bodyPr wrap="none" rtlCol="0">
            <a:spAutoFit/>
          </a:bodyPr>
          <a:lstStyle/>
          <a:p>
            <a:pPr algn="ctr"/>
            <a:r>
              <a:rPr lang="en-US" sz="3000" dirty="0">
                <a:solidFill>
                  <a:srgbClr val="003300"/>
                </a:solidFill>
                <a:latin typeface="Times New Roman" panose="02020603050405020304" pitchFamily="18" charset="0"/>
                <a:cs typeface="Times New Roman" panose="02020603050405020304" pitchFamily="18" charset="0"/>
              </a:rPr>
              <a:t>PowerPoint 10.0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alcanes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5" name="Content Placeholder 2">
            <a:extLst>
              <a:ext uri="{FF2B5EF4-FFF2-40B4-BE49-F238E27FC236}">
                <a16:creationId xmlns:a16="http://schemas.microsoft.com/office/drawing/2014/main" id="{87AB3C1E-01C7-4845-87BD-09F7B78B54EE}"/>
              </a:ext>
            </a:extLst>
          </p:cNvPr>
          <p:cNvSpPr txBox="1">
            <a:spLocks/>
          </p:cNvSpPr>
          <p:nvPr/>
        </p:nvSpPr>
        <p:spPr bwMode="auto">
          <a:xfrm>
            <a:off x="-33662" y="3403951"/>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1" name="Content Placeholder 2">
            <a:extLst>
              <a:ext uri="{FF2B5EF4-FFF2-40B4-BE49-F238E27FC236}">
                <a16:creationId xmlns:a16="http://schemas.microsoft.com/office/drawing/2014/main" id="{ECAB9AD2-48F0-4864-82F6-E1FD089D69F2}"/>
              </a:ext>
            </a:extLst>
          </p:cNvPr>
          <p:cNvSpPr txBox="1">
            <a:spLocks/>
          </p:cNvSpPr>
          <p:nvPr/>
        </p:nvSpPr>
        <p:spPr bwMode="auto">
          <a:xfrm>
            <a:off x="1065785" y="3403950"/>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3" name="Content Placeholder 2">
            <a:extLst>
              <a:ext uri="{FF2B5EF4-FFF2-40B4-BE49-F238E27FC236}">
                <a16:creationId xmlns:a16="http://schemas.microsoft.com/office/drawing/2014/main" id="{9FDCB109-BFEB-4087-A0BF-7793B9869270}"/>
              </a:ext>
            </a:extLst>
          </p:cNvPr>
          <p:cNvSpPr txBox="1">
            <a:spLocks/>
          </p:cNvSpPr>
          <p:nvPr/>
        </p:nvSpPr>
        <p:spPr bwMode="auto">
          <a:xfrm>
            <a:off x="-33662" y="2249679"/>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éthane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4" name="Content Placeholder 2">
            <a:extLst>
              <a:ext uri="{FF2B5EF4-FFF2-40B4-BE49-F238E27FC236}">
                <a16:creationId xmlns:a16="http://schemas.microsoft.com/office/drawing/2014/main" id="{0B5C3F6E-83A1-483C-882C-0DC91CD0FB96}"/>
              </a:ext>
            </a:extLst>
          </p:cNvPr>
          <p:cNvSpPr txBox="1">
            <a:spLocks/>
          </p:cNvSpPr>
          <p:nvPr/>
        </p:nvSpPr>
        <p:spPr bwMode="auto">
          <a:xfrm>
            <a:off x="-33662" y="1095407"/>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méthane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5" name="Content Placeholder 2">
            <a:extLst>
              <a:ext uri="{FF2B5EF4-FFF2-40B4-BE49-F238E27FC236}">
                <a16:creationId xmlns:a16="http://schemas.microsoft.com/office/drawing/2014/main" id="{516549C5-2A9D-444A-84F5-B0AF31D3CBB6}"/>
              </a:ext>
            </a:extLst>
          </p:cNvPr>
          <p:cNvSpPr txBox="1">
            <a:spLocks/>
          </p:cNvSpPr>
          <p:nvPr/>
        </p:nvSpPr>
        <p:spPr bwMode="auto">
          <a:xfrm>
            <a:off x="-33662" y="4558223"/>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6" name="Content Placeholder 2">
            <a:extLst>
              <a:ext uri="{FF2B5EF4-FFF2-40B4-BE49-F238E27FC236}">
                <a16:creationId xmlns:a16="http://schemas.microsoft.com/office/drawing/2014/main" id="{1B0A684B-ED16-41FD-8D2C-B256BA599DDF}"/>
              </a:ext>
            </a:extLst>
          </p:cNvPr>
          <p:cNvSpPr txBox="1">
            <a:spLocks/>
          </p:cNvSpPr>
          <p:nvPr/>
        </p:nvSpPr>
        <p:spPr bwMode="auto">
          <a:xfrm>
            <a:off x="-33662" y="5712494"/>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pentane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7" name="Content Placeholder 2">
            <a:extLst>
              <a:ext uri="{FF2B5EF4-FFF2-40B4-BE49-F238E27FC236}">
                <a16:creationId xmlns:a16="http://schemas.microsoft.com/office/drawing/2014/main" id="{5A09E2BD-9D7F-4761-9F45-C7AE0B6A9CED}"/>
              </a:ext>
            </a:extLst>
          </p:cNvPr>
          <p:cNvSpPr txBox="1">
            <a:spLocks/>
          </p:cNvSpPr>
          <p:nvPr/>
        </p:nvSpPr>
        <p:spPr bwMode="auto">
          <a:xfrm>
            <a:off x="1065785" y="1095406"/>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8" name="Content Placeholder 2">
            <a:extLst>
              <a:ext uri="{FF2B5EF4-FFF2-40B4-BE49-F238E27FC236}">
                <a16:creationId xmlns:a16="http://schemas.microsoft.com/office/drawing/2014/main" id="{D12E7F64-7F7B-411D-BD6A-26AA59558D91}"/>
              </a:ext>
            </a:extLst>
          </p:cNvPr>
          <p:cNvSpPr txBox="1">
            <a:spLocks/>
          </p:cNvSpPr>
          <p:nvPr/>
        </p:nvSpPr>
        <p:spPr bwMode="auto">
          <a:xfrm>
            <a:off x="1065785" y="2249677"/>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9" name="Content Placeholder 2">
            <a:extLst>
              <a:ext uri="{FF2B5EF4-FFF2-40B4-BE49-F238E27FC236}">
                <a16:creationId xmlns:a16="http://schemas.microsoft.com/office/drawing/2014/main" id="{865536F0-BC40-4B5D-A431-14438B2EFB5B}"/>
              </a:ext>
            </a:extLst>
          </p:cNvPr>
          <p:cNvSpPr txBox="1">
            <a:spLocks/>
          </p:cNvSpPr>
          <p:nvPr/>
        </p:nvSpPr>
        <p:spPr bwMode="auto">
          <a:xfrm>
            <a:off x="1065785" y="4558223"/>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0" name="Content Placeholder 2">
            <a:extLst>
              <a:ext uri="{FF2B5EF4-FFF2-40B4-BE49-F238E27FC236}">
                <a16:creationId xmlns:a16="http://schemas.microsoft.com/office/drawing/2014/main" id="{4A2161A6-207A-4610-9BA7-181E481F9248}"/>
              </a:ext>
            </a:extLst>
          </p:cNvPr>
          <p:cNvSpPr txBox="1">
            <a:spLocks/>
          </p:cNvSpPr>
          <p:nvPr/>
        </p:nvSpPr>
        <p:spPr bwMode="auto">
          <a:xfrm>
            <a:off x="1065785" y="5712494"/>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1" name="Content Placeholder 2">
            <a:extLst>
              <a:ext uri="{FF2B5EF4-FFF2-40B4-BE49-F238E27FC236}">
                <a16:creationId xmlns:a16="http://schemas.microsoft.com/office/drawing/2014/main" id="{C9B5594C-31E6-4F38-B9F5-80D81521257D}"/>
              </a:ext>
            </a:extLst>
          </p:cNvPr>
          <p:cNvSpPr txBox="1">
            <a:spLocks/>
          </p:cNvSpPr>
          <p:nvPr/>
        </p:nvSpPr>
        <p:spPr bwMode="auto">
          <a:xfrm>
            <a:off x="6595236" y="343654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2" name="Content Placeholder 2">
            <a:extLst>
              <a:ext uri="{FF2B5EF4-FFF2-40B4-BE49-F238E27FC236}">
                <a16:creationId xmlns:a16="http://schemas.microsoft.com/office/drawing/2014/main" id="{476FBAE4-B634-451A-83C6-400BE70474B9}"/>
              </a:ext>
            </a:extLst>
          </p:cNvPr>
          <p:cNvSpPr txBox="1">
            <a:spLocks/>
          </p:cNvSpPr>
          <p:nvPr/>
        </p:nvSpPr>
        <p:spPr bwMode="auto">
          <a:xfrm>
            <a:off x="7390851" y="343654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3" name="Content Placeholder 2">
            <a:extLst>
              <a:ext uri="{FF2B5EF4-FFF2-40B4-BE49-F238E27FC236}">
                <a16:creationId xmlns:a16="http://schemas.microsoft.com/office/drawing/2014/main" id="{9EA4781E-8F06-428C-BC7D-38D6920ACF9D}"/>
              </a:ext>
            </a:extLst>
          </p:cNvPr>
          <p:cNvSpPr txBox="1">
            <a:spLocks/>
          </p:cNvSpPr>
          <p:nvPr/>
        </p:nvSpPr>
        <p:spPr bwMode="auto">
          <a:xfrm>
            <a:off x="6993043" y="343654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A99BEDF4-9E09-480E-AA4A-CD9D74472852}"/>
              </a:ext>
            </a:extLst>
          </p:cNvPr>
          <p:cNvCxnSpPr/>
          <p:nvPr/>
        </p:nvCxnSpPr>
        <p:spPr>
          <a:xfrm>
            <a:off x="6941011" y="371524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415FED6C-ABF2-4BCA-B16D-9B6649FA8204}"/>
              </a:ext>
            </a:extLst>
          </p:cNvPr>
          <p:cNvCxnSpPr/>
          <p:nvPr/>
        </p:nvCxnSpPr>
        <p:spPr>
          <a:xfrm>
            <a:off x="7338818" y="371524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42AE6F17-64FA-486E-B107-0196726E4435}"/>
              </a:ext>
            </a:extLst>
          </p:cNvPr>
          <p:cNvCxnSpPr>
            <a:cxnSpLocks/>
          </p:cNvCxnSpPr>
          <p:nvPr/>
        </p:nvCxnSpPr>
        <p:spPr>
          <a:xfrm rot="16200000">
            <a:off x="7537723" y="346053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Content Placeholder 2">
            <a:extLst>
              <a:ext uri="{FF2B5EF4-FFF2-40B4-BE49-F238E27FC236}">
                <a16:creationId xmlns:a16="http://schemas.microsoft.com/office/drawing/2014/main" id="{D7652460-4546-44C6-8459-F9DA0AAC3A0A}"/>
              </a:ext>
            </a:extLst>
          </p:cNvPr>
          <p:cNvSpPr txBox="1">
            <a:spLocks/>
          </p:cNvSpPr>
          <p:nvPr/>
        </p:nvSpPr>
        <p:spPr bwMode="auto">
          <a:xfrm>
            <a:off x="7390851" y="298687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9" name="Straight Connector 78">
            <a:extLst>
              <a:ext uri="{FF2B5EF4-FFF2-40B4-BE49-F238E27FC236}">
                <a16:creationId xmlns:a16="http://schemas.microsoft.com/office/drawing/2014/main" id="{EB523E9F-E5D7-4F46-B02E-60BD4558B994}"/>
              </a:ext>
            </a:extLst>
          </p:cNvPr>
          <p:cNvCxnSpPr>
            <a:cxnSpLocks/>
          </p:cNvCxnSpPr>
          <p:nvPr/>
        </p:nvCxnSpPr>
        <p:spPr>
          <a:xfrm rot="16200000">
            <a:off x="7144416" y="346053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0" name="Content Placeholder 2">
            <a:extLst>
              <a:ext uri="{FF2B5EF4-FFF2-40B4-BE49-F238E27FC236}">
                <a16:creationId xmlns:a16="http://schemas.microsoft.com/office/drawing/2014/main" id="{A11B2A25-A441-498C-8A17-EDAAFE473780}"/>
              </a:ext>
            </a:extLst>
          </p:cNvPr>
          <p:cNvSpPr txBox="1">
            <a:spLocks/>
          </p:cNvSpPr>
          <p:nvPr/>
        </p:nvSpPr>
        <p:spPr bwMode="auto">
          <a:xfrm>
            <a:off x="6997544" y="298687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4" name="Straight Connector 83">
            <a:extLst>
              <a:ext uri="{FF2B5EF4-FFF2-40B4-BE49-F238E27FC236}">
                <a16:creationId xmlns:a16="http://schemas.microsoft.com/office/drawing/2014/main" id="{327DB318-0F2B-4571-877E-9043F60D538D}"/>
              </a:ext>
            </a:extLst>
          </p:cNvPr>
          <p:cNvCxnSpPr>
            <a:cxnSpLocks/>
          </p:cNvCxnSpPr>
          <p:nvPr/>
        </p:nvCxnSpPr>
        <p:spPr>
          <a:xfrm rot="16200000">
            <a:off x="6737607" y="346053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4" name="Content Placeholder 2">
            <a:extLst>
              <a:ext uri="{FF2B5EF4-FFF2-40B4-BE49-F238E27FC236}">
                <a16:creationId xmlns:a16="http://schemas.microsoft.com/office/drawing/2014/main" id="{533E3A7E-0ECD-4A08-A7C3-B6D6DDB4BF78}"/>
              </a:ext>
            </a:extLst>
          </p:cNvPr>
          <p:cNvSpPr txBox="1">
            <a:spLocks/>
          </p:cNvSpPr>
          <p:nvPr/>
        </p:nvSpPr>
        <p:spPr bwMode="auto">
          <a:xfrm>
            <a:off x="6590735" y="298596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3166EC79-41F5-4FE6-8BA3-861CCB454E89}"/>
              </a:ext>
            </a:extLst>
          </p:cNvPr>
          <p:cNvCxnSpPr>
            <a:cxnSpLocks/>
          </p:cNvCxnSpPr>
          <p:nvPr/>
        </p:nvCxnSpPr>
        <p:spPr>
          <a:xfrm rot="16200000">
            <a:off x="7539488" y="392409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83977368-6F20-4FFE-9C6F-1658E2473305}"/>
              </a:ext>
            </a:extLst>
          </p:cNvPr>
          <p:cNvCxnSpPr>
            <a:cxnSpLocks/>
          </p:cNvCxnSpPr>
          <p:nvPr/>
        </p:nvCxnSpPr>
        <p:spPr>
          <a:xfrm rot="16200000">
            <a:off x="7146181" y="392409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ABDA659D-713F-46B6-8D9C-501FCEAA25D4}"/>
              </a:ext>
            </a:extLst>
          </p:cNvPr>
          <p:cNvCxnSpPr>
            <a:cxnSpLocks/>
          </p:cNvCxnSpPr>
          <p:nvPr/>
        </p:nvCxnSpPr>
        <p:spPr>
          <a:xfrm rot="16200000">
            <a:off x="6739372" y="392409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8" name="Content Placeholder 2">
            <a:extLst>
              <a:ext uri="{FF2B5EF4-FFF2-40B4-BE49-F238E27FC236}">
                <a16:creationId xmlns:a16="http://schemas.microsoft.com/office/drawing/2014/main" id="{3766C67C-A506-433B-8883-C1579482C878}"/>
              </a:ext>
            </a:extLst>
          </p:cNvPr>
          <p:cNvSpPr txBox="1">
            <a:spLocks/>
          </p:cNvSpPr>
          <p:nvPr/>
        </p:nvSpPr>
        <p:spPr bwMode="auto">
          <a:xfrm>
            <a:off x="7390851" y="387513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342844EE-2A41-49E6-B86E-996D8B9B1202}"/>
              </a:ext>
            </a:extLst>
          </p:cNvPr>
          <p:cNvSpPr txBox="1">
            <a:spLocks/>
          </p:cNvSpPr>
          <p:nvPr/>
        </p:nvSpPr>
        <p:spPr bwMode="auto">
          <a:xfrm>
            <a:off x="6997544" y="387513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0" name="Content Placeholder 2">
            <a:extLst>
              <a:ext uri="{FF2B5EF4-FFF2-40B4-BE49-F238E27FC236}">
                <a16:creationId xmlns:a16="http://schemas.microsoft.com/office/drawing/2014/main" id="{EF3E668D-243B-461C-961C-FCF35023CA4B}"/>
              </a:ext>
            </a:extLst>
          </p:cNvPr>
          <p:cNvSpPr txBox="1">
            <a:spLocks/>
          </p:cNvSpPr>
          <p:nvPr/>
        </p:nvSpPr>
        <p:spPr bwMode="auto">
          <a:xfrm>
            <a:off x="6590735" y="387422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1" name="Content Placeholder 2">
            <a:extLst>
              <a:ext uri="{FF2B5EF4-FFF2-40B4-BE49-F238E27FC236}">
                <a16:creationId xmlns:a16="http://schemas.microsoft.com/office/drawing/2014/main" id="{139F593D-042A-4E5D-90DA-A5CF0AE5EABA}"/>
              </a:ext>
            </a:extLst>
          </p:cNvPr>
          <p:cNvSpPr txBox="1">
            <a:spLocks/>
          </p:cNvSpPr>
          <p:nvPr/>
        </p:nvSpPr>
        <p:spPr bwMode="auto">
          <a:xfrm>
            <a:off x="7797608" y="343100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805EB370-3273-4CB8-95BD-1119A9A3E5AE}"/>
              </a:ext>
            </a:extLst>
          </p:cNvPr>
          <p:cNvCxnSpPr/>
          <p:nvPr/>
        </p:nvCxnSpPr>
        <p:spPr>
          <a:xfrm>
            <a:off x="7745575" y="370970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3" name="Content Placeholder 2">
            <a:extLst>
              <a:ext uri="{FF2B5EF4-FFF2-40B4-BE49-F238E27FC236}">
                <a16:creationId xmlns:a16="http://schemas.microsoft.com/office/drawing/2014/main" id="{308161D6-550E-45C7-A01C-43ECDC93C87F}"/>
              </a:ext>
            </a:extLst>
          </p:cNvPr>
          <p:cNvSpPr txBox="1">
            <a:spLocks/>
          </p:cNvSpPr>
          <p:nvPr/>
        </p:nvSpPr>
        <p:spPr bwMode="auto">
          <a:xfrm>
            <a:off x="6185485" y="343100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4" name="Straight Connector 103">
            <a:extLst>
              <a:ext uri="{FF2B5EF4-FFF2-40B4-BE49-F238E27FC236}">
                <a16:creationId xmlns:a16="http://schemas.microsoft.com/office/drawing/2014/main" id="{AEB04BD2-4FC5-452F-85BC-4440E41B64A2}"/>
              </a:ext>
            </a:extLst>
          </p:cNvPr>
          <p:cNvCxnSpPr/>
          <p:nvPr/>
        </p:nvCxnSpPr>
        <p:spPr>
          <a:xfrm>
            <a:off x="6531260" y="370970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5" name="Content Placeholder 2">
            <a:extLst>
              <a:ext uri="{FF2B5EF4-FFF2-40B4-BE49-F238E27FC236}">
                <a16:creationId xmlns:a16="http://schemas.microsoft.com/office/drawing/2014/main" id="{1F65F744-C84E-4706-809A-1EA4D98B2384}"/>
              </a:ext>
            </a:extLst>
          </p:cNvPr>
          <p:cNvSpPr txBox="1">
            <a:spLocks/>
          </p:cNvSpPr>
          <p:nvPr/>
        </p:nvSpPr>
        <p:spPr bwMode="auto">
          <a:xfrm>
            <a:off x="6595236" y="215863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6" name="Content Placeholder 2">
            <a:extLst>
              <a:ext uri="{FF2B5EF4-FFF2-40B4-BE49-F238E27FC236}">
                <a16:creationId xmlns:a16="http://schemas.microsoft.com/office/drawing/2014/main" id="{FC91592A-0A6F-4C81-9517-76F562AADBE0}"/>
              </a:ext>
            </a:extLst>
          </p:cNvPr>
          <p:cNvSpPr txBox="1">
            <a:spLocks/>
          </p:cNvSpPr>
          <p:nvPr/>
        </p:nvSpPr>
        <p:spPr bwMode="auto">
          <a:xfrm>
            <a:off x="7390851" y="215863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7" name="Content Placeholder 2">
            <a:extLst>
              <a:ext uri="{FF2B5EF4-FFF2-40B4-BE49-F238E27FC236}">
                <a16:creationId xmlns:a16="http://schemas.microsoft.com/office/drawing/2014/main" id="{56D5FB78-E771-4879-A7FD-3C63F430D263}"/>
              </a:ext>
            </a:extLst>
          </p:cNvPr>
          <p:cNvSpPr txBox="1">
            <a:spLocks/>
          </p:cNvSpPr>
          <p:nvPr/>
        </p:nvSpPr>
        <p:spPr bwMode="auto">
          <a:xfrm>
            <a:off x="6993043" y="215863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8" name="Straight Connector 107">
            <a:extLst>
              <a:ext uri="{FF2B5EF4-FFF2-40B4-BE49-F238E27FC236}">
                <a16:creationId xmlns:a16="http://schemas.microsoft.com/office/drawing/2014/main" id="{86E29131-86A0-4422-9113-B6F2568F568B}"/>
              </a:ext>
            </a:extLst>
          </p:cNvPr>
          <p:cNvCxnSpPr/>
          <p:nvPr/>
        </p:nvCxnSpPr>
        <p:spPr>
          <a:xfrm>
            <a:off x="6941011" y="243733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F16068F0-60B7-4A94-B854-7C6C61FF33D2}"/>
              </a:ext>
            </a:extLst>
          </p:cNvPr>
          <p:cNvCxnSpPr/>
          <p:nvPr/>
        </p:nvCxnSpPr>
        <p:spPr>
          <a:xfrm>
            <a:off x="7338818" y="243733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69CB9707-775B-431D-8680-4C32F8024E36}"/>
              </a:ext>
            </a:extLst>
          </p:cNvPr>
          <p:cNvCxnSpPr>
            <a:cxnSpLocks/>
          </p:cNvCxnSpPr>
          <p:nvPr/>
        </p:nvCxnSpPr>
        <p:spPr>
          <a:xfrm rot="16200000">
            <a:off x="7144416" y="218263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6" name="Content Placeholder 2">
            <a:extLst>
              <a:ext uri="{FF2B5EF4-FFF2-40B4-BE49-F238E27FC236}">
                <a16:creationId xmlns:a16="http://schemas.microsoft.com/office/drawing/2014/main" id="{1DF88C81-86F2-4DD0-8B34-40B97FC5D540}"/>
              </a:ext>
            </a:extLst>
          </p:cNvPr>
          <p:cNvSpPr txBox="1">
            <a:spLocks/>
          </p:cNvSpPr>
          <p:nvPr/>
        </p:nvSpPr>
        <p:spPr bwMode="auto">
          <a:xfrm>
            <a:off x="6997544" y="170897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27" name="Straight Connector 126">
            <a:extLst>
              <a:ext uri="{FF2B5EF4-FFF2-40B4-BE49-F238E27FC236}">
                <a16:creationId xmlns:a16="http://schemas.microsoft.com/office/drawing/2014/main" id="{DD6EC300-C9C0-4DA2-90C1-7C294E62365E}"/>
              </a:ext>
            </a:extLst>
          </p:cNvPr>
          <p:cNvCxnSpPr>
            <a:cxnSpLocks/>
          </p:cNvCxnSpPr>
          <p:nvPr/>
        </p:nvCxnSpPr>
        <p:spPr>
          <a:xfrm rot="16200000">
            <a:off x="6737607" y="218263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8" name="Content Placeholder 2">
            <a:extLst>
              <a:ext uri="{FF2B5EF4-FFF2-40B4-BE49-F238E27FC236}">
                <a16:creationId xmlns:a16="http://schemas.microsoft.com/office/drawing/2014/main" id="{6019E057-B95B-4F64-9DCC-56853DF72B08}"/>
              </a:ext>
            </a:extLst>
          </p:cNvPr>
          <p:cNvSpPr txBox="1">
            <a:spLocks/>
          </p:cNvSpPr>
          <p:nvPr/>
        </p:nvSpPr>
        <p:spPr bwMode="auto">
          <a:xfrm>
            <a:off x="6590735" y="170806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30" name="Straight Connector 129">
            <a:extLst>
              <a:ext uri="{FF2B5EF4-FFF2-40B4-BE49-F238E27FC236}">
                <a16:creationId xmlns:a16="http://schemas.microsoft.com/office/drawing/2014/main" id="{A1ED7598-F580-4DF1-860D-2CDE428DE3FD}"/>
              </a:ext>
            </a:extLst>
          </p:cNvPr>
          <p:cNvCxnSpPr>
            <a:cxnSpLocks/>
          </p:cNvCxnSpPr>
          <p:nvPr/>
        </p:nvCxnSpPr>
        <p:spPr>
          <a:xfrm rot="16200000">
            <a:off x="7146181" y="264618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E0ED0808-3161-4706-ACFD-282317CD7887}"/>
              </a:ext>
            </a:extLst>
          </p:cNvPr>
          <p:cNvCxnSpPr>
            <a:cxnSpLocks/>
          </p:cNvCxnSpPr>
          <p:nvPr/>
        </p:nvCxnSpPr>
        <p:spPr>
          <a:xfrm rot="16200000">
            <a:off x="6739372" y="264618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3" name="Content Placeholder 2">
            <a:extLst>
              <a:ext uri="{FF2B5EF4-FFF2-40B4-BE49-F238E27FC236}">
                <a16:creationId xmlns:a16="http://schemas.microsoft.com/office/drawing/2014/main" id="{3C8CA724-2A5C-4302-8432-455B721E0AC7}"/>
              </a:ext>
            </a:extLst>
          </p:cNvPr>
          <p:cNvSpPr txBox="1">
            <a:spLocks/>
          </p:cNvSpPr>
          <p:nvPr/>
        </p:nvSpPr>
        <p:spPr bwMode="auto">
          <a:xfrm>
            <a:off x="6997544" y="259723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4" name="Content Placeholder 2">
            <a:extLst>
              <a:ext uri="{FF2B5EF4-FFF2-40B4-BE49-F238E27FC236}">
                <a16:creationId xmlns:a16="http://schemas.microsoft.com/office/drawing/2014/main" id="{63E88B6A-CB5C-43CC-9D43-B3C7732EE071}"/>
              </a:ext>
            </a:extLst>
          </p:cNvPr>
          <p:cNvSpPr txBox="1">
            <a:spLocks/>
          </p:cNvSpPr>
          <p:nvPr/>
        </p:nvSpPr>
        <p:spPr bwMode="auto">
          <a:xfrm>
            <a:off x="6590735" y="259632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7" name="Content Placeholder 2">
            <a:extLst>
              <a:ext uri="{FF2B5EF4-FFF2-40B4-BE49-F238E27FC236}">
                <a16:creationId xmlns:a16="http://schemas.microsoft.com/office/drawing/2014/main" id="{838BC47C-35E9-44EB-BE01-977834D0E87D}"/>
              </a:ext>
            </a:extLst>
          </p:cNvPr>
          <p:cNvSpPr txBox="1">
            <a:spLocks/>
          </p:cNvSpPr>
          <p:nvPr/>
        </p:nvSpPr>
        <p:spPr bwMode="auto">
          <a:xfrm>
            <a:off x="6185485" y="2153105"/>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38" name="Straight Connector 137">
            <a:extLst>
              <a:ext uri="{FF2B5EF4-FFF2-40B4-BE49-F238E27FC236}">
                <a16:creationId xmlns:a16="http://schemas.microsoft.com/office/drawing/2014/main" id="{9F3540DC-31C6-48F3-9298-C43E3612874A}"/>
              </a:ext>
            </a:extLst>
          </p:cNvPr>
          <p:cNvCxnSpPr/>
          <p:nvPr/>
        </p:nvCxnSpPr>
        <p:spPr>
          <a:xfrm>
            <a:off x="6531260" y="2431805"/>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9" name="Content Placeholder 2">
            <a:extLst>
              <a:ext uri="{FF2B5EF4-FFF2-40B4-BE49-F238E27FC236}">
                <a16:creationId xmlns:a16="http://schemas.microsoft.com/office/drawing/2014/main" id="{8406E2B3-7CBD-4DE1-AED1-4BBFB5B219A3}"/>
              </a:ext>
            </a:extLst>
          </p:cNvPr>
          <p:cNvSpPr txBox="1">
            <a:spLocks/>
          </p:cNvSpPr>
          <p:nvPr/>
        </p:nvSpPr>
        <p:spPr bwMode="auto">
          <a:xfrm>
            <a:off x="6595236" y="95930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1" name="Content Placeholder 2">
            <a:extLst>
              <a:ext uri="{FF2B5EF4-FFF2-40B4-BE49-F238E27FC236}">
                <a16:creationId xmlns:a16="http://schemas.microsoft.com/office/drawing/2014/main" id="{43C9621A-B632-4965-815D-F48A39581BFD}"/>
              </a:ext>
            </a:extLst>
          </p:cNvPr>
          <p:cNvSpPr txBox="1">
            <a:spLocks/>
          </p:cNvSpPr>
          <p:nvPr/>
        </p:nvSpPr>
        <p:spPr bwMode="auto">
          <a:xfrm>
            <a:off x="6993043" y="95930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42" name="Straight Connector 141">
            <a:extLst>
              <a:ext uri="{FF2B5EF4-FFF2-40B4-BE49-F238E27FC236}">
                <a16:creationId xmlns:a16="http://schemas.microsoft.com/office/drawing/2014/main" id="{6773E315-B770-4C77-8A3F-EE35B1F5ABD4}"/>
              </a:ext>
            </a:extLst>
          </p:cNvPr>
          <p:cNvCxnSpPr/>
          <p:nvPr/>
        </p:nvCxnSpPr>
        <p:spPr>
          <a:xfrm>
            <a:off x="6941011" y="123800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A57CDB14-56D8-4BAE-A3FD-143C8649227E}"/>
              </a:ext>
            </a:extLst>
          </p:cNvPr>
          <p:cNvCxnSpPr>
            <a:cxnSpLocks/>
          </p:cNvCxnSpPr>
          <p:nvPr/>
        </p:nvCxnSpPr>
        <p:spPr>
          <a:xfrm rot="16200000">
            <a:off x="6737607" y="98330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7" name="Content Placeholder 2">
            <a:extLst>
              <a:ext uri="{FF2B5EF4-FFF2-40B4-BE49-F238E27FC236}">
                <a16:creationId xmlns:a16="http://schemas.microsoft.com/office/drawing/2014/main" id="{90D91851-056D-4855-B48F-9B5BD9469DC4}"/>
              </a:ext>
            </a:extLst>
          </p:cNvPr>
          <p:cNvSpPr txBox="1">
            <a:spLocks/>
          </p:cNvSpPr>
          <p:nvPr/>
        </p:nvSpPr>
        <p:spPr bwMode="auto">
          <a:xfrm>
            <a:off x="6590735" y="50873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49" name="Straight Connector 148">
            <a:extLst>
              <a:ext uri="{FF2B5EF4-FFF2-40B4-BE49-F238E27FC236}">
                <a16:creationId xmlns:a16="http://schemas.microsoft.com/office/drawing/2014/main" id="{E9442378-87BB-478D-849E-C4029FEED9D4}"/>
              </a:ext>
            </a:extLst>
          </p:cNvPr>
          <p:cNvCxnSpPr>
            <a:cxnSpLocks/>
          </p:cNvCxnSpPr>
          <p:nvPr/>
        </p:nvCxnSpPr>
        <p:spPr>
          <a:xfrm rot="16200000">
            <a:off x="6739372" y="144685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1" name="Content Placeholder 2">
            <a:extLst>
              <a:ext uri="{FF2B5EF4-FFF2-40B4-BE49-F238E27FC236}">
                <a16:creationId xmlns:a16="http://schemas.microsoft.com/office/drawing/2014/main" id="{438F9A0F-CF82-436B-B30E-F3776B273FD1}"/>
              </a:ext>
            </a:extLst>
          </p:cNvPr>
          <p:cNvSpPr txBox="1">
            <a:spLocks/>
          </p:cNvSpPr>
          <p:nvPr/>
        </p:nvSpPr>
        <p:spPr bwMode="auto">
          <a:xfrm>
            <a:off x="6590735" y="139699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2" name="Content Placeholder 2">
            <a:extLst>
              <a:ext uri="{FF2B5EF4-FFF2-40B4-BE49-F238E27FC236}">
                <a16:creationId xmlns:a16="http://schemas.microsoft.com/office/drawing/2014/main" id="{0FBA3734-A114-44CC-8FB3-36F8C6FADC7B}"/>
              </a:ext>
            </a:extLst>
          </p:cNvPr>
          <p:cNvSpPr txBox="1">
            <a:spLocks/>
          </p:cNvSpPr>
          <p:nvPr/>
        </p:nvSpPr>
        <p:spPr bwMode="auto">
          <a:xfrm>
            <a:off x="6185485" y="953775"/>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53" name="Straight Connector 152">
            <a:extLst>
              <a:ext uri="{FF2B5EF4-FFF2-40B4-BE49-F238E27FC236}">
                <a16:creationId xmlns:a16="http://schemas.microsoft.com/office/drawing/2014/main" id="{D132FD06-0E2A-4E72-A2A4-4FAE1F366C75}"/>
              </a:ext>
            </a:extLst>
          </p:cNvPr>
          <p:cNvCxnSpPr/>
          <p:nvPr/>
        </p:nvCxnSpPr>
        <p:spPr>
          <a:xfrm>
            <a:off x="6531260" y="1232475"/>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4" name="Content Placeholder 2">
            <a:extLst>
              <a:ext uri="{FF2B5EF4-FFF2-40B4-BE49-F238E27FC236}">
                <a16:creationId xmlns:a16="http://schemas.microsoft.com/office/drawing/2014/main" id="{69557755-6C17-4C5F-9510-761F11D8AD18}"/>
              </a:ext>
            </a:extLst>
          </p:cNvPr>
          <p:cNvSpPr txBox="1">
            <a:spLocks/>
          </p:cNvSpPr>
          <p:nvPr/>
        </p:nvSpPr>
        <p:spPr bwMode="auto">
          <a:xfrm>
            <a:off x="6595236" y="463638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5" name="Content Placeholder 2">
            <a:extLst>
              <a:ext uri="{FF2B5EF4-FFF2-40B4-BE49-F238E27FC236}">
                <a16:creationId xmlns:a16="http://schemas.microsoft.com/office/drawing/2014/main" id="{9B904CA6-29D5-4FD2-9E47-1FDD22DB89E2}"/>
              </a:ext>
            </a:extLst>
          </p:cNvPr>
          <p:cNvSpPr txBox="1">
            <a:spLocks/>
          </p:cNvSpPr>
          <p:nvPr/>
        </p:nvSpPr>
        <p:spPr bwMode="auto">
          <a:xfrm>
            <a:off x="7390851" y="463638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6" name="Content Placeholder 2">
            <a:extLst>
              <a:ext uri="{FF2B5EF4-FFF2-40B4-BE49-F238E27FC236}">
                <a16:creationId xmlns:a16="http://schemas.microsoft.com/office/drawing/2014/main" id="{52F79E01-4D18-4FFD-BC81-C0AC514C2650}"/>
              </a:ext>
            </a:extLst>
          </p:cNvPr>
          <p:cNvSpPr txBox="1">
            <a:spLocks/>
          </p:cNvSpPr>
          <p:nvPr/>
        </p:nvSpPr>
        <p:spPr bwMode="auto">
          <a:xfrm>
            <a:off x="6993043" y="463638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57" name="Straight Connector 156">
            <a:extLst>
              <a:ext uri="{FF2B5EF4-FFF2-40B4-BE49-F238E27FC236}">
                <a16:creationId xmlns:a16="http://schemas.microsoft.com/office/drawing/2014/main" id="{DE01B3D0-ED71-41BA-86DF-AC65B963C64E}"/>
              </a:ext>
            </a:extLst>
          </p:cNvPr>
          <p:cNvCxnSpPr/>
          <p:nvPr/>
        </p:nvCxnSpPr>
        <p:spPr>
          <a:xfrm>
            <a:off x="6941011" y="4915084"/>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A07C23FD-7A06-4643-B8E1-CD86764261DE}"/>
              </a:ext>
            </a:extLst>
          </p:cNvPr>
          <p:cNvCxnSpPr/>
          <p:nvPr/>
        </p:nvCxnSpPr>
        <p:spPr>
          <a:xfrm>
            <a:off x="7338818" y="4915084"/>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E23A30D3-5A35-4C98-82F5-49DFD4FBA1C1}"/>
              </a:ext>
            </a:extLst>
          </p:cNvPr>
          <p:cNvCxnSpPr>
            <a:cxnSpLocks/>
          </p:cNvCxnSpPr>
          <p:nvPr/>
        </p:nvCxnSpPr>
        <p:spPr>
          <a:xfrm rot="16200000">
            <a:off x="7537723" y="4660382"/>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0" name="Content Placeholder 2">
            <a:extLst>
              <a:ext uri="{FF2B5EF4-FFF2-40B4-BE49-F238E27FC236}">
                <a16:creationId xmlns:a16="http://schemas.microsoft.com/office/drawing/2014/main" id="{A50820A6-B68A-4587-B324-5A4F8E356B81}"/>
              </a:ext>
            </a:extLst>
          </p:cNvPr>
          <p:cNvSpPr txBox="1">
            <a:spLocks/>
          </p:cNvSpPr>
          <p:nvPr/>
        </p:nvSpPr>
        <p:spPr bwMode="auto">
          <a:xfrm>
            <a:off x="7390851" y="418672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61" name="Straight Connector 160">
            <a:extLst>
              <a:ext uri="{FF2B5EF4-FFF2-40B4-BE49-F238E27FC236}">
                <a16:creationId xmlns:a16="http://schemas.microsoft.com/office/drawing/2014/main" id="{C1EBF8E9-14F3-4268-B37C-31963D7EBD1C}"/>
              </a:ext>
            </a:extLst>
          </p:cNvPr>
          <p:cNvCxnSpPr>
            <a:cxnSpLocks/>
          </p:cNvCxnSpPr>
          <p:nvPr/>
        </p:nvCxnSpPr>
        <p:spPr>
          <a:xfrm rot="16200000">
            <a:off x="7144416" y="4660382"/>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2" name="Content Placeholder 2">
            <a:extLst>
              <a:ext uri="{FF2B5EF4-FFF2-40B4-BE49-F238E27FC236}">
                <a16:creationId xmlns:a16="http://schemas.microsoft.com/office/drawing/2014/main" id="{5A64F505-3FD0-45F2-BA45-3EA61BA7B9DE}"/>
              </a:ext>
            </a:extLst>
          </p:cNvPr>
          <p:cNvSpPr txBox="1">
            <a:spLocks/>
          </p:cNvSpPr>
          <p:nvPr/>
        </p:nvSpPr>
        <p:spPr bwMode="auto">
          <a:xfrm>
            <a:off x="6997544" y="418672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63" name="Straight Connector 162">
            <a:extLst>
              <a:ext uri="{FF2B5EF4-FFF2-40B4-BE49-F238E27FC236}">
                <a16:creationId xmlns:a16="http://schemas.microsoft.com/office/drawing/2014/main" id="{CDCE4954-B2E2-43FA-A166-F0ECCD1D1C62}"/>
              </a:ext>
            </a:extLst>
          </p:cNvPr>
          <p:cNvCxnSpPr>
            <a:cxnSpLocks/>
          </p:cNvCxnSpPr>
          <p:nvPr/>
        </p:nvCxnSpPr>
        <p:spPr>
          <a:xfrm rot="16200000">
            <a:off x="6737607" y="4660382"/>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4" name="Content Placeholder 2">
            <a:extLst>
              <a:ext uri="{FF2B5EF4-FFF2-40B4-BE49-F238E27FC236}">
                <a16:creationId xmlns:a16="http://schemas.microsoft.com/office/drawing/2014/main" id="{A2D12683-1F7D-4C1E-A8E2-A5B8083E67DF}"/>
              </a:ext>
            </a:extLst>
          </p:cNvPr>
          <p:cNvSpPr txBox="1">
            <a:spLocks/>
          </p:cNvSpPr>
          <p:nvPr/>
        </p:nvSpPr>
        <p:spPr bwMode="auto">
          <a:xfrm>
            <a:off x="6590735" y="418580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65" name="Straight Connector 164">
            <a:extLst>
              <a:ext uri="{FF2B5EF4-FFF2-40B4-BE49-F238E27FC236}">
                <a16:creationId xmlns:a16="http://schemas.microsoft.com/office/drawing/2014/main" id="{D78FF7DF-34AE-4AE4-B272-5C9FC41996F3}"/>
              </a:ext>
            </a:extLst>
          </p:cNvPr>
          <p:cNvCxnSpPr>
            <a:cxnSpLocks/>
          </p:cNvCxnSpPr>
          <p:nvPr/>
        </p:nvCxnSpPr>
        <p:spPr>
          <a:xfrm rot="16200000">
            <a:off x="7539488" y="5123935"/>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87A8BFB7-5E4D-4C82-AA25-CC132540B45D}"/>
              </a:ext>
            </a:extLst>
          </p:cNvPr>
          <p:cNvCxnSpPr>
            <a:cxnSpLocks/>
          </p:cNvCxnSpPr>
          <p:nvPr/>
        </p:nvCxnSpPr>
        <p:spPr>
          <a:xfrm rot="16200000">
            <a:off x="7146181" y="5123935"/>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CD450E9B-53CE-49FD-B46C-A249EE046930}"/>
              </a:ext>
            </a:extLst>
          </p:cNvPr>
          <p:cNvCxnSpPr>
            <a:cxnSpLocks/>
          </p:cNvCxnSpPr>
          <p:nvPr/>
        </p:nvCxnSpPr>
        <p:spPr>
          <a:xfrm rot="16200000">
            <a:off x="6739372" y="5123935"/>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68" name="Content Placeholder 2">
            <a:extLst>
              <a:ext uri="{FF2B5EF4-FFF2-40B4-BE49-F238E27FC236}">
                <a16:creationId xmlns:a16="http://schemas.microsoft.com/office/drawing/2014/main" id="{2288604D-86B1-4C67-9C72-2ABCBD936DA7}"/>
              </a:ext>
            </a:extLst>
          </p:cNvPr>
          <p:cNvSpPr txBox="1">
            <a:spLocks/>
          </p:cNvSpPr>
          <p:nvPr/>
        </p:nvSpPr>
        <p:spPr bwMode="auto">
          <a:xfrm>
            <a:off x="7390851" y="507498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9" name="Content Placeholder 2">
            <a:extLst>
              <a:ext uri="{FF2B5EF4-FFF2-40B4-BE49-F238E27FC236}">
                <a16:creationId xmlns:a16="http://schemas.microsoft.com/office/drawing/2014/main" id="{CAB8C33E-CD91-4848-941D-89E862E8B97D}"/>
              </a:ext>
            </a:extLst>
          </p:cNvPr>
          <p:cNvSpPr txBox="1">
            <a:spLocks/>
          </p:cNvSpPr>
          <p:nvPr/>
        </p:nvSpPr>
        <p:spPr bwMode="auto">
          <a:xfrm>
            <a:off x="6997544" y="507498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0" name="Content Placeholder 2">
            <a:extLst>
              <a:ext uri="{FF2B5EF4-FFF2-40B4-BE49-F238E27FC236}">
                <a16:creationId xmlns:a16="http://schemas.microsoft.com/office/drawing/2014/main" id="{404CC1BE-6AF9-43B7-BFB6-950E88920D86}"/>
              </a:ext>
            </a:extLst>
          </p:cNvPr>
          <p:cNvSpPr txBox="1">
            <a:spLocks/>
          </p:cNvSpPr>
          <p:nvPr/>
        </p:nvSpPr>
        <p:spPr bwMode="auto">
          <a:xfrm>
            <a:off x="6590735" y="507407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1" name="Content Placeholder 2">
            <a:extLst>
              <a:ext uri="{FF2B5EF4-FFF2-40B4-BE49-F238E27FC236}">
                <a16:creationId xmlns:a16="http://schemas.microsoft.com/office/drawing/2014/main" id="{B532017C-052E-4354-85BE-2C9F9C854E74}"/>
              </a:ext>
            </a:extLst>
          </p:cNvPr>
          <p:cNvSpPr txBox="1">
            <a:spLocks/>
          </p:cNvSpPr>
          <p:nvPr/>
        </p:nvSpPr>
        <p:spPr bwMode="auto">
          <a:xfrm>
            <a:off x="7797608" y="4630851"/>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72" name="Straight Connector 171">
            <a:extLst>
              <a:ext uri="{FF2B5EF4-FFF2-40B4-BE49-F238E27FC236}">
                <a16:creationId xmlns:a16="http://schemas.microsoft.com/office/drawing/2014/main" id="{B3CF6664-F04F-438B-9367-4E0BCC1192AF}"/>
              </a:ext>
            </a:extLst>
          </p:cNvPr>
          <p:cNvCxnSpPr/>
          <p:nvPr/>
        </p:nvCxnSpPr>
        <p:spPr>
          <a:xfrm>
            <a:off x="7745575" y="490955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3" name="Content Placeholder 2">
            <a:extLst>
              <a:ext uri="{FF2B5EF4-FFF2-40B4-BE49-F238E27FC236}">
                <a16:creationId xmlns:a16="http://schemas.microsoft.com/office/drawing/2014/main" id="{2224232F-E209-4462-8C2F-6A93BEC24A87}"/>
              </a:ext>
            </a:extLst>
          </p:cNvPr>
          <p:cNvSpPr txBox="1">
            <a:spLocks/>
          </p:cNvSpPr>
          <p:nvPr/>
        </p:nvSpPr>
        <p:spPr bwMode="auto">
          <a:xfrm>
            <a:off x="6185485" y="4630851"/>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74" name="Straight Connector 173">
            <a:extLst>
              <a:ext uri="{FF2B5EF4-FFF2-40B4-BE49-F238E27FC236}">
                <a16:creationId xmlns:a16="http://schemas.microsoft.com/office/drawing/2014/main" id="{B9D85CB1-95BF-413B-A8CC-AFFDE297946D}"/>
              </a:ext>
            </a:extLst>
          </p:cNvPr>
          <p:cNvCxnSpPr/>
          <p:nvPr/>
        </p:nvCxnSpPr>
        <p:spPr>
          <a:xfrm>
            <a:off x="6531260" y="490955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F8F1A3A8-005A-44C5-9FB8-7D7731B93228}"/>
              </a:ext>
            </a:extLst>
          </p:cNvPr>
          <p:cNvCxnSpPr>
            <a:cxnSpLocks/>
          </p:cNvCxnSpPr>
          <p:nvPr/>
        </p:nvCxnSpPr>
        <p:spPr>
          <a:xfrm rot="16200000">
            <a:off x="7946245" y="465947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6" name="Content Placeholder 2">
            <a:extLst>
              <a:ext uri="{FF2B5EF4-FFF2-40B4-BE49-F238E27FC236}">
                <a16:creationId xmlns:a16="http://schemas.microsoft.com/office/drawing/2014/main" id="{DB2B0B0D-2D0F-4EEC-B93A-4CF3FEFE2411}"/>
              </a:ext>
            </a:extLst>
          </p:cNvPr>
          <p:cNvSpPr txBox="1">
            <a:spLocks/>
          </p:cNvSpPr>
          <p:nvPr/>
        </p:nvSpPr>
        <p:spPr bwMode="auto">
          <a:xfrm>
            <a:off x="7799373" y="418580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77" name="Straight Connector 176">
            <a:extLst>
              <a:ext uri="{FF2B5EF4-FFF2-40B4-BE49-F238E27FC236}">
                <a16:creationId xmlns:a16="http://schemas.microsoft.com/office/drawing/2014/main" id="{9D0044F7-B7D9-499C-BACD-8846892AF1EA}"/>
              </a:ext>
            </a:extLst>
          </p:cNvPr>
          <p:cNvCxnSpPr>
            <a:cxnSpLocks/>
          </p:cNvCxnSpPr>
          <p:nvPr/>
        </p:nvCxnSpPr>
        <p:spPr>
          <a:xfrm rot="16200000">
            <a:off x="7948010" y="5123023"/>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78" name="Content Placeholder 2">
            <a:extLst>
              <a:ext uri="{FF2B5EF4-FFF2-40B4-BE49-F238E27FC236}">
                <a16:creationId xmlns:a16="http://schemas.microsoft.com/office/drawing/2014/main" id="{2C84DC62-977D-4AAD-AA3A-3EC1E8BF2C5D}"/>
              </a:ext>
            </a:extLst>
          </p:cNvPr>
          <p:cNvSpPr txBox="1">
            <a:spLocks/>
          </p:cNvSpPr>
          <p:nvPr/>
        </p:nvSpPr>
        <p:spPr bwMode="auto">
          <a:xfrm>
            <a:off x="7799373" y="507407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1" name="Content Placeholder 2">
            <a:extLst>
              <a:ext uri="{FF2B5EF4-FFF2-40B4-BE49-F238E27FC236}">
                <a16:creationId xmlns:a16="http://schemas.microsoft.com/office/drawing/2014/main" id="{3E4175C2-EE68-42BA-9A13-7A958D72A37A}"/>
              </a:ext>
            </a:extLst>
          </p:cNvPr>
          <p:cNvSpPr txBox="1">
            <a:spLocks/>
          </p:cNvSpPr>
          <p:nvPr/>
        </p:nvSpPr>
        <p:spPr bwMode="auto">
          <a:xfrm>
            <a:off x="8183449" y="462531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82" name="Straight Connector 181">
            <a:extLst>
              <a:ext uri="{FF2B5EF4-FFF2-40B4-BE49-F238E27FC236}">
                <a16:creationId xmlns:a16="http://schemas.microsoft.com/office/drawing/2014/main" id="{3484D732-075D-4337-867C-797583E921C6}"/>
              </a:ext>
            </a:extLst>
          </p:cNvPr>
          <p:cNvCxnSpPr/>
          <p:nvPr/>
        </p:nvCxnSpPr>
        <p:spPr>
          <a:xfrm>
            <a:off x="8131416" y="490401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6" name="Content Placeholder 2">
            <a:extLst>
              <a:ext uri="{FF2B5EF4-FFF2-40B4-BE49-F238E27FC236}">
                <a16:creationId xmlns:a16="http://schemas.microsoft.com/office/drawing/2014/main" id="{0C7F3B90-5917-4EC1-937B-3CD609F958B7}"/>
              </a:ext>
            </a:extLst>
          </p:cNvPr>
          <p:cNvSpPr txBox="1">
            <a:spLocks/>
          </p:cNvSpPr>
          <p:nvPr/>
        </p:nvSpPr>
        <p:spPr bwMode="auto">
          <a:xfrm>
            <a:off x="6595236" y="586863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7" name="Content Placeholder 2">
            <a:extLst>
              <a:ext uri="{FF2B5EF4-FFF2-40B4-BE49-F238E27FC236}">
                <a16:creationId xmlns:a16="http://schemas.microsoft.com/office/drawing/2014/main" id="{A0215D70-95AD-4443-ADAE-876DC7F3A7D1}"/>
              </a:ext>
            </a:extLst>
          </p:cNvPr>
          <p:cNvSpPr txBox="1">
            <a:spLocks/>
          </p:cNvSpPr>
          <p:nvPr/>
        </p:nvSpPr>
        <p:spPr bwMode="auto">
          <a:xfrm>
            <a:off x="7390851" y="586863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8" name="Content Placeholder 2">
            <a:extLst>
              <a:ext uri="{FF2B5EF4-FFF2-40B4-BE49-F238E27FC236}">
                <a16:creationId xmlns:a16="http://schemas.microsoft.com/office/drawing/2014/main" id="{46E48210-06E8-4067-90F4-096FA64A359C}"/>
              </a:ext>
            </a:extLst>
          </p:cNvPr>
          <p:cNvSpPr txBox="1">
            <a:spLocks/>
          </p:cNvSpPr>
          <p:nvPr/>
        </p:nvSpPr>
        <p:spPr bwMode="auto">
          <a:xfrm>
            <a:off x="6993043" y="586863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09" name="Straight Connector 208">
            <a:extLst>
              <a:ext uri="{FF2B5EF4-FFF2-40B4-BE49-F238E27FC236}">
                <a16:creationId xmlns:a16="http://schemas.microsoft.com/office/drawing/2014/main" id="{794A5B59-ED42-4D6B-860B-5FE5766E8842}"/>
              </a:ext>
            </a:extLst>
          </p:cNvPr>
          <p:cNvCxnSpPr/>
          <p:nvPr/>
        </p:nvCxnSpPr>
        <p:spPr>
          <a:xfrm>
            <a:off x="6941011" y="614733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0" name="Straight Connector 209">
            <a:extLst>
              <a:ext uri="{FF2B5EF4-FFF2-40B4-BE49-F238E27FC236}">
                <a16:creationId xmlns:a16="http://schemas.microsoft.com/office/drawing/2014/main" id="{45723349-0F5A-420B-9314-59E8295DB40A}"/>
              </a:ext>
            </a:extLst>
          </p:cNvPr>
          <p:cNvCxnSpPr/>
          <p:nvPr/>
        </p:nvCxnSpPr>
        <p:spPr>
          <a:xfrm>
            <a:off x="7338818" y="614733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1" name="Straight Connector 210">
            <a:extLst>
              <a:ext uri="{FF2B5EF4-FFF2-40B4-BE49-F238E27FC236}">
                <a16:creationId xmlns:a16="http://schemas.microsoft.com/office/drawing/2014/main" id="{E3BC49D7-0077-4F2E-A5CE-6BCEE527C331}"/>
              </a:ext>
            </a:extLst>
          </p:cNvPr>
          <p:cNvCxnSpPr>
            <a:cxnSpLocks/>
          </p:cNvCxnSpPr>
          <p:nvPr/>
        </p:nvCxnSpPr>
        <p:spPr>
          <a:xfrm rot="16200000">
            <a:off x="7537723" y="589262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2" name="Content Placeholder 2">
            <a:extLst>
              <a:ext uri="{FF2B5EF4-FFF2-40B4-BE49-F238E27FC236}">
                <a16:creationId xmlns:a16="http://schemas.microsoft.com/office/drawing/2014/main" id="{2160EE23-25CC-487B-AE56-5E0969440B6E}"/>
              </a:ext>
            </a:extLst>
          </p:cNvPr>
          <p:cNvSpPr txBox="1">
            <a:spLocks/>
          </p:cNvSpPr>
          <p:nvPr/>
        </p:nvSpPr>
        <p:spPr bwMode="auto">
          <a:xfrm>
            <a:off x="7390851" y="541896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13" name="Straight Connector 212">
            <a:extLst>
              <a:ext uri="{FF2B5EF4-FFF2-40B4-BE49-F238E27FC236}">
                <a16:creationId xmlns:a16="http://schemas.microsoft.com/office/drawing/2014/main" id="{EB9568AC-30D9-47D7-BD07-1DA94FF03F6C}"/>
              </a:ext>
            </a:extLst>
          </p:cNvPr>
          <p:cNvCxnSpPr>
            <a:cxnSpLocks/>
          </p:cNvCxnSpPr>
          <p:nvPr/>
        </p:nvCxnSpPr>
        <p:spPr>
          <a:xfrm rot="16200000">
            <a:off x="7144416" y="589262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4" name="Content Placeholder 2">
            <a:extLst>
              <a:ext uri="{FF2B5EF4-FFF2-40B4-BE49-F238E27FC236}">
                <a16:creationId xmlns:a16="http://schemas.microsoft.com/office/drawing/2014/main" id="{F8EFF66C-7DA7-4C35-ABCA-97787F4650CE}"/>
              </a:ext>
            </a:extLst>
          </p:cNvPr>
          <p:cNvSpPr txBox="1">
            <a:spLocks/>
          </p:cNvSpPr>
          <p:nvPr/>
        </p:nvSpPr>
        <p:spPr bwMode="auto">
          <a:xfrm>
            <a:off x="6997544" y="541896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15" name="Straight Connector 214">
            <a:extLst>
              <a:ext uri="{FF2B5EF4-FFF2-40B4-BE49-F238E27FC236}">
                <a16:creationId xmlns:a16="http://schemas.microsoft.com/office/drawing/2014/main" id="{82DA582D-5D5F-440C-B640-18665E19C010}"/>
              </a:ext>
            </a:extLst>
          </p:cNvPr>
          <p:cNvCxnSpPr>
            <a:cxnSpLocks/>
          </p:cNvCxnSpPr>
          <p:nvPr/>
        </p:nvCxnSpPr>
        <p:spPr>
          <a:xfrm rot="16200000">
            <a:off x="6737607" y="589262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6" name="Content Placeholder 2">
            <a:extLst>
              <a:ext uri="{FF2B5EF4-FFF2-40B4-BE49-F238E27FC236}">
                <a16:creationId xmlns:a16="http://schemas.microsoft.com/office/drawing/2014/main" id="{8C4A19B3-6704-4534-AA2C-BD9873B563E0}"/>
              </a:ext>
            </a:extLst>
          </p:cNvPr>
          <p:cNvSpPr txBox="1">
            <a:spLocks/>
          </p:cNvSpPr>
          <p:nvPr/>
        </p:nvSpPr>
        <p:spPr bwMode="auto">
          <a:xfrm>
            <a:off x="6590735" y="541805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17" name="Straight Connector 216">
            <a:extLst>
              <a:ext uri="{FF2B5EF4-FFF2-40B4-BE49-F238E27FC236}">
                <a16:creationId xmlns:a16="http://schemas.microsoft.com/office/drawing/2014/main" id="{426B7988-5FB7-4155-A732-FB464A7F8B72}"/>
              </a:ext>
            </a:extLst>
          </p:cNvPr>
          <p:cNvCxnSpPr>
            <a:cxnSpLocks/>
          </p:cNvCxnSpPr>
          <p:nvPr/>
        </p:nvCxnSpPr>
        <p:spPr>
          <a:xfrm rot="16200000">
            <a:off x="7539488" y="635618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EC846C44-2BF6-4F5C-BF71-A94C97AB1876}"/>
              </a:ext>
            </a:extLst>
          </p:cNvPr>
          <p:cNvCxnSpPr>
            <a:cxnSpLocks/>
          </p:cNvCxnSpPr>
          <p:nvPr/>
        </p:nvCxnSpPr>
        <p:spPr>
          <a:xfrm rot="16200000">
            <a:off x="7146181" y="635618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F245DC65-5C27-4D78-AFAD-47822C73074A}"/>
              </a:ext>
            </a:extLst>
          </p:cNvPr>
          <p:cNvCxnSpPr>
            <a:cxnSpLocks/>
          </p:cNvCxnSpPr>
          <p:nvPr/>
        </p:nvCxnSpPr>
        <p:spPr>
          <a:xfrm rot="16200000">
            <a:off x="6739372" y="635618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0" name="Content Placeholder 2">
            <a:extLst>
              <a:ext uri="{FF2B5EF4-FFF2-40B4-BE49-F238E27FC236}">
                <a16:creationId xmlns:a16="http://schemas.microsoft.com/office/drawing/2014/main" id="{7FB1B5F0-DB94-42B6-A59F-44AE49B92369}"/>
              </a:ext>
            </a:extLst>
          </p:cNvPr>
          <p:cNvSpPr txBox="1">
            <a:spLocks/>
          </p:cNvSpPr>
          <p:nvPr/>
        </p:nvSpPr>
        <p:spPr bwMode="auto">
          <a:xfrm>
            <a:off x="7390851" y="630722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1" name="Content Placeholder 2">
            <a:extLst>
              <a:ext uri="{FF2B5EF4-FFF2-40B4-BE49-F238E27FC236}">
                <a16:creationId xmlns:a16="http://schemas.microsoft.com/office/drawing/2014/main" id="{7FA51072-A27D-4375-A398-02DDAF6F9BF7}"/>
              </a:ext>
            </a:extLst>
          </p:cNvPr>
          <p:cNvSpPr txBox="1">
            <a:spLocks/>
          </p:cNvSpPr>
          <p:nvPr/>
        </p:nvSpPr>
        <p:spPr bwMode="auto">
          <a:xfrm>
            <a:off x="6997544" y="630722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2" name="Content Placeholder 2">
            <a:extLst>
              <a:ext uri="{FF2B5EF4-FFF2-40B4-BE49-F238E27FC236}">
                <a16:creationId xmlns:a16="http://schemas.microsoft.com/office/drawing/2014/main" id="{33F46C9F-6CA7-4747-9B8A-F7A4FB741EF3}"/>
              </a:ext>
            </a:extLst>
          </p:cNvPr>
          <p:cNvSpPr txBox="1">
            <a:spLocks/>
          </p:cNvSpPr>
          <p:nvPr/>
        </p:nvSpPr>
        <p:spPr bwMode="auto">
          <a:xfrm>
            <a:off x="6590735" y="630631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3" name="Content Placeholder 2">
            <a:extLst>
              <a:ext uri="{FF2B5EF4-FFF2-40B4-BE49-F238E27FC236}">
                <a16:creationId xmlns:a16="http://schemas.microsoft.com/office/drawing/2014/main" id="{F2525E3C-2440-4F46-94D8-B9A53136E0B2}"/>
              </a:ext>
            </a:extLst>
          </p:cNvPr>
          <p:cNvSpPr txBox="1">
            <a:spLocks/>
          </p:cNvSpPr>
          <p:nvPr/>
        </p:nvSpPr>
        <p:spPr bwMode="auto">
          <a:xfrm>
            <a:off x="7797608" y="586309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24" name="Straight Connector 223">
            <a:extLst>
              <a:ext uri="{FF2B5EF4-FFF2-40B4-BE49-F238E27FC236}">
                <a16:creationId xmlns:a16="http://schemas.microsoft.com/office/drawing/2014/main" id="{88BEE52C-5BB8-4245-A969-D0B54B21762B}"/>
              </a:ext>
            </a:extLst>
          </p:cNvPr>
          <p:cNvCxnSpPr/>
          <p:nvPr/>
        </p:nvCxnSpPr>
        <p:spPr>
          <a:xfrm>
            <a:off x="7745575" y="614179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5" name="Content Placeholder 2">
            <a:extLst>
              <a:ext uri="{FF2B5EF4-FFF2-40B4-BE49-F238E27FC236}">
                <a16:creationId xmlns:a16="http://schemas.microsoft.com/office/drawing/2014/main" id="{7E44E408-EE82-452E-96EA-2F0CEBD5F49F}"/>
              </a:ext>
            </a:extLst>
          </p:cNvPr>
          <p:cNvSpPr txBox="1">
            <a:spLocks/>
          </p:cNvSpPr>
          <p:nvPr/>
        </p:nvSpPr>
        <p:spPr bwMode="auto">
          <a:xfrm>
            <a:off x="6185485" y="586309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26" name="Straight Connector 225">
            <a:extLst>
              <a:ext uri="{FF2B5EF4-FFF2-40B4-BE49-F238E27FC236}">
                <a16:creationId xmlns:a16="http://schemas.microsoft.com/office/drawing/2014/main" id="{803934EB-0BEE-4B9B-BF99-000249E64500}"/>
              </a:ext>
            </a:extLst>
          </p:cNvPr>
          <p:cNvCxnSpPr/>
          <p:nvPr/>
        </p:nvCxnSpPr>
        <p:spPr>
          <a:xfrm>
            <a:off x="6531260" y="614179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A1FA0A2A-EA8A-4FCE-BBDA-BA0704FC7608}"/>
              </a:ext>
            </a:extLst>
          </p:cNvPr>
          <p:cNvCxnSpPr>
            <a:cxnSpLocks/>
          </p:cNvCxnSpPr>
          <p:nvPr/>
        </p:nvCxnSpPr>
        <p:spPr>
          <a:xfrm rot="16200000">
            <a:off x="7946245" y="589171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8" name="Content Placeholder 2">
            <a:extLst>
              <a:ext uri="{FF2B5EF4-FFF2-40B4-BE49-F238E27FC236}">
                <a16:creationId xmlns:a16="http://schemas.microsoft.com/office/drawing/2014/main" id="{4AB183CB-9385-4A44-BAFC-5EC5DB610D0E}"/>
              </a:ext>
            </a:extLst>
          </p:cNvPr>
          <p:cNvSpPr txBox="1">
            <a:spLocks/>
          </p:cNvSpPr>
          <p:nvPr/>
        </p:nvSpPr>
        <p:spPr bwMode="auto">
          <a:xfrm>
            <a:off x="7799373" y="541805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29" name="Straight Connector 228">
            <a:extLst>
              <a:ext uri="{FF2B5EF4-FFF2-40B4-BE49-F238E27FC236}">
                <a16:creationId xmlns:a16="http://schemas.microsoft.com/office/drawing/2014/main" id="{2283F05F-066A-4DC1-B2F9-74160BD5CE41}"/>
              </a:ext>
            </a:extLst>
          </p:cNvPr>
          <p:cNvCxnSpPr>
            <a:cxnSpLocks/>
          </p:cNvCxnSpPr>
          <p:nvPr/>
        </p:nvCxnSpPr>
        <p:spPr>
          <a:xfrm rot="16200000">
            <a:off x="7948010" y="635526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0" name="Content Placeholder 2">
            <a:extLst>
              <a:ext uri="{FF2B5EF4-FFF2-40B4-BE49-F238E27FC236}">
                <a16:creationId xmlns:a16="http://schemas.microsoft.com/office/drawing/2014/main" id="{EB635FBA-F31D-4954-A80C-2BDB2BA7E8CA}"/>
              </a:ext>
            </a:extLst>
          </p:cNvPr>
          <p:cNvSpPr txBox="1">
            <a:spLocks/>
          </p:cNvSpPr>
          <p:nvPr/>
        </p:nvSpPr>
        <p:spPr bwMode="auto">
          <a:xfrm>
            <a:off x="7799373" y="630631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1" name="Content Placeholder 2">
            <a:extLst>
              <a:ext uri="{FF2B5EF4-FFF2-40B4-BE49-F238E27FC236}">
                <a16:creationId xmlns:a16="http://schemas.microsoft.com/office/drawing/2014/main" id="{F0718563-DA12-489F-A761-E7B88260EC0F}"/>
              </a:ext>
            </a:extLst>
          </p:cNvPr>
          <p:cNvSpPr txBox="1">
            <a:spLocks/>
          </p:cNvSpPr>
          <p:nvPr/>
        </p:nvSpPr>
        <p:spPr bwMode="auto">
          <a:xfrm>
            <a:off x="8183449" y="585756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32" name="Straight Connector 231">
            <a:extLst>
              <a:ext uri="{FF2B5EF4-FFF2-40B4-BE49-F238E27FC236}">
                <a16:creationId xmlns:a16="http://schemas.microsoft.com/office/drawing/2014/main" id="{A28C244A-DECC-45CC-B73E-F192168427AD}"/>
              </a:ext>
            </a:extLst>
          </p:cNvPr>
          <p:cNvCxnSpPr/>
          <p:nvPr/>
        </p:nvCxnSpPr>
        <p:spPr>
          <a:xfrm>
            <a:off x="8131416" y="6136264"/>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7F5ECA56-81F5-4814-8CD2-290645460DE5}"/>
              </a:ext>
            </a:extLst>
          </p:cNvPr>
          <p:cNvCxnSpPr>
            <a:cxnSpLocks/>
          </p:cNvCxnSpPr>
          <p:nvPr/>
        </p:nvCxnSpPr>
        <p:spPr>
          <a:xfrm rot="16200000">
            <a:off x="8330321" y="5890804"/>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38" name="Content Placeholder 2">
            <a:extLst>
              <a:ext uri="{FF2B5EF4-FFF2-40B4-BE49-F238E27FC236}">
                <a16:creationId xmlns:a16="http://schemas.microsoft.com/office/drawing/2014/main" id="{8667DA2F-2B13-428F-A96A-9DCF7C95D816}"/>
              </a:ext>
            </a:extLst>
          </p:cNvPr>
          <p:cNvSpPr txBox="1">
            <a:spLocks/>
          </p:cNvSpPr>
          <p:nvPr/>
        </p:nvSpPr>
        <p:spPr bwMode="auto">
          <a:xfrm>
            <a:off x="8183449" y="541714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39" name="Straight Connector 238">
            <a:extLst>
              <a:ext uri="{FF2B5EF4-FFF2-40B4-BE49-F238E27FC236}">
                <a16:creationId xmlns:a16="http://schemas.microsoft.com/office/drawing/2014/main" id="{B55D91F1-064B-4513-96CA-21BAA2EF02A5}"/>
              </a:ext>
            </a:extLst>
          </p:cNvPr>
          <p:cNvCxnSpPr>
            <a:cxnSpLocks/>
          </p:cNvCxnSpPr>
          <p:nvPr/>
        </p:nvCxnSpPr>
        <p:spPr>
          <a:xfrm rot="16200000">
            <a:off x="8332086" y="635435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0" name="Content Placeholder 2">
            <a:extLst>
              <a:ext uri="{FF2B5EF4-FFF2-40B4-BE49-F238E27FC236}">
                <a16:creationId xmlns:a16="http://schemas.microsoft.com/office/drawing/2014/main" id="{7FD95ABF-6DDA-43C0-8962-845D3230DC2A}"/>
              </a:ext>
            </a:extLst>
          </p:cNvPr>
          <p:cNvSpPr txBox="1">
            <a:spLocks/>
          </p:cNvSpPr>
          <p:nvPr/>
        </p:nvSpPr>
        <p:spPr bwMode="auto">
          <a:xfrm>
            <a:off x="8183449" y="630540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3" name="Content Placeholder 2">
            <a:extLst>
              <a:ext uri="{FF2B5EF4-FFF2-40B4-BE49-F238E27FC236}">
                <a16:creationId xmlns:a16="http://schemas.microsoft.com/office/drawing/2014/main" id="{99BB927E-F00F-4EBE-9847-D2019B58B529}"/>
              </a:ext>
            </a:extLst>
          </p:cNvPr>
          <p:cNvSpPr txBox="1">
            <a:spLocks/>
          </p:cNvSpPr>
          <p:nvPr/>
        </p:nvSpPr>
        <p:spPr bwMode="auto">
          <a:xfrm>
            <a:off x="8575435" y="586429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4" name="Straight Connector 243">
            <a:extLst>
              <a:ext uri="{FF2B5EF4-FFF2-40B4-BE49-F238E27FC236}">
                <a16:creationId xmlns:a16="http://schemas.microsoft.com/office/drawing/2014/main" id="{46530A06-9899-4917-A440-F930D39AD1F8}"/>
              </a:ext>
            </a:extLst>
          </p:cNvPr>
          <p:cNvCxnSpPr/>
          <p:nvPr/>
        </p:nvCxnSpPr>
        <p:spPr>
          <a:xfrm>
            <a:off x="8523402" y="614299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45" name="Content Placeholder 2">
            <a:extLst>
              <a:ext uri="{FF2B5EF4-FFF2-40B4-BE49-F238E27FC236}">
                <a16:creationId xmlns:a16="http://schemas.microsoft.com/office/drawing/2014/main" id="{1011C49A-343D-4C95-9EF0-871A709D915E}"/>
              </a:ext>
            </a:extLst>
          </p:cNvPr>
          <p:cNvSpPr txBox="1">
            <a:spLocks/>
          </p:cNvSpPr>
          <p:nvPr/>
        </p:nvSpPr>
        <p:spPr bwMode="auto">
          <a:xfrm>
            <a:off x="2864891" y="3403950"/>
            <a:ext cx="272398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46" name="Straight Connector 245">
            <a:extLst>
              <a:ext uri="{FF2B5EF4-FFF2-40B4-BE49-F238E27FC236}">
                <a16:creationId xmlns:a16="http://schemas.microsoft.com/office/drawing/2014/main" id="{221AA474-43FC-4022-87D2-B8BDFE5F13B9}"/>
              </a:ext>
            </a:extLst>
          </p:cNvPr>
          <p:cNvCxnSpPr>
            <a:cxnSpLocks/>
          </p:cNvCxnSpPr>
          <p:nvPr/>
        </p:nvCxnSpPr>
        <p:spPr>
          <a:xfrm>
            <a:off x="240781" y="1844824"/>
            <a:ext cx="86158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4C623989-7F6C-4FDC-853D-5BB7D630F7F6}"/>
              </a:ext>
            </a:extLst>
          </p:cNvPr>
          <p:cNvCxnSpPr>
            <a:cxnSpLocks/>
          </p:cNvCxnSpPr>
          <p:nvPr/>
        </p:nvCxnSpPr>
        <p:spPr>
          <a:xfrm>
            <a:off x="240781" y="3068960"/>
            <a:ext cx="86158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29A9C241-9B18-4EFF-AA94-036B5C741AB7}"/>
              </a:ext>
            </a:extLst>
          </p:cNvPr>
          <p:cNvCxnSpPr>
            <a:cxnSpLocks/>
          </p:cNvCxnSpPr>
          <p:nvPr/>
        </p:nvCxnSpPr>
        <p:spPr>
          <a:xfrm>
            <a:off x="240781" y="4302905"/>
            <a:ext cx="86158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C8BF2C54-D68E-4F97-BECC-0D8462C255C1}"/>
              </a:ext>
            </a:extLst>
          </p:cNvPr>
          <p:cNvCxnSpPr>
            <a:cxnSpLocks/>
          </p:cNvCxnSpPr>
          <p:nvPr/>
        </p:nvCxnSpPr>
        <p:spPr>
          <a:xfrm>
            <a:off x="240781" y="5517232"/>
            <a:ext cx="86158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1" name="Content Placeholder 2">
            <a:extLst>
              <a:ext uri="{FF2B5EF4-FFF2-40B4-BE49-F238E27FC236}">
                <a16:creationId xmlns:a16="http://schemas.microsoft.com/office/drawing/2014/main" id="{46D812B5-6A2B-412A-9F06-CECC2E870805}"/>
              </a:ext>
            </a:extLst>
          </p:cNvPr>
          <p:cNvSpPr txBox="1">
            <a:spLocks/>
          </p:cNvSpPr>
          <p:nvPr/>
        </p:nvSpPr>
        <p:spPr bwMode="auto">
          <a:xfrm>
            <a:off x="2687868" y="4560875"/>
            <a:ext cx="307803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2" name="Content Placeholder 2">
            <a:extLst>
              <a:ext uri="{FF2B5EF4-FFF2-40B4-BE49-F238E27FC236}">
                <a16:creationId xmlns:a16="http://schemas.microsoft.com/office/drawing/2014/main" id="{4929C093-3BCA-454C-94B2-BF2E5797E5B6}"/>
              </a:ext>
            </a:extLst>
          </p:cNvPr>
          <p:cNvSpPr txBox="1">
            <a:spLocks/>
          </p:cNvSpPr>
          <p:nvPr/>
        </p:nvSpPr>
        <p:spPr bwMode="auto">
          <a:xfrm>
            <a:off x="2864891" y="2249677"/>
            <a:ext cx="272398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3" name="Content Placeholder 2">
            <a:extLst>
              <a:ext uri="{FF2B5EF4-FFF2-40B4-BE49-F238E27FC236}">
                <a16:creationId xmlns:a16="http://schemas.microsoft.com/office/drawing/2014/main" id="{6A29D03E-3752-48AD-8BEE-637171CCCAC1}"/>
              </a:ext>
            </a:extLst>
          </p:cNvPr>
          <p:cNvSpPr txBox="1">
            <a:spLocks/>
          </p:cNvSpPr>
          <p:nvPr/>
        </p:nvSpPr>
        <p:spPr bwMode="auto">
          <a:xfrm>
            <a:off x="2864891" y="1095229"/>
            <a:ext cx="272398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4" name="Content Placeholder 2">
            <a:extLst>
              <a:ext uri="{FF2B5EF4-FFF2-40B4-BE49-F238E27FC236}">
                <a16:creationId xmlns:a16="http://schemas.microsoft.com/office/drawing/2014/main" id="{39A03431-5CF4-4283-A86D-42FB37B7BD52}"/>
              </a:ext>
            </a:extLst>
          </p:cNvPr>
          <p:cNvSpPr txBox="1">
            <a:spLocks/>
          </p:cNvSpPr>
          <p:nvPr/>
        </p:nvSpPr>
        <p:spPr bwMode="auto">
          <a:xfrm>
            <a:off x="2361774" y="5717445"/>
            <a:ext cx="373022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29" name="Straight Connector 128">
            <a:extLst>
              <a:ext uri="{FF2B5EF4-FFF2-40B4-BE49-F238E27FC236}">
                <a16:creationId xmlns:a16="http://schemas.microsoft.com/office/drawing/2014/main" id="{25C344FB-CF22-4359-859B-15C563EB3C14}"/>
              </a:ext>
            </a:extLst>
          </p:cNvPr>
          <p:cNvCxnSpPr>
            <a:cxnSpLocks/>
          </p:cNvCxnSpPr>
          <p:nvPr/>
        </p:nvCxnSpPr>
        <p:spPr>
          <a:xfrm flipV="1">
            <a:off x="3660029" y="5175676"/>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AB0A193F-8BBD-4CF6-A6A1-44FAC568DB34}"/>
              </a:ext>
            </a:extLst>
          </p:cNvPr>
          <p:cNvCxnSpPr>
            <a:cxnSpLocks/>
          </p:cNvCxnSpPr>
          <p:nvPr/>
        </p:nvCxnSpPr>
        <p:spPr>
          <a:xfrm flipH="1" flipV="1">
            <a:off x="4103337" y="5175676"/>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B1BF3C2F-05F4-49B4-A472-5DAA73363D06}"/>
              </a:ext>
            </a:extLst>
          </p:cNvPr>
          <p:cNvCxnSpPr>
            <a:cxnSpLocks/>
          </p:cNvCxnSpPr>
          <p:nvPr/>
        </p:nvCxnSpPr>
        <p:spPr>
          <a:xfrm flipV="1">
            <a:off x="4546645" y="5175676"/>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F814B8E8-1690-4E0F-96A0-F637AC94373F}"/>
              </a:ext>
            </a:extLst>
          </p:cNvPr>
          <p:cNvCxnSpPr>
            <a:cxnSpLocks/>
          </p:cNvCxnSpPr>
          <p:nvPr/>
        </p:nvCxnSpPr>
        <p:spPr>
          <a:xfrm flipV="1">
            <a:off x="3768652" y="4013880"/>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7EDE55C4-53D5-4D1D-B9E6-9164AE6C15AD}"/>
              </a:ext>
            </a:extLst>
          </p:cNvPr>
          <p:cNvCxnSpPr>
            <a:cxnSpLocks/>
          </p:cNvCxnSpPr>
          <p:nvPr/>
        </p:nvCxnSpPr>
        <p:spPr>
          <a:xfrm flipH="1" flipV="1">
            <a:off x="4211960" y="4013880"/>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9854E8A-D14E-45AC-8A56-B97ADAD83F6A}"/>
              </a:ext>
            </a:extLst>
          </p:cNvPr>
          <p:cNvCxnSpPr>
            <a:cxnSpLocks/>
          </p:cNvCxnSpPr>
          <p:nvPr/>
        </p:nvCxnSpPr>
        <p:spPr>
          <a:xfrm flipV="1">
            <a:off x="4001256" y="2799333"/>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AC0FBBD-FFA9-4A68-B0B7-DC18F8E25F7D}"/>
              </a:ext>
            </a:extLst>
          </p:cNvPr>
          <p:cNvCxnSpPr>
            <a:cxnSpLocks/>
          </p:cNvCxnSpPr>
          <p:nvPr/>
        </p:nvCxnSpPr>
        <p:spPr>
          <a:xfrm flipV="1">
            <a:off x="3677036" y="6468357"/>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3E434458-6E6F-46A3-B99C-8CD4985F011E}"/>
              </a:ext>
            </a:extLst>
          </p:cNvPr>
          <p:cNvCxnSpPr>
            <a:cxnSpLocks/>
          </p:cNvCxnSpPr>
          <p:nvPr/>
        </p:nvCxnSpPr>
        <p:spPr>
          <a:xfrm flipH="1" flipV="1">
            <a:off x="4120344" y="6468357"/>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D730E3F1-5C16-4789-87CC-D64081161A98}"/>
              </a:ext>
            </a:extLst>
          </p:cNvPr>
          <p:cNvCxnSpPr>
            <a:cxnSpLocks/>
          </p:cNvCxnSpPr>
          <p:nvPr/>
        </p:nvCxnSpPr>
        <p:spPr>
          <a:xfrm flipV="1">
            <a:off x="4563652" y="6468357"/>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AC2290B0-8124-4FBA-97C1-480FD00B1371}"/>
              </a:ext>
            </a:extLst>
          </p:cNvPr>
          <p:cNvCxnSpPr>
            <a:cxnSpLocks/>
          </p:cNvCxnSpPr>
          <p:nvPr/>
        </p:nvCxnSpPr>
        <p:spPr>
          <a:xfrm flipH="1" flipV="1">
            <a:off x="5016531" y="6468357"/>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B57C890E-1244-45C6-8CD4-19229DF409C4}"/>
              </a:ext>
            </a:extLst>
          </p:cNvPr>
          <p:cNvSpPr/>
          <p:nvPr/>
        </p:nvSpPr>
        <p:spPr>
          <a:xfrm>
            <a:off x="4221531" y="1635933"/>
            <a:ext cx="45719" cy="45719"/>
          </a:xfrm>
          <a:prstGeom prst="ellipse">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64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4"/>
                                        </p:tgtEl>
                                        <p:attrNameLst>
                                          <p:attrName>style.visibility</p:attrName>
                                        </p:attrNameLst>
                                      </p:cBhvr>
                                      <p:to>
                                        <p:strVal val="visible"/>
                                      </p:to>
                                    </p:set>
                                    <p:anim calcmode="lin" valueType="num">
                                      <p:cBhvr additive="base">
                                        <p:cTn id="13" dur="500" fill="hold"/>
                                        <p:tgtEl>
                                          <p:spTgt spid="144"/>
                                        </p:tgtEl>
                                        <p:attrNameLst>
                                          <p:attrName>ppt_x</p:attrName>
                                        </p:attrNameLst>
                                      </p:cBhvr>
                                      <p:tavLst>
                                        <p:tav tm="0">
                                          <p:val>
                                            <p:strVal val="#ppt_x"/>
                                          </p:val>
                                        </p:tav>
                                        <p:tav tm="100000">
                                          <p:val>
                                            <p:strVal val="#ppt_x"/>
                                          </p:val>
                                        </p:tav>
                                      </p:tavLst>
                                    </p:anim>
                                    <p:anim calcmode="lin" valueType="num">
                                      <p:cBhvr additive="base">
                                        <p:cTn id="14"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6"/>
                                        </p:tgtEl>
                                        <p:attrNameLst>
                                          <p:attrName>style.visibility</p:attrName>
                                        </p:attrNameLst>
                                      </p:cBhvr>
                                      <p:to>
                                        <p:strVal val="visible"/>
                                      </p:to>
                                    </p:set>
                                    <p:anim calcmode="lin" valueType="num">
                                      <p:cBhvr additive="base">
                                        <p:cTn id="19" dur="500" fill="hold"/>
                                        <p:tgtEl>
                                          <p:spTgt spid="136"/>
                                        </p:tgtEl>
                                        <p:attrNameLst>
                                          <p:attrName>ppt_x</p:attrName>
                                        </p:attrNameLst>
                                      </p:cBhvr>
                                      <p:tavLst>
                                        <p:tav tm="0">
                                          <p:val>
                                            <p:strVal val="#ppt_x"/>
                                          </p:val>
                                        </p:tav>
                                        <p:tav tm="100000">
                                          <p:val>
                                            <p:strVal val="#ppt_x"/>
                                          </p:val>
                                        </p:tav>
                                      </p:tavLst>
                                    </p:anim>
                                    <p:anim calcmode="lin" valueType="num">
                                      <p:cBhvr additive="base">
                                        <p:cTn id="20" dur="500" fill="hold"/>
                                        <p:tgtEl>
                                          <p:spTgt spid="13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 calcmode="lin" valueType="num">
                                      <p:cBhvr additive="base">
                                        <p:cTn id="23" dur="500" fill="hold"/>
                                        <p:tgtEl>
                                          <p:spTgt spid="140"/>
                                        </p:tgtEl>
                                        <p:attrNameLst>
                                          <p:attrName>ppt_x</p:attrName>
                                        </p:attrNameLst>
                                      </p:cBhvr>
                                      <p:tavLst>
                                        <p:tav tm="0">
                                          <p:val>
                                            <p:strVal val="#ppt_x"/>
                                          </p:val>
                                        </p:tav>
                                        <p:tav tm="100000">
                                          <p:val>
                                            <p:strVal val="#ppt_x"/>
                                          </p:val>
                                        </p:tav>
                                      </p:tavLst>
                                    </p:anim>
                                    <p:anim calcmode="lin" valueType="num">
                                      <p:cBhvr additive="base">
                                        <p:cTn id="24"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9"/>
                                        </p:tgtEl>
                                        <p:attrNameLst>
                                          <p:attrName>style.visibility</p:attrName>
                                        </p:attrNameLst>
                                      </p:cBhvr>
                                      <p:to>
                                        <p:strVal val="visible"/>
                                      </p:to>
                                    </p:set>
                                    <p:anim calcmode="lin" valueType="num">
                                      <p:cBhvr additive="base">
                                        <p:cTn id="29" dur="500" fill="hold"/>
                                        <p:tgtEl>
                                          <p:spTgt spid="129"/>
                                        </p:tgtEl>
                                        <p:attrNameLst>
                                          <p:attrName>ppt_x</p:attrName>
                                        </p:attrNameLst>
                                      </p:cBhvr>
                                      <p:tavLst>
                                        <p:tav tm="0">
                                          <p:val>
                                            <p:strVal val="#ppt_x"/>
                                          </p:val>
                                        </p:tav>
                                        <p:tav tm="100000">
                                          <p:val>
                                            <p:strVal val="#ppt_x"/>
                                          </p:val>
                                        </p:tav>
                                      </p:tavLst>
                                    </p:anim>
                                    <p:anim calcmode="lin" valueType="num">
                                      <p:cBhvr additive="base">
                                        <p:cTn id="30" dur="500" fill="hold"/>
                                        <p:tgtEl>
                                          <p:spTgt spid="12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32"/>
                                        </p:tgtEl>
                                        <p:attrNameLst>
                                          <p:attrName>style.visibility</p:attrName>
                                        </p:attrNameLst>
                                      </p:cBhvr>
                                      <p:to>
                                        <p:strVal val="visible"/>
                                      </p:to>
                                    </p:set>
                                    <p:anim calcmode="lin" valueType="num">
                                      <p:cBhvr additive="base">
                                        <p:cTn id="33" dur="500" fill="hold"/>
                                        <p:tgtEl>
                                          <p:spTgt spid="132"/>
                                        </p:tgtEl>
                                        <p:attrNameLst>
                                          <p:attrName>ppt_x</p:attrName>
                                        </p:attrNameLst>
                                      </p:cBhvr>
                                      <p:tavLst>
                                        <p:tav tm="0">
                                          <p:val>
                                            <p:strVal val="#ppt_x"/>
                                          </p:val>
                                        </p:tav>
                                        <p:tav tm="100000">
                                          <p:val>
                                            <p:strVal val="#ppt_x"/>
                                          </p:val>
                                        </p:tav>
                                      </p:tavLst>
                                    </p:anim>
                                    <p:anim calcmode="lin" valueType="num">
                                      <p:cBhvr additive="base">
                                        <p:cTn id="34" dur="500" fill="hold"/>
                                        <p:tgtEl>
                                          <p:spTgt spid="13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anim calcmode="lin" valueType="num">
                                      <p:cBhvr additive="base">
                                        <p:cTn id="37" dur="500" fill="hold"/>
                                        <p:tgtEl>
                                          <p:spTgt spid="135"/>
                                        </p:tgtEl>
                                        <p:attrNameLst>
                                          <p:attrName>ppt_x</p:attrName>
                                        </p:attrNameLst>
                                      </p:cBhvr>
                                      <p:tavLst>
                                        <p:tav tm="0">
                                          <p:val>
                                            <p:strVal val="#ppt_x"/>
                                          </p:val>
                                        </p:tav>
                                        <p:tav tm="100000">
                                          <p:val>
                                            <p:strVal val="#ppt_x"/>
                                          </p:val>
                                        </p:tav>
                                      </p:tavLst>
                                    </p:anim>
                                    <p:anim calcmode="lin" valueType="num">
                                      <p:cBhvr additive="base">
                                        <p:cTn id="3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5"/>
                                        </p:tgtEl>
                                        <p:attrNameLst>
                                          <p:attrName>style.visibility</p:attrName>
                                        </p:attrNameLst>
                                      </p:cBhvr>
                                      <p:to>
                                        <p:strVal val="visible"/>
                                      </p:to>
                                    </p:set>
                                    <p:anim calcmode="lin" valueType="num">
                                      <p:cBhvr additive="base">
                                        <p:cTn id="43" dur="500" fill="hold"/>
                                        <p:tgtEl>
                                          <p:spTgt spid="145"/>
                                        </p:tgtEl>
                                        <p:attrNameLst>
                                          <p:attrName>ppt_x</p:attrName>
                                        </p:attrNameLst>
                                      </p:cBhvr>
                                      <p:tavLst>
                                        <p:tav tm="0">
                                          <p:val>
                                            <p:strVal val="#ppt_x"/>
                                          </p:val>
                                        </p:tav>
                                        <p:tav tm="100000">
                                          <p:val>
                                            <p:strVal val="#ppt_x"/>
                                          </p:val>
                                        </p:tav>
                                      </p:tavLst>
                                    </p:anim>
                                    <p:anim calcmode="lin" valueType="num">
                                      <p:cBhvr additive="base">
                                        <p:cTn id="44" dur="500" fill="hold"/>
                                        <p:tgtEl>
                                          <p:spTgt spid="14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8"/>
                                        </p:tgtEl>
                                        <p:attrNameLst>
                                          <p:attrName>style.visibility</p:attrName>
                                        </p:attrNameLst>
                                      </p:cBhvr>
                                      <p:to>
                                        <p:strVal val="visible"/>
                                      </p:to>
                                    </p:set>
                                    <p:anim calcmode="lin" valueType="num">
                                      <p:cBhvr additive="base">
                                        <p:cTn id="47" dur="500" fill="hold"/>
                                        <p:tgtEl>
                                          <p:spTgt spid="148"/>
                                        </p:tgtEl>
                                        <p:attrNameLst>
                                          <p:attrName>ppt_x</p:attrName>
                                        </p:attrNameLst>
                                      </p:cBhvr>
                                      <p:tavLst>
                                        <p:tav tm="0">
                                          <p:val>
                                            <p:strVal val="#ppt_x"/>
                                          </p:val>
                                        </p:tav>
                                        <p:tav tm="100000">
                                          <p:val>
                                            <p:strVal val="#ppt_x"/>
                                          </p:val>
                                        </p:tav>
                                      </p:tavLst>
                                    </p:anim>
                                    <p:anim calcmode="lin" valueType="num">
                                      <p:cBhvr additive="base">
                                        <p:cTn id="48" dur="500" fill="hold"/>
                                        <p:tgtEl>
                                          <p:spTgt spid="14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0"/>
                                        </p:tgtEl>
                                        <p:attrNameLst>
                                          <p:attrName>style.visibility</p:attrName>
                                        </p:attrNameLst>
                                      </p:cBhvr>
                                      <p:to>
                                        <p:strVal val="visible"/>
                                      </p:to>
                                    </p:set>
                                    <p:anim calcmode="lin" valueType="num">
                                      <p:cBhvr additive="base">
                                        <p:cTn id="51" dur="500" fill="hold"/>
                                        <p:tgtEl>
                                          <p:spTgt spid="150"/>
                                        </p:tgtEl>
                                        <p:attrNameLst>
                                          <p:attrName>ppt_x</p:attrName>
                                        </p:attrNameLst>
                                      </p:cBhvr>
                                      <p:tavLst>
                                        <p:tav tm="0">
                                          <p:val>
                                            <p:strVal val="#ppt_x"/>
                                          </p:val>
                                        </p:tav>
                                        <p:tav tm="100000">
                                          <p:val>
                                            <p:strVal val="#ppt_x"/>
                                          </p:val>
                                        </p:tav>
                                      </p:tavLst>
                                    </p:anim>
                                    <p:anim calcmode="lin" valueType="num">
                                      <p:cBhvr additive="base">
                                        <p:cTn id="52" dur="500" fill="hold"/>
                                        <p:tgtEl>
                                          <p:spTgt spid="15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9"/>
                                        </p:tgtEl>
                                        <p:attrNameLst>
                                          <p:attrName>style.visibility</p:attrName>
                                        </p:attrNameLst>
                                      </p:cBhvr>
                                      <p:to>
                                        <p:strVal val="visible"/>
                                      </p:to>
                                    </p:set>
                                    <p:anim calcmode="lin" valueType="num">
                                      <p:cBhvr additive="base">
                                        <p:cTn id="55" dur="500" fill="hold"/>
                                        <p:tgtEl>
                                          <p:spTgt spid="179"/>
                                        </p:tgtEl>
                                        <p:attrNameLst>
                                          <p:attrName>ppt_x</p:attrName>
                                        </p:attrNameLst>
                                      </p:cBhvr>
                                      <p:tavLst>
                                        <p:tav tm="0">
                                          <p:val>
                                            <p:strVal val="#ppt_x"/>
                                          </p:val>
                                        </p:tav>
                                        <p:tav tm="100000">
                                          <p:val>
                                            <p:strVal val="#ppt_x"/>
                                          </p:val>
                                        </p:tav>
                                      </p:tavLst>
                                    </p:anim>
                                    <p:anim calcmode="lin" valueType="num">
                                      <p:cBhvr additive="base">
                                        <p:cTn id="56" dur="500" fill="hold"/>
                                        <p:tgtEl>
                                          <p:spTgt spid="1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195">
            <a:extLst>
              <a:ext uri="{FF2B5EF4-FFF2-40B4-BE49-F238E27FC236}">
                <a16:creationId xmlns:a16="http://schemas.microsoft.com/office/drawing/2014/main" id="{55B687AC-9430-4CEA-AD56-B198AFCD71E2}"/>
              </a:ext>
            </a:extLst>
          </p:cNvPr>
          <p:cNvSpPr/>
          <p:nvPr/>
        </p:nvSpPr>
        <p:spPr>
          <a:xfrm>
            <a:off x="1437472" y="1413605"/>
            <a:ext cx="182197"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3" name="Rectangle 192">
            <a:extLst>
              <a:ext uri="{FF2B5EF4-FFF2-40B4-BE49-F238E27FC236}">
                <a16:creationId xmlns:a16="http://schemas.microsoft.com/office/drawing/2014/main" id="{32876562-4B79-4031-97F3-1382699E1F3D}"/>
              </a:ext>
            </a:extLst>
          </p:cNvPr>
          <p:cNvSpPr/>
          <p:nvPr/>
        </p:nvSpPr>
        <p:spPr>
          <a:xfrm>
            <a:off x="1449331" y="5288164"/>
            <a:ext cx="182197"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4" name="Rectangle 193">
            <a:extLst>
              <a:ext uri="{FF2B5EF4-FFF2-40B4-BE49-F238E27FC236}">
                <a16:creationId xmlns:a16="http://schemas.microsoft.com/office/drawing/2014/main" id="{D52ADE9E-0A32-4BD0-8C1A-AE1AFB02EF47}"/>
              </a:ext>
            </a:extLst>
          </p:cNvPr>
          <p:cNvSpPr/>
          <p:nvPr/>
        </p:nvSpPr>
        <p:spPr>
          <a:xfrm>
            <a:off x="1449331" y="5861375"/>
            <a:ext cx="182197"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5" name="Rectangle 194">
            <a:extLst>
              <a:ext uri="{FF2B5EF4-FFF2-40B4-BE49-F238E27FC236}">
                <a16:creationId xmlns:a16="http://schemas.microsoft.com/office/drawing/2014/main" id="{2D221732-835A-4C15-9273-E3DA192C8373}"/>
              </a:ext>
            </a:extLst>
          </p:cNvPr>
          <p:cNvSpPr/>
          <p:nvPr/>
        </p:nvSpPr>
        <p:spPr>
          <a:xfrm>
            <a:off x="1449330" y="6405790"/>
            <a:ext cx="314358"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9" name="Rectangle 188">
            <a:extLst>
              <a:ext uri="{FF2B5EF4-FFF2-40B4-BE49-F238E27FC236}">
                <a16:creationId xmlns:a16="http://schemas.microsoft.com/office/drawing/2014/main" id="{702387FE-D269-4D7D-A594-132788E4CAB7}"/>
              </a:ext>
            </a:extLst>
          </p:cNvPr>
          <p:cNvSpPr/>
          <p:nvPr/>
        </p:nvSpPr>
        <p:spPr>
          <a:xfrm>
            <a:off x="1437473" y="3128445"/>
            <a:ext cx="182197"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0" name="Rectangle 189">
            <a:extLst>
              <a:ext uri="{FF2B5EF4-FFF2-40B4-BE49-F238E27FC236}">
                <a16:creationId xmlns:a16="http://schemas.microsoft.com/office/drawing/2014/main" id="{BFD68057-9A38-4451-A3E9-2E9B0FC5A5A9}"/>
              </a:ext>
            </a:extLst>
          </p:cNvPr>
          <p:cNvSpPr/>
          <p:nvPr/>
        </p:nvSpPr>
        <p:spPr>
          <a:xfrm>
            <a:off x="1437472" y="3642086"/>
            <a:ext cx="182197"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1" name="Rectangle 190">
            <a:extLst>
              <a:ext uri="{FF2B5EF4-FFF2-40B4-BE49-F238E27FC236}">
                <a16:creationId xmlns:a16="http://schemas.microsoft.com/office/drawing/2014/main" id="{B5E25A38-1EFC-4F42-9161-98534125D9A1}"/>
              </a:ext>
            </a:extLst>
          </p:cNvPr>
          <p:cNvSpPr/>
          <p:nvPr/>
        </p:nvSpPr>
        <p:spPr>
          <a:xfrm>
            <a:off x="1443118" y="4164435"/>
            <a:ext cx="182197"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2" name="Rectangle 191">
            <a:extLst>
              <a:ext uri="{FF2B5EF4-FFF2-40B4-BE49-F238E27FC236}">
                <a16:creationId xmlns:a16="http://schemas.microsoft.com/office/drawing/2014/main" id="{4661C314-5E80-4505-8DDC-0EA1D9E1C66C}"/>
              </a:ext>
            </a:extLst>
          </p:cNvPr>
          <p:cNvSpPr/>
          <p:nvPr/>
        </p:nvSpPr>
        <p:spPr>
          <a:xfrm>
            <a:off x="1449331" y="4757126"/>
            <a:ext cx="182197"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8" name="Rectangle 187">
            <a:extLst>
              <a:ext uri="{FF2B5EF4-FFF2-40B4-BE49-F238E27FC236}">
                <a16:creationId xmlns:a16="http://schemas.microsoft.com/office/drawing/2014/main" id="{13A3249D-F655-4D84-B82D-547D63C6275C}"/>
              </a:ext>
            </a:extLst>
          </p:cNvPr>
          <p:cNvSpPr/>
          <p:nvPr/>
        </p:nvSpPr>
        <p:spPr>
          <a:xfrm>
            <a:off x="1437474" y="2531143"/>
            <a:ext cx="182197"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7" name="Rectangle 186">
            <a:extLst>
              <a:ext uri="{FF2B5EF4-FFF2-40B4-BE49-F238E27FC236}">
                <a16:creationId xmlns:a16="http://schemas.microsoft.com/office/drawing/2014/main" id="{035A9C0B-406B-4BBB-A86C-EA0A1F407AD9}"/>
              </a:ext>
            </a:extLst>
          </p:cNvPr>
          <p:cNvSpPr/>
          <p:nvPr/>
        </p:nvSpPr>
        <p:spPr>
          <a:xfrm>
            <a:off x="1437475" y="1996410"/>
            <a:ext cx="182197" cy="255922"/>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Isosceles Triangle 2">
            <a:extLst>
              <a:ext uri="{FF2B5EF4-FFF2-40B4-BE49-F238E27FC236}">
                <a16:creationId xmlns:a16="http://schemas.microsoft.com/office/drawing/2014/main" id="{3A78158B-7D8C-4FDC-AB89-008A5C168A4C}"/>
              </a:ext>
            </a:extLst>
          </p:cNvPr>
          <p:cNvSpPr/>
          <p:nvPr/>
        </p:nvSpPr>
        <p:spPr>
          <a:xfrm rot="10800000">
            <a:off x="2664668" y="1115253"/>
            <a:ext cx="6371828" cy="4698413"/>
          </a:xfrm>
          <a:prstGeom prst="triangle">
            <a:avLst>
              <a:gd name="adj" fmla="val 0"/>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alcanes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5" name="Content Placeholder 2">
            <a:extLst>
              <a:ext uri="{FF2B5EF4-FFF2-40B4-BE49-F238E27FC236}">
                <a16:creationId xmlns:a16="http://schemas.microsoft.com/office/drawing/2014/main" id="{87AB3C1E-01C7-4845-87BD-09F7B78B54EE}"/>
              </a:ext>
            </a:extLst>
          </p:cNvPr>
          <p:cNvSpPr txBox="1">
            <a:spLocks/>
          </p:cNvSpPr>
          <p:nvPr/>
        </p:nvSpPr>
        <p:spPr bwMode="auto">
          <a:xfrm>
            <a:off x="-47383" y="2270490"/>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1" name="Content Placeholder 2">
            <a:extLst>
              <a:ext uri="{FF2B5EF4-FFF2-40B4-BE49-F238E27FC236}">
                <a16:creationId xmlns:a16="http://schemas.microsoft.com/office/drawing/2014/main" id="{ECAB9AD2-48F0-4864-82F6-E1FD089D69F2}"/>
              </a:ext>
            </a:extLst>
          </p:cNvPr>
          <p:cNvSpPr txBox="1">
            <a:spLocks/>
          </p:cNvSpPr>
          <p:nvPr/>
        </p:nvSpPr>
        <p:spPr bwMode="auto">
          <a:xfrm>
            <a:off x="1165133" y="2265354"/>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3" name="Content Placeholder 2">
            <a:extLst>
              <a:ext uri="{FF2B5EF4-FFF2-40B4-BE49-F238E27FC236}">
                <a16:creationId xmlns:a16="http://schemas.microsoft.com/office/drawing/2014/main" id="{9FDCB109-BFEB-4087-A0BF-7793B9869270}"/>
              </a:ext>
            </a:extLst>
          </p:cNvPr>
          <p:cNvSpPr txBox="1">
            <a:spLocks/>
          </p:cNvSpPr>
          <p:nvPr/>
        </p:nvSpPr>
        <p:spPr bwMode="auto">
          <a:xfrm>
            <a:off x="-47383" y="1708965"/>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éthane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4" name="Content Placeholder 2">
            <a:extLst>
              <a:ext uri="{FF2B5EF4-FFF2-40B4-BE49-F238E27FC236}">
                <a16:creationId xmlns:a16="http://schemas.microsoft.com/office/drawing/2014/main" id="{0B5C3F6E-83A1-483C-882C-0DC91CD0FB96}"/>
              </a:ext>
            </a:extLst>
          </p:cNvPr>
          <p:cNvSpPr txBox="1">
            <a:spLocks/>
          </p:cNvSpPr>
          <p:nvPr/>
        </p:nvSpPr>
        <p:spPr bwMode="auto">
          <a:xfrm>
            <a:off x="-47382" y="1147440"/>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méthane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5" name="Content Placeholder 2">
            <a:extLst>
              <a:ext uri="{FF2B5EF4-FFF2-40B4-BE49-F238E27FC236}">
                <a16:creationId xmlns:a16="http://schemas.microsoft.com/office/drawing/2014/main" id="{516549C5-2A9D-444A-84F5-B0AF31D3CBB6}"/>
              </a:ext>
            </a:extLst>
          </p:cNvPr>
          <p:cNvSpPr txBox="1">
            <a:spLocks/>
          </p:cNvSpPr>
          <p:nvPr/>
        </p:nvSpPr>
        <p:spPr bwMode="auto">
          <a:xfrm>
            <a:off x="-47383" y="2832015"/>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6" name="Content Placeholder 2">
            <a:extLst>
              <a:ext uri="{FF2B5EF4-FFF2-40B4-BE49-F238E27FC236}">
                <a16:creationId xmlns:a16="http://schemas.microsoft.com/office/drawing/2014/main" id="{1B0A684B-ED16-41FD-8D2C-B256BA599DDF}"/>
              </a:ext>
            </a:extLst>
          </p:cNvPr>
          <p:cNvSpPr txBox="1">
            <a:spLocks/>
          </p:cNvSpPr>
          <p:nvPr/>
        </p:nvSpPr>
        <p:spPr bwMode="auto">
          <a:xfrm>
            <a:off x="-47383" y="3393539"/>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pentane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7" name="Content Placeholder 2">
            <a:extLst>
              <a:ext uri="{FF2B5EF4-FFF2-40B4-BE49-F238E27FC236}">
                <a16:creationId xmlns:a16="http://schemas.microsoft.com/office/drawing/2014/main" id="{5A09E2BD-9D7F-4761-9F45-C7AE0B6A9CED}"/>
              </a:ext>
            </a:extLst>
          </p:cNvPr>
          <p:cNvSpPr txBox="1">
            <a:spLocks/>
          </p:cNvSpPr>
          <p:nvPr/>
        </p:nvSpPr>
        <p:spPr bwMode="auto">
          <a:xfrm>
            <a:off x="1165133" y="1144778"/>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8" name="Content Placeholder 2">
            <a:extLst>
              <a:ext uri="{FF2B5EF4-FFF2-40B4-BE49-F238E27FC236}">
                <a16:creationId xmlns:a16="http://schemas.microsoft.com/office/drawing/2014/main" id="{D12E7F64-7F7B-411D-BD6A-26AA59558D91}"/>
              </a:ext>
            </a:extLst>
          </p:cNvPr>
          <p:cNvSpPr txBox="1">
            <a:spLocks/>
          </p:cNvSpPr>
          <p:nvPr/>
        </p:nvSpPr>
        <p:spPr bwMode="auto">
          <a:xfrm>
            <a:off x="1165133" y="1712549"/>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9" name="Content Placeholder 2">
            <a:extLst>
              <a:ext uri="{FF2B5EF4-FFF2-40B4-BE49-F238E27FC236}">
                <a16:creationId xmlns:a16="http://schemas.microsoft.com/office/drawing/2014/main" id="{865536F0-BC40-4B5D-A431-14438B2EFB5B}"/>
              </a:ext>
            </a:extLst>
          </p:cNvPr>
          <p:cNvSpPr txBox="1">
            <a:spLocks/>
          </p:cNvSpPr>
          <p:nvPr/>
        </p:nvSpPr>
        <p:spPr bwMode="auto">
          <a:xfrm>
            <a:off x="1165133" y="2835777"/>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0" name="Content Placeholder 2">
            <a:extLst>
              <a:ext uri="{FF2B5EF4-FFF2-40B4-BE49-F238E27FC236}">
                <a16:creationId xmlns:a16="http://schemas.microsoft.com/office/drawing/2014/main" id="{4A2161A6-207A-4610-9BA7-181E481F9248}"/>
              </a:ext>
            </a:extLst>
          </p:cNvPr>
          <p:cNvSpPr txBox="1">
            <a:spLocks/>
          </p:cNvSpPr>
          <p:nvPr/>
        </p:nvSpPr>
        <p:spPr bwMode="auto">
          <a:xfrm>
            <a:off x="1165133" y="3390878"/>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5" name="Content Placeholder 2">
            <a:extLst>
              <a:ext uri="{FF2B5EF4-FFF2-40B4-BE49-F238E27FC236}">
                <a16:creationId xmlns:a16="http://schemas.microsoft.com/office/drawing/2014/main" id="{1011C49A-343D-4C95-9EF0-871A709D915E}"/>
              </a:ext>
            </a:extLst>
          </p:cNvPr>
          <p:cNvSpPr txBox="1">
            <a:spLocks/>
          </p:cNvSpPr>
          <p:nvPr/>
        </p:nvSpPr>
        <p:spPr bwMode="auto">
          <a:xfrm>
            <a:off x="2146687" y="2263064"/>
            <a:ext cx="272398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1" name="Content Placeholder 2">
            <a:extLst>
              <a:ext uri="{FF2B5EF4-FFF2-40B4-BE49-F238E27FC236}">
                <a16:creationId xmlns:a16="http://schemas.microsoft.com/office/drawing/2014/main" id="{46D812B5-6A2B-412A-9F06-CECC2E870805}"/>
              </a:ext>
            </a:extLst>
          </p:cNvPr>
          <p:cNvSpPr txBox="1">
            <a:spLocks/>
          </p:cNvSpPr>
          <p:nvPr/>
        </p:nvSpPr>
        <p:spPr bwMode="auto">
          <a:xfrm>
            <a:off x="2146687" y="2836139"/>
            <a:ext cx="307803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2" name="Content Placeholder 2">
            <a:extLst>
              <a:ext uri="{FF2B5EF4-FFF2-40B4-BE49-F238E27FC236}">
                <a16:creationId xmlns:a16="http://schemas.microsoft.com/office/drawing/2014/main" id="{4929C093-3BCA-454C-94B2-BF2E5797E5B6}"/>
              </a:ext>
            </a:extLst>
          </p:cNvPr>
          <p:cNvSpPr txBox="1">
            <a:spLocks/>
          </p:cNvSpPr>
          <p:nvPr/>
        </p:nvSpPr>
        <p:spPr bwMode="auto">
          <a:xfrm>
            <a:off x="2146687" y="1710259"/>
            <a:ext cx="272398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3" name="Content Placeholder 2">
            <a:extLst>
              <a:ext uri="{FF2B5EF4-FFF2-40B4-BE49-F238E27FC236}">
                <a16:creationId xmlns:a16="http://schemas.microsoft.com/office/drawing/2014/main" id="{6A29D03E-3752-48AD-8BEE-637171CCCAC1}"/>
              </a:ext>
            </a:extLst>
          </p:cNvPr>
          <p:cNvSpPr txBox="1">
            <a:spLocks/>
          </p:cNvSpPr>
          <p:nvPr/>
        </p:nvSpPr>
        <p:spPr bwMode="auto">
          <a:xfrm>
            <a:off x="2146687" y="1142311"/>
            <a:ext cx="272398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4" name="Content Placeholder 2">
            <a:extLst>
              <a:ext uri="{FF2B5EF4-FFF2-40B4-BE49-F238E27FC236}">
                <a16:creationId xmlns:a16="http://schemas.microsoft.com/office/drawing/2014/main" id="{39A03431-5CF4-4283-A86D-42FB37B7BD52}"/>
              </a:ext>
            </a:extLst>
          </p:cNvPr>
          <p:cNvSpPr txBox="1">
            <a:spLocks/>
          </p:cNvSpPr>
          <p:nvPr/>
        </p:nvSpPr>
        <p:spPr bwMode="auto">
          <a:xfrm>
            <a:off x="2146687" y="3393539"/>
            <a:ext cx="373022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9" name="Content Placeholder 2">
            <a:extLst>
              <a:ext uri="{FF2B5EF4-FFF2-40B4-BE49-F238E27FC236}">
                <a16:creationId xmlns:a16="http://schemas.microsoft.com/office/drawing/2014/main" id="{6B4F981B-CDA3-4114-A707-AF4E2913763D}"/>
              </a:ext>
            </a:extLst>
          </p:cNvPr>
          <p:cNvSpPr txBox="1">
            <a:spLocks/>
          </p:cNvSpPr>
          <p:nvPr/>
        </p:nvSpPr>
        <p:spPr bwMode="auto">
          <a:xfrm>
            <a:off x="-47383" y="5039951"/>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octane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2" name="Content Placeholder 2">
            <a:extLst>
              <a:ext uri="{FF2B5EF4-FFF2-40B4-BE49-F238E27FC236}">
                <a16:creationId xmlns:a16="http://schemas.microsoft.com/office/drawing/2014/main" id="{C740AB6B-D32E-48D8-9011-54ECE2C2C2CC}"/>
              </a:ext>
            </a:extLst>
          </p:cNvPr>
          <p:cNvSpPr txBox="1">
            <a:spLocks/>
          </p:cNvSpPr>
          <p:nvPr/>
        </p:nvSpPr>
        <p:spPr bwMode="auto">
          <a:xfrm>
            <a:off x="1165133" y="5034815"/>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5" name="Content Placeholder 2">
            <a:extLst>
              <a:ext uri="{FF2B5EF4-FFF2-40B4-BE49-F238E27FC236}">
                <a16:creationId xmlns:a16="http://schemas.microsoft.com/office/drawing/2014/main" id="{6E94D83B-AF77-488C-B60C-977DB277416E}"/>
              </a:ext>
            </a:extLst>
          </p:cNvPr>
          <p:cNvSpPr txBox="1">
            <a:spLocks/>
          </p:cNvSpPr>
          <p:nvPr/>
        </p:nvSpPr>
        <p:spPr bwMode="auto">
          <a:xfrm>
            <a:off x="-47383" y="4478426"/>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heptane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6" name="Content Placeholder 2">
            <a:extLst>
              <a:ext uri="{FF2B5EF4-FFF2-40B4-BE49-F238E27FC236}">
                <a16:creationId xmlns:a16="http://schemas.microsoft.com/office/drawing/2014/main" id="{6FE357C0-DB28-4569-B8B3-EE3976725215}"/>
              </a:ext>
            </a:extLst>
          </p:cNvPr>
          <p:cNvSpPr txBox="1">
            <a:spLocks/>
          </p:cNvSpPr>
          <p:nvPr/>
        </p:nvSpPr>
        <p:spPr bwMode="auto">
          <a:xfrm>
            <a:off x="-47383" y="3916901"/>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hexane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0" name="Content Placeholder 2">
            <a:extLst>
              <a:ext uri="{FF2B5EF4-FFF2-40B4-BE49-F238E27FC236}">
                <a16:creationId xmlns:a16="http://schemas.microsoft.com/office/drawing/2014/main" id="{7CEAAC1C-1EA8-429C-A2FF-B638924E544A}"/>
              </a:ext>
            </a:extLst>
          </p:cNvPr>
          <p:cNvSpPr txBox="1">
            <a:spLocks/>
          </p:cNvSpPr>
          <p:nvPr/>
        </p:nvSpPr>
        <p:spPr bwMode="auto">
          <a:xfrm>
            <a:off x="-47383" y="5601476"/>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nonane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3" name="Content Placeholder 2">
            <a:extLst>
              <a:ext uri="{FF2B5EF4-FFF2-40B4-BE49-F238E27FC236}">
                <a16:creationId xmlns:a16="http://schemas.microsoft.com/office/drawing/2014/main" id="{40A616F7-E3EE-410D-B0E3-C3571E9697BA}"/>
              </a:ext>
            </a:extLst>
          </p:cNvPr>
          <p:cNvSpPr txBox="1">
            <a:spLocks/>
          </p:cNvSpPr>
          <p:nvPr/>
        </p:nvSpPr>
        <p:spPr bwMode="auto">
          <a:xfrm>
            <a:off x="-47383" y="6163000"/>
            <a:ext cx="237626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décane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4" name="Content Placeholder 2">
            <a:extLst>
              <a:ext uri="{FF2B5EF4-FFF2-40B4-BE49-F238E27FC236}">
                <a16:creationId xmlns:a16="http://schemas.microsoft.com/office/drawing/2014/main" id="{2E12BADD-B7EE-4A8B-9792-CC1713590C01}"/>
              </a:ext>
            </a:extLst>
          </p:cNvPr>
          <p:cNvSpPr txBox="1">
            <a:spLocks/>
          </p:cNvSpPr>
          <p:nvPr/>
        </p:nvSpPr>
        <p:spPr bwMode="auto">
          <a:xfrm>
            <a:off x="1165133" y="3914239"/>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5" name="Content Placeholder 2">
            <a:extLst>
              <a:ext uri="{FF2B5EF4-FFF2-40B4-BE49-F238E27FC236}">
                <a16:creationId xmlns:a16="http://schemas.microsoft.com/office/drawing/2014/main" id="{E9676286-4829-4D7D-93D3-BA7674BCACFC}"/>
              </a:ext>
            </a:extLst>
          </p:cNvPr>
          <p:cNvSpPr txBox="1">
            <a:spLocks/>
          </p:cNvSpPr>
          <p:nvPr/>
        </p:nvSpPr>
        <p:spPr bwMode="auto">
          <a:xfrm>
            <a:off x="1165133" y="4482010"/>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16</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8" name="Content Placeholder 2">
            <a:extLst>
              <a:ext uri="{FF2B5EF4-FFF2-40B4-BE49-F238E27FC236}">
                <a16:creationId xmlns:a16="http://schemas.microsoft.com/office/drawing/2014/main" id="{A04DE6FE-A291-464D-AE10-BF23A6A12A38}"/>
              </a:ext>
            </a:extLst>
          </p:cNvPr>
          <p:cNvSpPr txBox="1">
            <a:spLocks/>
          </p:cNvSpPr>
          <p:nvPr/>
        </p:nvSpPr>
        <p:spPr bwMode="auto">
          <a:xfrm>
            <a:off x="1165133" y="5605238"/>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0" name="Content Placeholder 2">
            <a:extLst>
              <a:ext uri="{FF2B5EF4-FFF2-40B4-BE49-F238E27FC236}">
                <a16:creationId xmlns:a16="http://schemas.microsoft.com/office/drawing/2014/main" id="{0B26CABE-D55B-4AD1-A2C5-4CEAF70BBB20}"/>
              </a:ext>
            </a:extLst>
          </p:cNvPr>
          <p:cNvSpPr txBox="1">
            <a:spLocks/>
          </p:cNvSpPr>
          <p:nvPr/>
        </p:nvSpPr>
        <p:spPr bwMode="auto">
          <a:xfrm>
            <a:off x="1165133" y="6160339"/>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9" name="Content Placeholder 2">
            <a:extLst>
              <a:ext uri="{FF2B5EF4-FFF2-40B4-BE49-F238E27FC236}">
                <a16:creationId xmlns:a16="http://schemas.microsoft.com/office/drawing/2014/main" id="{A95FDAB8-AD15-43A4-8C83-0A65BEEB6186}"/>
              </a:ext>
            </a:extLst>
          </p:cNvPr>
          <p:cNvSpPr txBox="1">
            <a:spLocks/>
          </p:cNvSpPr>
          <p:nvPr/>
        </p:nvSpPr>
        <p:spPr bwMode="auto">
          <a:xfrm>
            <a:off x="2146687" y="5032525"/>
            <a:ext cx="5953704"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0" name="Content Placeholder 2">
            <a:extLst>
              <a:ext uri="{FF2B5EF4-FFF2-40B4-BE49-F238E27FC236}">
                <a16:creationId xmlns:a16="http://schemas.microsoft.com/office/drawing/2014/main" id="{AAEB1714-17E4-406E-BB47-5FAB801FB1D0}"/>
              </a:ext>
            </a:extLst>
          </p:cNvPr>
          <p:cNvSpPr txBox="1">
            <a:spLocks/>
          </p:cNvSpPr>
          <p:nvPr/>
        </p:nvSpPr>
        <p:spPr bwMode="auto">
          <a:xfrm>
            <a:off x="2146687" y="5605600"/>
            <a:ext cx="6519908"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3" name="Content Placeholder 2">
            <a:extLst>
              <a:ext uri="{FF2B5EF4-FFF2-40B4-BE49-F238E27FC236}">
                <a16:creationId xmlns:a16="http://schemas.microsoft.com/office/drawing/2014/main" id="{03CDA842-93B7-41FE-97D7-C0B89080456E}"/>
              </a:ext>
            </a:extLst>
          </p:cNvPr>
          <p:cNvSpPr txBox="1">
            <a:spLocks/>
          </p:cNvSpPr>
          <p:nvPr/>
        </p:nvSpPr>
        <p:spPr bwMode="auto">
          <a:xfrm>
            <a:off x="2146687" y="4479720"/>
            <a:ext cx="646239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4" name="Content Placeholder 2">
            <a:extLst>
              <a:ext uri="{FF2B5EF4-FFF2-40B4-BE49-F238E27FC236}">
                <a16:creationId xmlns:a16="http://schemas.microsoft.com/office/drawing/2014/main" id="{5EB11259-F15C-49EA-9644-9F46FEB0CDC5}"/>
              </a:ext>
            </a:extLst>
          </p:cNvPr>
          <p:cNvSpPr txBox="1">
            <a:spLocks/>
          </p:cNvSpPr>
          <p:nvPr/>
        </p:nvSpPr>
        <p:spPr bwMode="auto">
          <a:xfrm>
            <a:off x="2146687" y="3911772"/>
            <a:ext cx="445603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5" name="Content Placeholder 2">
            <a:extLst>
              <a:ext uri="{FF2B5EF4-FFF2-40B4-BE49-F238E27FC236}">
                <a16:creationId xmlns:a16="http://schemas.microsoft.com/office/drawing/2014/main" id="{92B06ADE-10B6-4EF0-A157-48684E7979F7}"/>
              </a:ext>
            </a:extLst>
          </p:cNvPr>
          <p:cNvSpPr txBox="1">
            <a:spLocks/>
          </p:cNvSpPr>
          <p:nvPr/>
        </p:nvSpPr>
        <p:spPr bwMode="auto">
          <a:xfrm>
            <a:off x="2146687" y="6163000"/>
            <a:ext cx="776467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6" name="Content Placeholder 2">
            <a:extLst>
              <a:ext uri="{FF2B5EF4-FFF2-40B4-BE49-F238E27FC236}">
                <a16:creationId xmlns:a16="http://schemas.microsoft.com/office/drawing/2014/main" id="{B0F96E60-2CD7-47F2-A382-19BB025CAAC6}"/>
              </a:ext>
            </a:extLst>
          </p:cNvPr>
          <p:cNvSpPr txBox="1">
            <a:spLocks/>
          </p:cNvSpPr>
          <p:nvPr/>
        </p:nvSpPr>
        <p:spPr bwMode="auto">
          <a:xfrm>
            <a:off x="3628684" y="1230836"/>
            <a:ext cx="5531197" cy="251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Remarquez que chaque C forme 4  </a:t>
            </a:r>
          </a:p>
          <a:p>
            <a:pPr marL="0" lvl="0" indent="0">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liaisons ici et dans les formules </a:t>
            </a:r>
          </a:p>
          <a:p>
            <a:pPr marL="0" lvl="0" indent="0">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structurelles que le nombre de H </a:t>
            </a:r>
          </a:p>
          <a:p>
            <a:pPr marL="0" lvl="0" indent="0">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lié à chaque C est égal à 4 </a:t>
            </a:r>
          </a:p>
          <a:p>
            <a:pPr marL="0" lvl="0" indent="0">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moins le nombre de C </a:t>
            </a:r>
          </a:p>
          <a:p>
            <a:pPr marL="0" lvl="0" indent="0">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attaché à ce </a:t>
            </a:r>
            <a:r>
              <a:rPr lang="fr-FR"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carbon</a:t>
            </a: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130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1"/>
                                        </p:tgtEl>
                                        <p:attrNameLst>
                                          <p:attrName>style.visibility</p:attrName>
                                        </p:attrNameLst>
                                      </p:cBhvr>
                                      <p:to>
                                        <p:strVal val="visible"/>
                                      </p:to>
                                    </p:set>
                                    <p:anim calcmode="lin" valueType="num">
                                      <p:cBhvr additive="base">
                                        <p:cTn id="15" dur="500" fill="hold"/>
                                        <p:tgtEl>
                                          <p:spTgt spid="111"/>
                                        </p:tgtEl>
                                        <p:attrNameLst>
                                          <p:attrName>ppt_x</p:attrName>
                                        </p:attrNameLst>
                                      </p:cBhvr>
                                      <p:tavLst>
                                        <p:tav tm="0">
                                          <p:val>
                                            <p:strVal val="#ppt_x"/>
                                          </p:val>
                                        </p:tav>
                                        <p:tav tm="100000">
                                          <p:val>
                                            <p:strVal val="#ppt_x"/>
                                          </p:val>
                                        </p:tav>
                                      </p:tavLst>
                                    </p:anim>
                                    <p:anim calcmode="lin" valueType="num">
                                      <p:cBhvr additive="base">
                                        <p:cTn id="16" dur="500" fill="hold"/>
                                        <p:tgtEl>
                                          <p:spTgt spid="1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anim calcmode="lin" valueType="num">
                                      <p:cBhvr additive="base">
                                        <p:cTn id="27" dur="500" fill="hold"/>
                                        <p:tgtEl>
                                          <p:spTgt spid="144"/>
                                        </p:tgtEl>
                                        <p:attrNameLst>
                                          <p:attrName>ppt_x</p:attrName>
                                        </p:attrNameLst>
                                      </p:cBhvr>
                                      <p:tavLst>
                                        <p:tav tm="0">
                                          <p:val>
                                            <p:strVal val="#ppt_x"/>
                                          </p:val>
                                        </p:tav>
                                        <p:tav tm="100000">
                                          <p:val>
                                            <p:strVal val="#ppt_x"/>
                                          </p:val>
                                        </p:tav>
                                      </p:tavLst>
                                    </p:anim>
                                    <p:anim calcmode="lin" valueType="num">
                                      <p:cBhvr additive="base">
                                        <p:cTn id="28" dur="500" fill="hold"/>
                                        <p:tgtEl>
                                          <p:spTgt spid="14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5"/>
                                        </p:tgtEl>
                                        <p:attrNameLst>
                                          <p:attrName>style.visibility</p:attrName>
                                        </p:attrNameLst>
                                      </p:cBhvr>
                                      <p:to>
                                        <p:strVal val="visible"/>
                                      </p:to>
                                    </p:set>
                                    <p:anim calcmode="lin" valueType="num">
                                      <p:cBhvr additive="base">
                                        <p:cTn id="31" dur="500" fill="hold"/>
                                        <p:tgtEl>
                                          <p:spTgt spid="145"/>
                                        </p:tgtEl>
                                        <p:attrNameLst>
                                          <p:attrName>ppt_x</p:attrName>
                                        </p:attrNameLst>
                                      </p:cBhvr>
                                      <p:tavLst>
                                        <p:tav tm="0">
                                          <p:val>
                                            <p:strVal val="#ppt_x"/>
                                          </p:val>
                                        </p:tav>
                                        <p:tav tm="100000">
                                          <p:val>
                                            <p:strVal val="#ppt_x"/>
                                          </p:val>
                                        </p:tav>
                                      </p:tavLst>
                                    </p:anim>
                                    <p:anim calcmode="lin" valueType="num">
                                      <p:cBhvr additive="base">
                                        <p:cTn id="32" dur="500" fill="hold"/>
                                        <p:tgtEl>
                                          <p:spTgt spid="14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2"/>
                                        </p:tgtEl>
                                        <p:attrNameLst>
                                          <p:attrName>style.visibility</p:attrName>
                                        </p:attrNameLst>
                                      </p:cBhvr>
                                      <p:to>
                                        <p:strVal val="visible"/>
                                      </p:to>
                                    </p:set>
                                    <p:anim calcmode="lin" valueType="num">
                                      <p:cBhvr additive="base">
                                        <p:cTn id="35" dur="500" fill="hold"/>
                                        <p:tgtEl>
                                          <p:spTgt spid="132"/>
                                        </p:tgtEl>
                                        <p:attrNameLst>
                                          <p:attrName>ppt_x</p:attrName>
                                        </p:attrNameLst>
                                      </p:cBhvr>
                                      <p:tavLst>
                                        <p:tav tm="0">
                                          <p:val>
                                            <p:strVal val="#ppt_x"/>
                                          </p:val>
                                        </p:tav>
                                        <p:tav tm="100000">
                                          <p:val>
                                            <p:strVal val="#ppt_x"/>
                                          </p:val>
                                        </p:tav>
                                      </p:tavLst>
                                    </p:anim>
                                    <p:anim calcmode="lin" valueType="num">
                                      <p:cBhvr additive="base">
                                        <p:cTn id="36" dur="500" fill="hold"/>
                                        <p:tgtEl>
                                          <p:spTgt spid="1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8"/>
                                        </p:tgtEl>
                                        <p:attrNameLst>
                                          <p:attrName>style.visibility</p:attrName>
                                        </p:attrNameLst>
                                      </p:cBhvr>
                                      <p:to>
                                        <p:strVal val="visible"/>
                                      </p:to>
                                    </p:set>
                                    <p:anim calcmode="lin" valueType="num">
                                      <p:cBhvr additive="base">
                                        <p:cTn id="39" dur="500" fill="hold"/>
                                        <p:tgtEl>
                                          <p:spTgt spid="148"/>
                                        </p:tgtEl>
                                        <p:attrNameLst>
                                          <p:attrName>ppt_x</p:attrName>
                                        </p:attrNameLst>
                                      </p:cBhvr>
                                      <p:tavLst>
                                        <p:tav tm="0">
                                          <p:val>
                                            <p:strVal val="#ppt_x"/>
                                          </p:val>
                                        </p:tav>
                                        <p:tav tm="100000">
                                          <p:val>
                                            <p:strVal val="#ppt_x"/>
                                          </p:val>
                                        </p:tav>
                                      </p:tavLst>
                                    </p:anim>
                                    <p:anim calcmode="lin" valueType="num">
                                      <p:cBhvr additive="base">
                                        <p:cTn id="40" dur="500" fill="hold"/>
                                        <p:tgtEl>
                                          <p:spTgt spid="14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0"/>
                                        </p:tgtEl>
                                        <p:attrNameLst>
                                          <p:attrName>style.visibility</p:attrName>
                                        </p:attrNameLst>
                                      </p:cBhvr>
                                      <p:to>
                                        <p:strVal val="visible"/>
                                      </p:to>
                                    </p:set>
                                    <p:anim calcmode="lin" valueType="num">
                                      <p:cBhvr additive="base">
                                        <p:cTn id="43" dur="500" fill="hold"/>
                                        <p:tgtEl>
                                          <p:spTgt spid="150"/>
                                        </p:tgtEl>
                                        <p:attrNameLst>
                                          <p:attrName>ppt_x</p:attrName>
                                        </p:attrNameLst>
                                      </p:cBhvr>
                                      <p:tavLst>
                                        <p:tav tm="0">
                                          <p:val>
                                            <p:strVal val="#ppt_x"/>
                                          </p:val>
                                        </p:tav>
                                        <p:tav tm="100000">
                                          <p:val>
                                            <p:strVal val="#ppt_x"/>
                                          </p:val>
                                        </p:tav>
                                      </p:tavLst>
                                    </p:anim>
                                    <p:anim calcmode="lin" valueType="num">
                                      <p:cBhvr additive="base">
                                        <p:cTn id="44"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6"/>
                                        </p:tgtEl>
                                        <p:attrNameLst>
                                          <p:attrName>style.visibility</p:attrName>
                                        </p:attrNameLst>
                                      </p:cBhvr>
                                      <p:to>
                                        <p:strVal val="visible"/>
                                      </p:to>
                                    </p:set>
                                    <p:anim calcmode="lin" valueType="num">
                                      <p:cBhvr additive="base">
                                        <p:cTn id="49" dur="500" fill="hold"/>
                                        <p:tgtEl>
                                          <p:spTgt spid="196"/>
                                        </p:tgtEl>
                                        <p:attrNameLst>
                                          <p:attrName>ppt_x</p:attrName>
                                        </p:attrNameLst>
                                      </p:cBhvr>
                                      <p:tavLst>
                                        <p:tav tm="0">
                                          <p:val>
                                            <p:strVal val="#ppt_x"/>
                                          </p:val>
                                        </p:tav>
                                        <p:tav tm="100000">
                                          <p:val>
                                            <p:strVal val="#ppt_x"/>
                                          </p:val>
                                        </p:tav>
                                      </p:tavLst>
                                    </p:anim>
                                    <p:anim calcmode="lin" valueType="num">
                                      <p:cBhvr additive="base">
                                        <p:cTn id="50" dur="500" fill="hold"/>
                                        <p:tgtEl>
                                          <p:spTgt spid="19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additive="base">
                                        <p:cTn id="53" dur="500" fill="hold"/>
                                        <p:tgtEl>
                                          <p:spTgt spid="193"/>
                                        </p:tgtEl>
                                        <p:attrNameLst>
                                          <p:attrName>ppt_x</p:attrName>
                                        </p:attrNameLst>
                                      </p:cBhvr>
                                      <p:tavLst>
                                        <p:tav tm="0">
                                          <p:val>
                                            <p:strVal val="#ppt_x"/>
                                          </p:val>
                                        </p:tav>
                                        <p:tav tm="100000">
                                          <p:val>
                                            <p:strVal val="#ppt_x"/>
                                          </p:val>
                                        </p:tav>
                                      </p:tavLst>
                                    </p:anim>
                                    <p:anim calcmode="lin" valueType="num">
                                      <p:cBhvr additive="base">
                                        <p:cTn id="54" dur="500" fill="hold"/>
                                        <p:tgtEl>
                                          <p:spTgt spid="19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4"/>
                                        </p:tgtEl>
                                        <p:attrNameLst>
                                          <p:attrName>style.visibility</p:attrName>
                                        </p:attrNameLst>
                                      </p:cBhvr>
                                      <p:to>
                                        <p:strVal val="visible"/>
                                      </p:to>
                                    </p:set>
                                    <p:anim calcmode="lin" valueType="num">
                                      <p:cBhvr additive="base">
                                        <p:cTn id="57" dur="500" fill="hold"/>
                                        <p:tgtEl>
                                          <p:spTgt spid="194"/>
                                        </p:tgtEl>
                                        <p:attrNameLst>
                                          <p:attrName>ppt_x</p:attrName>
                                        </p:attrNameLst>
                                      </p:cBhvr>
                                      <p:tavLst>
                                        <p:tav tm="0">
                                          <p:val>
                                            <p:strVal val="#ppt_x"/>
                                          </p:val>
                                        </p:tav>
                                        <p:tav tm="100000">
                                          <p:val>
                                            <p:strVal val="#ppt_x"/>
                                          </p:val>
                                        </p:tav>
                                      </p:tavLst>
                                    </p:anim>
                                    <p:anim calcmode="lin" valueType="num">
                                      <p:cBhvr additive="base">
                                        <p:cTn id="58" dur="500" fill="hold"/>
                                        <p:tgtEl>
                                          <p:spTgt spid="194"/>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9"/>
                                        </p:tgtEl>
                                        <p:attrNameLst>
                                          <p:attrName>style.visibility</p:attrName>
                                        </p:attrNameLst>
                                      </p:cBhvr>
                                      <p:to>
                                        <p:strVal val="visible"/>
                                      </p:to>
                                    </p:set>
                                    <p:anim calcmode="lin" valueType="num">
                                      <p:cBhvr additive="base">
                                        <p:cTn id="61" dur="500" fill="hold"/>
                                        <p:tgtEl>
                                          <p:spTgt spid="189"/>
                                        </p:tgtEl>
                                        <p:attrNameLst>
                                          <p:attrName>ppt_x</p:attrName>
                                        </p:attrNameLst>
                                      </p:cBhvr>
                                      <p:tavLst>
                                        <p:tav tm="0">
                                          <p:val>
                                            <p:strVal val="#ppt_x"/>
                                          </p:val>
                                        </p:tav>
                                        <p:tav tm="100000">
                                          <p:val>
                                            <p:strVal val="#ppt_x"/>
                                          </p:val>
                                        </p:tav>
                                      </p:tavLst>
                                    </p:anim>
                                    <p:anim calcmode="lin" valueType="num">
                                      <p:cBhvr additive="base">
                                        <p:cTn id="62" dur="500" fill="hold"/>
                                        <p:tgtEl>
                                          <p:spTgt spid="18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0"/>
                                        </p:tgtEl>
                                        <p:attrNameLst>
                                          <p:attrName>style.visibility</p:attrName>
                                        </p:attrNameLst>
                                      </p:cBhvr>
                                      <p:to>
                                        <p:strVal val="visible"/>
                                      </p:to>
                                    </p:set>
                                    <p:anim calcmode="lin" valueType="num">
                                      <p:cBhvr additive="base">
                                        <p:cTn id="65" dur="500" fill="hold"/>
                                        <p:tgtEl>
                                          <p:spTgt spid="190"/>
                                        </p:tgtEl>
                                        <p:attrNameLst>
                                          <p:attrName>ppt_x</p:attrName>
                                        </p:attrNameLst>
                                      </p:cBhvr>
                                      <p:tavLst>
                                        <p:tav tm="0">
                                          <p:val>
                                            <p:strVal val="#ppt_x"/>
                                          </p:val>
                                        </p:tav>
                                        <p:tav tm="100000">
                                          <p:val>
                                            <p:strVal val="#ppt_x"/>
                                          </p:val>
                                        </p:tav>
                                      </p:tavLst>
                                    </p:anim>
                                    <p:anim calcmode="lin" valueType="num">
                                      <p:cBhvr additive="base">
                                        <p:cTn id="66" dur="500" fill="hold"/>
                                        <p:tgtEl>
                                          <p:spTgt spid="19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91"/>
                                        </p:tgtEl>
                                        <p:attrNameLst>
                                          <p:attrName>style.visibility</p:attrName>
                                        </p:attrNameLst>
                                      </p:cBhvr>
                                      <p:to>
                                        <p:strVal val="visible"/>
                                      </p:to>
                                    </p:set>
                                    <p:anim calcmode="lin" valueType="num">
                                      <p:cBhvr additive="base">
                                        <p:cTn id="69" dur="500" fill="hold"/>
                                        <p:tgtEl>
                                          <p:spTgt spid="191"/>
                                        </p:tgtEl>
                                        <p:attrNameLst>
                                          <p:attrName>ppt_x</p:attrName>
                                        </p:attrNameLst>
                                      </p:cBhvr>
                                      <p:tavLst>
                                        <p:tav tm="0">
                                          <p:val>
                                            <p:strVal val="#ppt_x"/>
                                          </p:val>
                                        </p:tav>
                                        <p:tav tm="100000">
                                          <p:val>
                                            <p:strVal val="#ppt_x"/>
                                          </p:val>
                                        </p:tav>
                                      </p:tavLst>
                                    </p:anim>
                                    <p:anim calcmode="lin" valueType="num">
                                      <p:cBhvr additive="base">
                                        <p:cTn id="70" dur="500" fill="hold"/>
                                        <p:tgtEl>
                                          <p:spTgt spid="19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2"/>
                                        </p:tgtEl>
                                        <p:attrNameLst>
                                          <p:attrName>style.visibility</p:attrName>
                                        </p:attrNameLst>
                                      </p:cBhvr>
                                      <p:to>
                                        <p:strVal val="visible"/>
                                      </p:to>
                                    </p:set>
                                    <p:anim calcmode="lin" valueType="num">
                                      <p:cBhvr additive="base">
                                        <p:cTn id="73" dur="500" fill="hold"/>
                                        <p:tgtEl>
                                          <p:spTgt spid="192"/>
                                        </p:tgtEl>
                                        <p:attrNameLst>
                                          <p:attrName>ppt_x</p:attrName>
                                        </p:attrNameLst>
                                      </p:cBhvr>
                                      <p:tavLst>
                                        <p:tav tm="0">
                                          <p:val>
                                            <p:strVal val="#ppt_x"/>
                                          </p:val>
                                        </p:tav>
                                        <p:tav tm="100000">
                                          <p:val>
                                            <p:strVal val="#ppt_x"/>
                                          </p:val>
                                        </p:tav>
                                      </p:tavLst>
                                    </p:anim>
                                    <p:anim calcmode="lin" valueType="num">
                                      <p:cBhvr additive="base">
                                        <p:cTn id="74" dur="500" fill="hold"/>
                                        <p:tgtEl>
                                          <p:spTgt spid="19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8"/>
                                        </p:tgtEl>
                                        <p:attrNameLst>
                                          <p:attrName>style.visibility</p:attrName>
                                        </p:attrNameLst>
                                      </p:cBhvr>
                                      <p:to>
                                        <p:strVal val="visible"/>
                                      </p:to>
                                    </p:set>
                                    <p:anim calcmode="lin" valueType="num">
                                      <p:cBhvr additive="base">
                                        <p:cTn id="77" dur="500" fill="hold"/>
                                        <p:tgtEl>
                                          <p:spTgt spid="188"/>
                                        </p:tgtEl>
                                        <p:attrNameLst>
                                          <p:attrName>ppt_x</p:attrName>
                                        </p:attrNameLst>
                                      </p:cBhvr>
                                      <p:tavLst>
                                        <p:tav tm="0">
                                          <p:val>
                                            <p:strVal val="#ppt_x"/>
                                          </p:val>
                                        </p:tav>
                                        <p:tav tm="100000">
                                          <p:val>
                                            <p:strVal val="#ppt_x"/>
                                          </p:val>
                                        </p:tav>
                                      </p:tavLst>
                                    </p:anim>
                                    <p:anim calcmode="lin" valueType="num">
                                      <p:cBhvr additive="base">
                                        <p:cTn id="78" dur="500" fill="hold"/>
                                        <p:tgtEl>
                                          <p:spTgt spid="18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87"/>
                                        </p:tgtEl>
                                        <p:attrNameLst>
                                          <p:attrName>style.visibility</p:attrName>
                                        </p:attrNameLst>
                                      </p:cBhvr>
                                      <p:to>
                                        <p:strVal val="visible"/>
                                      </p:to>
                                    </p:set>
                                    <p:anim calcmode="lin" valueType="num">
                                      <p:cBhvr additive="base">
                                        <p:cTn id="81" dur="500" fill="hold"/>
                                        <p:tgtEl>
                                          <p:spTgt spid="187"/>
                                        </p:tgtEl>
                                        <p:attrNameLst>
                                          <p:attrName>ppt_x</p:attrName>
                                        </p:attrNameLst>
                                      </p:cBhvr>
                                      <p:tavLst>
                                        <p:tav tm="0">
                                          <p:val>
                                            <p:strVal val="#ppt_x"/>
                                          </p:val>
                                        </p:tav>
                                        <p:tav tm="100000">
                                          <p:val>
                                            <p:strVal val="#ppt_x"/>
                                          </p:val>
                                        </p:tav>
                                      </p:tavLst>
                                    </p:anim>
                                    <p:anim calcmode="lin" valueType="num">
                                      <p:cBhvr additive="base">
                                        <p:cTn id="82" dur="500" fill="hold"/>
                                        <p:tgtEl>
                                          <p:spTgt spid="18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95"/>
                                        </p:tgtEl>
                                        <p:attrNameLst>
                                          <p:attrName>style.visibility</p:attrName>
                                        </p:attrNameLst>
                                      </p:cBhvr>
                                      <p:to>
                                        <p:strVal val="visible"/>
                                      </p:to>
                                    </p:set>
                                    <p:anim calcmode="lin" valueType="num">
                                      <p:cBhvr additive="base">
                                        <p:cTn id="85" dur="500" fill="hold"/>
                                        <p:tgtEl>
                                          <p:spTgt spid="195"/>
                                        </p:tgtEl>
                                        <p:attrNameLst>
                                          <p:attrName>ppt_x</p:attrName>
                                        </p:attrNameLst>
                                      </p:cBhvr>
                                      <p:tavLst>
                                        <p:tav tm="0">
                                          <p:val>
                                            <p:strVal val="#ppt_x"/>
                                          </p:val>
                                        </p:tav>
                                        <p:tav tm="100000">
                                          <p:val>
                                            <p:strVal val="#ppt_x"/>
                                          </p:val>
                                        </p:tav>
                                      </p:tavLst>
                                    </p:anim>
                                    <p:anim calcmode="lin" valueType="num">
                                      <p:cBhvr additive="base">
                                        <p:cTn id="86"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500" fill="hold"/>
                                        <p:tgtEl>
                                          <p:spTgt spid="186"/>
                                        </p:tgtEl>
                                        <p:attrNameLst>
                                          <p:attrName>ppt_x</p:attrName>
                                        </p:attrNameLst>
                                      </p:cBhvr>
                                      <p:tavLst>
                                        <p:tav tm="0">
                                          <p:val>
                                            <p:strVal val="#ppt_x"/>
                                          </p:val>
                                        </p:tav>
                                        <p:tav tm="100000">
                                          <p:val>
                                            <p:strVal val="#ppt_x"/>
                                          </p:val>
                                        </p:tav>
                                      </p:tavLst>
                                    </p:anim>
                                    <p:anim calcmode="lin" valueType="num">
                                      <p:cBhvr additive="base">
                                        <p:cTn id="92" dur="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anim calcmode="lin" valueType="num">
                                      <p:cBhvr additive="base">
                                        <p:cTn id="95" dur="500" fill="hold"/>
                                        <p:tgtEl>
                                          <p:spTgt spid="3"/>
                                        </p:tgtEl>
                                        <p:attrNameLst>
                                          <p:attrName>ppt_x</p:attrName>
                                        </p:attrNameLst>
                                      </p:cBhvr>
                                      <p:tavLst>
                                        <p:tav tm="0">
                                          <p:val>
                                            <p:strVal val="#ppt_x"/>
                                          </p:val>
                                        </p:tav>
                                        <p:tav tm="100000">
                                          <p:val>
                                            <p:strVal val="#ppt_x"/>
                                          </p:val>
                                        </p:tav>
                                      </p:tavLst>
                                    </p:anim>
                                    <p:anim calcmode="lin" valueType="num">
                                      <p:cBhvr additive="base">
                                        <p:cTn id="9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P spid="193" grpId="0" animBg="1"/>
      <p:bldP spid="194" grpId="0" animBg="1"/>
      <p:bldP spid="195" grpId="0" animBg="1"/>
      <p:bldP spid="189" grpId="0" animBg="1"/>
      <p:bldP spid="190" grpId="0" animBg="1"/>
      <p:bldP spid="191" grpId="0" animBg="1"/>
      <p:bldP spid="192" grpId="0" animBg="1"/>
      <p:bldP spid="188" grpId="0" animBg="1"/>
      <p:bldP spid="187" grpId="0" animBg="1"/>
      <p:bldP spid="3" grpId="0" animBg="1"/>
      <p:bldP spid="111" grpId="0"/>
      <p:bldP spid="57" grpId="0"/>
      <p:bldP spid="58" grpId="0"/>
      <p:bldP spid="59" grpId="0"/>
      <p:bldP spid="60" grpId="0"/>
      <p:bldP spid="132" grpId="0"/>
      <p:bldP spid="144" grpId="0"/>
      <p:bldP spid="145" grpId="0"/>
      <p:bldP spid="148" grpId="0"/>
      <p:bldP spid="150" grpId="0"/>
      <p:bldP spid="1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A4003A7A-9BA1-47C5-AA5A-6DDF58E37836}"/>
              </a:ext>
            </a:extLst>
          </p:cNvPr>
          <p:cNvSpPr/>
          <p:nvPr/>
        </p:nvSpPr>
        <p:spPr>
          <a:xfrm>
            <a:off x="5648131" y="6383622"/>
            <a:ext cx="118875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8E1582F1-6499-4968-950C-622B349550C9}"/>
              </a:ext>
            </a:extLst>
          </p:cNvPr>
          <p:cNvSpPr/>
          <p:nvPr/>
        </p:nvSpPr>
        <p:spPr>
          <a:xfrm>
            <a:off x="3547753" y="4772874"/>
            <a:ext cx="147067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p:cNvSpPr/>
          <p:nvPr/>
        </p:nvSpPr>
        <p:spPr>
          <a:xfrm>
            <a:off x="956886" y="4357035"/>
            <a:ext cx="25202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p:cNvSpPr/>
          <p:nvPr/>
        </p:nvSpPr>
        <p:spPr>
          <a:xfrm>
            <a:off x="2251348" y="3124705"/>
            <a:ext cx="266429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0600" y="457200"/>
            <a:ext cx="7162800" cy="739552"/>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D’autres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détails</a:t>
            </a:r>
            <a:r>
              <a:rPr lang="en-US" dirty="0">
                <a:solidFill>
                  <a:srgbClr val="003300"/>
                </a:solidFill>
                <a:latin typeface="Times New Roman" panose="02020603050405020304" pitchFamily="18" charset="0"/>
                <a:cs typeface="Times New Roman" panose="02020603050405020304" pitchFamily="18" charset="0"/>
              </a:rPr>
              <a:t> sur les </a:t>
            </a:r>
            <a:r>
              <a:rPr lang="en-US" dirty="0" err="1">
                <a:solidFill>
                  <a:srgbClr val="003300"/>
                </a:solidFill>
                <a:latin typeface="Times New Roman" panose="02020603050405020304" pitchFamily="18" charset="0"/>
                <a:cs typeface="Times New Roman" panose="02020603050405020304" pitchFamily="18" charset="0"/>
              </a:rPr>
              <a:t>alcanes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1197" y="1003456"/>
            <a:ext cx="9154091" cy="219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D’autres renseignements sur les alcanes</a:t>
            </a:r>
          </a:p>
          <a:p>
            <a:pPr>
              <a:spcBef>
                <a:spcPts val="0"/>
              </a:spcBef>
              <a:spcAft>
                <a:spcPts val="0"/>
              </a:spcAft>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Chacune des molécules de méthane à décane sont distinctes de l’une à l’autre par le nombre d’atomes de carbone connecté en forme de chaîne.  Une série de molécules comme ceci qui diffèrent par une unité structurelle (-CH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dans ce cas) s’appelle une série homologue.</a:t>
            </a:r>
          </a:p>
        </p:txBody>
      </p:sp>
      <p:sp>
        <p:nvSpPr>
          <p:cNvPr id="24" name="Content Placeholder 2">
            <a:extLst>
              <a:ext uri="{FF2B5EF4-FFF2-40B4-BE49-F238E27FC236}">
                <a16:creationId xmlns:a16="http://schemas.microsoft.com/office/drawing/2014/main" id="{D9B70C9E-DA58-4E03-81F9-848FE30F1637}"/>
              </a:ext>
            </a:extLst>
          </p:cNvPr>
          <p:cNvSpPr txBox="1">
            <a:spLocks/>
          </p:cNvSpPr>
          <p:nvPr/>
        </p:nvSpPr>
        <p:spPr bwMode="auto">
          <a:xfrm>
            <a:off x="8897" y="3487209"/>
            <a:ext cx="7360028" cy="338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R="0">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rPr>
              <a:t>Des alcanes où les carbones sont attaches en forme d’une longue chaîne en ligne s’appellent des alcanes linéaires.</a:t>
            </a:r>
          </a:p>
          <a:p>
            <a:pPr>
              <a:spcBef>
                <a:spcPts val="0"/>
              </a:spcBef>
              <a:spcAft>
                <a:spcPts val="0"/>
              </a:spcAft>
              <a:buFont typeface="Arial" panose="020B0604020202020204" pitchFamily="34" charset="0"/>
              <a:buChar char="•"/>
            </a:pPr>
            <a:r>
              <a:rPr lang="fr-CA" sz="2700" dirty="0">
                <a:solidFill>
                  <a:srgbClr val="000000"/>
                </a:solidFill>
                <a:latin typeface="Times New Roman" panose="02020603050405020304" pitchFamily="18" charset="0"/>
                <a:ea typeface="Calibri" panose="020F0502020204030204" pitchFamily="34" charset="0"/>
              </a:rPr>
              <a:t>on dit qu’un alcane est « saturé », cela veut dire que le maximum nombre d’atomes sont connectes à chaque carbone</a:t>
            </a:r>
          </a:p>
          <a:p>
            <a:pPr>
              <a:spcBef>
                <a:spcPts val="0"/>
              </a:spcBef>
              <a:spcAft>
                <a:spcPts val="0"/>
              </a:spcAft>
              <a:buFont typeface="Arial" panose="020B0604020202020204" pitchFamily="34" charset="0"/>
              <a:buChar char="•"/>
            </a:pPr>
            <a:r>
              <a:rPr lang="fr-FR" sz="2700" dirty="0">
                <a:solidFill>
                  <a:srgbClr val="000000"/>
                </a:solidFill>
                <a:latin typeface="Times New Roman" panose="02020603050405020304" pitchFamily="18" charset="0"/>
                <a:ea typeface="Calibri" panose="020F0502020204030204" pitchFamily="34" charset="0"/>
              </a:rPr>
              <a:t>Remarquez aussi que le nombre de H dans un alcane est prévisible, #H = 2(#C) + 2, C</a:t>
            </a:r>
            <a:r>
              <a:rPr lang="fr-FR" sz="2700" i="1" baseline="-25000" dirty="0">
                <a:solidFill>
                  <a:srgbClr val="000000"/>
                </a:solidFill>
                <a:latin typeface="Times New Roman" panose="02020603050405020304" pitchFamily="18" charset="0"/>
                <a:ea typeface="Calibri" panose="020F0502020204030204" pitchFamily="34" charset="0"/>
              </a:rPr>
              <a:t>n</a:t>
            </a:r>
            <a:r>
              <a:rPr lang="fr-FR" sz="2700" dirty="0">
                <a:solidFill>
                  <a:srgbClr val="000000"/>
                </a:solidFill>
                <a:latin typeface="Times New Roman" panose="02020603050405020304" pitchFamily="18" charset="0"/>
                <a:ea typeface="Calibri" panose="020F0502020204030204" pitchFamily="34" charset="0"/>
              </a:rPr>
              <a:t>H</a:t>
            </a:r>
            <a:r>
              <a:rPr lang="fr-FR" sz="2700" baseline="-25000" dirty="0">
                <a:solidFill>
                  <a:srgbClr val="000000"/>
                </a:solidFill>
                <a:latin typeface="Times New Roman" panose="02020603050405020304" pitchFamily="18" charset="0"/>
                <a:ea typeface="Calibri" panose="020F0502020204030204" pitchFamily="34" charset="0"/>
              </a:rPr>
              <a:t>2</a:t>
            </a:r>
            <a:r>
              <a:rPr lang="fr-FR" sz="2700" i="1" baseline="-25000" dirty="0">
                <a:solidFill>
                  <a:srgbClr val="000000"/>
                </a:solidFill>
                <a:latin typeface="Times New Roman" panose="02020603050405020304" pitchFamily="18" charset="0"/>
                <a:ea typeface="Calibri" panose="020F0502020204030204" pitchFamily="34" charset="0"/>
              </a:rPr>
              <a:t>n</a:t>
            </a:r>
            <a:r>
              <a:rPr lang="fr-FR" sz="2700" baseline="-25000" dirty="0">
                <a:solidFill>
                  <a:srgbClr val="000000"/>
                </a:solidFill>
                <a:latin typeface="Times New Roman" panose="02020603050405020304" pitchFamily="18" charset="0"/>
                <a:ea typeface="Calibri" panose="020F0502020204030204" pitchFamily="34" charset="0"/>
              </a:rPr>
              <a:t>+2</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25" name="Content Placeholder 2">
            <a:extLst>
              <a:ext uri="{FF2B5EF4-FFF2-40B4-BE49-F238E27FC236}">
                <a16:creationId xmlns:a16="http://schemas.microsoft.com/office/drawing/2014/main" id="{BC342472-0044-4670-A171-3B1F1B1423A6}"/>
              </a:ext>
            </a:extLst>
          </p:cNvPr>
          <p:cNvSpPr txBox="1">
            <a:spLocks/>
          </p:cNvSpPr>
          <p:nvPr/>
        </p:nvSpPr>
        <p:spPr bwMode="auto">
          <a:xfrm>
            <a:off x="7571987" y="5925129"/>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5BE6044E-C388-444F-87DA-BAF17B81065B}"/>
              </a:ext>
            </a:extLst>
          </p:cNvPr>
          <p:cNvSpPr txBox="1">
            <a:spLocks/>
          </p:cNvSpPr>
          <p:nvPr/>
        </p:nvSpPr>
        <p:spPr bwMode="auto">
          <a:xfrm>
            <a:off x="8367602" y="5925129"/>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8FA43F1E-DD12-4D6A-AB77-4F62064EB441}"/>
              </a:ext>
            </a:extLst>
          </p:cNvPr>
          <p:cNvSpPr txBox="1">
            <a:spLocks/>
          </p:cNvSpPr>
          <p:nvPr/>
        </p:nvSpPr>
        <p:spPr bwMode="auto">
          <a:xfrm>
            <a:off x="7969794" y="5925129"/>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DA212970-8913-4E9C-B147-B7E9761EB27A}"/>
              </a:ext>
            </a:extLst>
          </p:cNvPr>
          <p:cNvCxnSpPr/>
          <p:nvPr/>
        </p:nvCxnSpPr>
        <p:spPr>
          <a:xfrm>
            <a:off x="7917762" y="620382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698C056-EEC3-4B11-8C5F-E7AA54DEFB5C}"/>
              </a:ext>
            </a:extLst>
          </p:cNvPr>
          <p:cNvCxnSpPr/>
          <p:nvPr/>
        </p:nvCxnSpPr>
        <p:spPr>
          <a:xfrm>
            <a:off x="8315569" y="620382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9C8D8E5-4886-4E39-A050-5704563271BB}"/>
              </a:ext>
            </a:extLst>
          </p:cNvPr>
          <p:cNvCxnSpPr>
            <a:cxnSpLocks/>
          </p:cNvCxnSpPr>
          <p:nvPr/>
        </p:nvCxnSpPr>
        <p:spPr>
          <a:xfrm rot="16200000">
            <a:off x="8514474" y="594912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2">
            <a:extLst>
              <a:ext uri="{FF2B5EF4-FFF2-40B4-BE49-F238E27FC236}">
                <a16:creationId xmlns:a16="http://schemas.microsoft.com/office/drawing/2014/main" id="{62BA8E53-FE28-4A16-94C2-734820232264}"/>
              </a:ext>
            </a:extLst>
          </p:cNvPr>
          <p:cNvSpPr txBox="1">
            <a:spLocks/>
          </p:cNvSpPr>
          <p:nvPr/>
        </p:nvSpPr>
        <p:spPr bwMode="auto">
          <a:xfrm>
            <a:off x="8367602" y="5475465"/>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Connector 31">
            <a:extLst>
              <a:ext uri="{FF2B5EF4-FFF2-40B4-BE49-F238E27FC236}">
                <a16:creationId xmlns:a16="http://schemas.microsoft.com/office/drawing/2014/main" id="{AB30914B-93FA-4CEE-8D3D-6BF226EFA77C}"/>
              </a:ext>
            </a:extLst>
          </p:cNvPr>
          <p:cNvCxnSpPr>
            <a:cxnSpLocks/>
          </p:cNvCxnSpPr>
          <p:nvPr/>
        </p:nvCxnSpPr>
        <p:spPr>
          <a:xfrm rot="16200000">
            <a:off x="8121167" y="594912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Content Placeholder 2">
            <a:extLst>
              <a:ext uri="{FF2B5EF4-FFF2-40B4-BE49-F238E27FC236}">
                <a16:creationId xmlns:a16="http://schemas.microsoft.com/office/drawing/2014/main" id="{B6EAAA27-F4E6-4EB7-B761-9CD803782194}"/>
              </a:ext>
            </a:extLst>
          </p:cNvPr>
          <p:cNvSpPr txBox="1">
            <a:spLocks/>
          </p:cNvSpPr>
          <p:nvPr/>
        </p:nvSpPr>
        <p:spPr bwMode="auto">
          <a:xfrm>
            <a:off x="7974295" y="5475465"/>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CE4F79F5-8BCB-4B3D-AB98-02FD15A727BB}"/>
              </a:ext>
            </a:extLst>
          </p:cNvPr>
          <p:cNvCxnSpPr>
            <a:cxnSpLocks/>
          </p:cNvCxnSpPr>
          <p:nvPr/>
        </p:nvCxnSpPr>
        <p:spPr>
          <a:xfrm rot="16200000">
            <a:off x="7714358" y="594912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Content Placeholder 2">
            <a:extLst>
              <a:ext uri="{FF2B5EF4-FFF2-40B4-BE49-F238E27FC236}">
                <a16:creationId xmlns:a16="http://schemas.microsoft.com/office/drawing/2014/main" id="{81196759-E393-4C0A-803E-A1FB66303810}"/>
              </a:ext>
            </a:extLst>
          </p:cNvPr>
          <p:cNvSpPr txBox="1">
            <a:spLocks/>
          </p:cNvSpPr>
          <p:nvPr/>
        </p:nvSpPr>
        <p:spPr bwMode="auto">
          <a:xfrm>
            <a:off x="7567486" y="5474553"/>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A45EA9BE-ACD6-49C3-A622-638ED6CAAC7C}"/>
              </a:ext>
            </a:extLst>
          </p:cNvPr>
          <p:cNvCxnSpPr>
            <a:cxnSpLocks/>
          </p:cNvCxnSpPr>
          <p:nvPr/>
        </p:nvCxnSpPr>
        <p:spPr>
          <a:xfrm rot="16200000">
            <a:off x="8516239" y="641268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E09B315-97FF-4AF9-8B52-55C974E95CA6}"/>
              </a:ext>
            </a:extLst>
          </p:cNvPr>
          <p:cNvCxnSpPr>
            <a:cxnSpLocks/>
          </p:cNvCxnSpPr>
          <p:nvPr/>
        </p:nvCxnSpPr>
        <p:spPr>
          <a:xfrm rot="16200000">
            <a:off x="8122932" y="641268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4DE4621-51F0-407F-BE5E-F07E5BAB10DD}"/>
              </a:ext>
            </a:extLst>
          </p:cNvPr>
          <p:cNvCxnSpPr>
            <a:cxnSpLocks/>
          </p:cNvCxnSpPr>
          <p:nvPr/>
        </p:nvCxnSpPr>
        <p:spPr>
          <a:xfrm rot="16200000">
            <a:off x="7716123" y="641268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 name="Content Placeholder 2">
            <a:extLst>
              <a:ext uri="{FF2B5EF4-FFF2-40B4-BE49-F238E27FC236}">
                <a16:creationId xmlns:a16="http://schemas.microsoft.com/office/drawing/2014/main" id="{81F63FC5-0A41-464C-A48C-9150CDB3C388}"/>
              </a:ext>
            </a:extLst>
          </p:cNvPr>
          <p:cNvSpPr txBox="1">
            <a:spLocks/>
          </p:cNvSpPr>
          <p:nvPr/>
        </p:nvSpPr>
        <p:spPr bwMode="auto">
          <a:xfrm>
            <a:off x="8367602" y="636372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 name="Content Placeholder 2">
            <a:extLst>
              <a:ext uri="{FF2B5EF4-FFF2-40B4-BE49-F238E27FC236}">
                <a16:creationId xmlns:a16="http://schemas.microsoft.com/office/drawing/2014/main" id="{11DED941-5AF6-40EC-B2D3-6EB40F8EE5A8}"/>
              </a:ext>
            </a:extLst>
          </p:cNvPr>
          <p:cNvSpPr txBox="1">
            <a:spLocks/>
          </p:cNvSpPr>
          <p:nvPr/>
        </p:nvSpPr>
        <p:spPr bwMode="auto">
          <a:xfrm>
            <a:off x="7974295" y="636372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1" name="Content Placeholder 2">
            <a:extLst>
              <a:ext uri="{FF2B5EF4-FFF2-40B4-BE49-F238E27FC236}">
                <a16:creationId xmlns:a16="http://schemas.microsoft.com/office/drawing/2014/main" id="{406D5550-2574-494B-BCD0-7E7E22769A5C}"/>
              </a:ext>
            </a:extLst>
          </p:cNvPr>
          <p:cNvSpPr txBox="1">
            <a:spLocks/>
          </p:cNvSpPr>
          <p:nvPr/>
        </p:nvSpPr>
        <p:spPr bwMode="auto">
          <a:xfrm>
            <a:off x="7567486" y="6362815"/>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2" name="Content Placeholder 2">
            <a:extLst>
              <a:ext uri="{FF2B5EF4-FFF2-40B4-BE49-F238E27FC236}">
                <a16:creationId xmlns:a16="http://schemas.microsoft.com/office/drawing/2014/main" id="{C7A22FCE-F480-4437-9789-BAB04300A038}"/>
              </a:ext>
            </a:extLst>
          </p:cNvPr>
          <p:cNvSpPr txBox="1">
            <a:spLocks/>
          </p:cNvSpPr>
          <p:nvPr/>
        </p:nvSpPr>
        <p:spPr bwMode="auto">
          <a:xfrm>
            <a:off x="8774359" y="591959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3" name="Straight Connector 42">
            <a:extLst>
              <a:ext uri="{FF2B5EF4-FFF2-40B4-BE49-F238E27FC236}">
                <a16:creationId xmlns:a16="http://schemas.microsoft.com/office/drawing/2014/main" id="{D5F05072-9D9A-4C28-A02F-B178B1354484}"/>
              </a:ext>
            </a:extLst>
          </p:cNvPr>
          <p:cNvCxnSpPr/>
          <p:nvPr/>
        </p:nvCxnSpPr>
        <p:spPr>
          <a:xfrm>
            <a:off x="8722326" y="619829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4" name="Content Placeholder 2">
            <a:extLst>
              <a:ext uri="{FF2B5EF4-FFF2-40B4-BE49-F238E27FC236}">
                <a16:creationId xmlns:a16="http://schemas.microsoft.com/office/drawing/2014/main" id="{54953577-02CE-4B8F-A7B7-C1CC1175D822}"/>
              </a:ext>
            </a:extLst>
          </p:cNvPr>
          <p:cNvSpPr txBox="1">
            <a:spLocks/>
          </p:cNvSpPr>
          <p:nvPr/>
        </p:nvSpPr>
        <p:spPr bwMode="auto">
          <a:xfrm>
            <a:off x="7162236" y="591959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5" name="Straight Connector 44">
            <a:extLst>
              <a:ext uri="{FF2B5EF4-FFF2-40B4-BE49-F238E27FC236}">
                <a16:creationId xmlns:a16="http://schemas.microsoft.com/office/drawing/2014/main" id="{CD7D654C-476D-4943-AE6C-2B684EA83349}"/>
              </a:ext>
            </a:extLst>
          </p:cNvPr>
          <p:cNvCxnSpPr/>
          <p:nvPr/>
        </p:nvCxnSpPr>
        <p:spPr>
          <a:xfrm>
            <a:off x="7508011" y="619829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6" name="Content Placeholder 2">
            <a:extLst>
              <a:ext uri="{FF2B5EF4-FFF2-40B4-BE49-F238E27FC236}">
                <a16:creationId xmlns:a16="http://schemas.microsoft.com/office/drawing/2014/main" id="{0947BF64-5902-4A53-AB10-9702D4FCBEEE}"/>
              </a:ext>
            </a:extLst>
          </p:cNvPr>
          <p:cNvSpPr txBox="1">
            <a:spLocks/>
          </p:cNvSpPr>
          <p:nvPr/>
        </p:nvSpPr>
        <p:spPr bwMode="auto">
          <a:xfrm>
            <a:off x="7783947" y="471996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Content Placeholder 2">
            <a:extLst>
              <a:ext uri="{FF2B5EF4-FFF2-40B4-BE49-F238E27FC236}">
                <a16:creationId xmlns:a16="http://schemas.microsoft.com/office/drawing/2014/main" id="{D6C2C0D0-489C-420B-ABD7-8BF7AA428C76}"/>
              </a:ext>
            </a:extLst>
          </p:cNvPr>
          <p:cNvSpPr txBox="1">
            <a:spLocks/>
          </p:cNvSpPr>
          <p:nvPr/>
        </p:nvSpPr>
        <p:spPr bwMode="auto">
          <a:xfrm>
            <a:off x="8579562" y="471996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8" name="Content Placeholder 2">
            <a:extLst>
              <a:ext uri="{FF2B5EF4-FFF2-40B4-BE49-F238E27FC236}">
                <a16:creationId xmlns:a16="http://schemas.microsoft.com/office/drawing/2014/main" id="{0AA425DA-45E5-405B-BCC5-897973DD5D81}"/>
              </a:ext>
            </a:extLst>
          </p:cNvPr>
          <p:cNvSpPr txBox="1">
            <a:spLocks/>
          </p:cNvSpPr>
          <p:nvPr/>
        </p:nvSpPr>
        <p:spPr bwMode="auto">
          <a:xfrm>
            <a:off x="8181754" y="471996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40A42CD0-641B-4F8D-AC9A-9981D004E44E}"/>
              </a:ext>
            </a:extLst>
          </p:cNvPr>
          <p:cNvCxnSpPr/>
          <p:nvPr/>
        </p:nvCxnSpPr>
        <p:spPr>
          <a:xfrm>
            <a:off x="8129722" y="499866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08A9D13C-BA19-4698-A4C6-D6D6E305E564}"/>
              </a:ext>
            </a:extLst>
          </p:cNvPr>
          <p:cNvCxnSpPr/>
          <p:nvPr/>
        </p:nvCxnSpPr>
        <p:spPr>
          <a:xfrm>
            <a:off x="8527529" y="499866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FC7E53C2-AC2C-40DE-AA14-6AE4691BAD21}"/>
              </a:ext>
            </a:extLst>
          </p:cNvPr>
          <p:cNvCxnSpPr>
            <a:cxnSpLocks/>
          </p:cNvCxnSpPr>
          <p:nvPr/>
        </p:nvCxnSpPr>
        <p:spPr>
          <a:xfrm rot="16200000">
            <a:off x="8333127" y="474395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2" name="Content Placeholder 2">
            <a:extLst>
              <a:ext uri="{FF2B5EF4-FFF2-40B4-BE49-F238E27FC236}">
                <a16:creationId xmlns:a16="http://schemas.microsoft.com/office/drawing/2014/main" id="{FE55D2BF-C933-48F1-A237-DE532A8C7603}"/>
              </a:ext>
            </a:extLst>
          </p:cNvPr>
          <p:cNvSpPr txBox="1">
            <a:spLocks/>
          </p:cNvSpPr>
          <p:nvPr/>
        </p:nvSpPr>
        <p:spPr bwMode="auto">
          <a:xfrm>
            <a:off x="8186255" y="427029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3" name="Straight Connector 52">
            <a:extLst>
              <a:ext uri="{FF2B5EF4-FFF2-40B4-BE49-F238E27FC236}">
                <a16:creationId xmlns:a16="http://schemas.microsoft.com/office/drawing/2014/main" id="{794C2174-5A2D-4912-9B83-933ABA6507EF}"/>
              </a:ext>
            </a:extLst>
          </p:cNvPr>
          <p:cNvCxnSpPr>
            <a:cxnSpLocks/>
          </p:cNvCxnSpPr>
          <p:nvPr/>
        </p:nvCxnSpPr>
        <p:spPr>
          <a:xfrm rot="16200000">
            <a:off x="7926318" y="474395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4" name="Content Placeholder 2">
            <a:extLst>
              <a:ext uri="{FF2B5EF4-FFF2-40B4-BE49-F238E27FC236}">
                <a16:creationId xmlns:a16="http://schemas.microsoft.com/office/drawing/2014/main" id="{F41B58AA-D23E-4AD6-B197-AD5ABD2C3535}"/>
              </a:ext>
            </a:extLst>
          </p:cNvPr>
          <p:cNvSpPr txBox="1">
            <a:spLocks/>
          </p:cNvSpPr>
          <p:nvPr/>
        </p:nvSpPr>
        <p:spPr bwMode="auto">
          <a:xfrm>
            <a:off x="7779446" y="426938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4D73D515-1717-4A50-8C85-F2EED11BB977}"/>
              </a:ext>
            </a:extLst>
          </p:cNvPr>
          <p:cNvCxnSpPr>
            <a:cxnSpLocks/>
          </p:cNvCxnSpPr>
          <p:nvPr/>
        </p:nvCxnSpPr>
        <p:spPr>
          <a:xfrm rot="16200000">
            <a:off x="8334892" y="520751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DEDF5206-EF4F-496F-98AB-3CDB63A85A58}"/>
              </a:ext>
            </a:extLst>
          </p:cNvPr>
          <p:cNvCxnSpPr>
            <a:cxnSpLocks/>
          </p:cNvCxnSpPr>
          <p:nvPr/>
        </p:nvCxnSpPr>
        <p:spPr>
          <a:xfrm rot="16200000">
            <a:off x="7928083" y="520751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7" name="Content Placeholder 2">
            <a:extLst>
              <a:ext uri="{FF2B5EF4-FFF2-40B4-BE49-F238E27FC236}">
                <a16:creationId xmlns:a16="http://schemas.microsoft.com/office/drawing/2014/main" id="{267DD444-F412-47F3-8F10-4EC6DDEF5BF4}"/>
              </a:ext>
            </a:extLst>
          </p:cNvPr>
          <p:cNvSpPr txBox="1">
            <a:spLocks/>
          </p:cNvSpPr>
          <p:nvPr/>
        </p:nvSpPr>
        <p:spPr bwMode="auto">
          <a:xfrm>
            <a:off x="8186255" y="515855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8" name="Content Placeholder 2">
            <a:extLst>
              <a:ext uri="{FF2B5EF4-FFF2-40B4-BE49-F238E27FC236}">
                <a16:creationId xmlns:a16="http://schemas.microsoft.com/office/drawing/2014/main" id="{EC80D6AF-3CD1-4737-9775-9430C9F231AF}"/>
              </a:ext>
            </a:extLst>
          </p:cNvPr>
          <p:cNvSpPr txBox="1">
            <a:spLocks/>
          </p:cNvSpPr>
          <p:nvPr/>
        </p:nvSpPr>
        <p:spPr bwMode="auto">
          <a:xfrm>
            <a:off x="7779446" y="515764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9" name="Content Placeholder 2">
            <a:extLst>
              <a:ext uri="{FF2B5EF4-FFF2-40B4-BE49-F238E27FC236}">
                <a16:creationId xmlns:a16="http://schemas.microsoft.com/office/drawing/2014/main" id="{D6E85BF9-AE9E-4EF5-A3D7-017CCC8F7DAD}"/>
              </a:ext>
            </a:extLst>
          </p:cNvPr>
          <p:cNvSpPr txBox="1">
            <a:spLocks/>
          </p:cNvSpPr>
          <p:nvPr/>
        </p:nvSpPr>
        <p:spPr bwMode="auto">
          <a:xfrm>
            <a:off x="7374196" y="471442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0D5A6350-3055-45B6-AEA2-F869701908F3}"/>
              </a:ext>
            </a:extLst>
          </p:cNvPr>
          <p:cNvCxnSpPr/>
          <p:nvPr/>
        </p:nvCxnSpPr>
        <p:spPr>
          <a:xfrm>
            <a:off x="7719971" y="499312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2">
            <a:extLst>
              <a:ext uri="{FF2B5EF4-FFF2-40B4-BE49-F238E27FC236}">
                <a16:creationId xmlns:a16="http://schemas.microsoft.com/office/drawing/2014/main" id="{B0D0F629-FCB8-44BC-80DC-DC251635B769}"/>
              </a:ext>
            </a:extLst>
          </p:cNvPr>
          <p:cNvSpPr txBox="1">
            <a:spLocks/>
          </p:cNvSpPr>
          <p:nvPr/>
        </p:nvSpPr>
        <p:spPr bwMode="auto">
          <a:xfrm>
            <a:off x="7974295" y="346482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2" name="Content Placeholder 2">
            <a:extLst>
              <a:ext uri="{FF2B5EF4-FFF2-40B4-BE49-F238E27FC236}">
                <a16:creationId xmlns:a16="http://schemas.microsoft.com/office/drawing/2014/main" id="{2ED3588F-4250-487C-875A-460E97F7FD57}"/>
              </a:ext>
            </a:extLst>
          </p:cNvPr>
          <p:cNvSpPr txBox="1">
            <a:spLocks/>
          </p:cNvSpPr>
          <p:nvPr/>
        </p:nvSpPr>
        <p:spPr bwMode="auto">
          <a:xfrm>
            <a:off x="8372102" y="346482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FC1A7498-08AF-44B4-AD05-AB69E4FCEA3B}"/>
              </a:ext>
            </a:extLst>
          </p:cNvPr>
          <p:cNvCxnSpPr/>
          <p:nvPr/>
        </p:nvCxnSpPr>
        <p:spPr>
          <a:xfrm>
            <a:off x="8320070" y="374352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5C0AAEFA-682F-4F88-BA03-3AD6ADBB5BDE}"/>
              </a:ext>
            </a:extLst>
          </p:cNvPr>
          <p:cNvCxnSpPr>
            <a:cxnSpLocks/>
          </p:cNvCxnSpPr>
          <p:nvPr/>
        </p:nvCxnSpPr>
        <p:spPr>
          <a:xfrm rot="16200000">
            <a:off x="8116666" y="3488824"/>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5" name="Content Placeholder 2">
            <a:extLst>
              <a:ext uri="{FF2B5EF4-FFF2-40B4-BE49-F238E27FC236}">
                <a16:creationId xmlns:a16="http://schemas.microsoft.com/office/drawing/2014/main" id="{AB8CFA65-8D62-42B3-88A2-9B7B799F67D8}"/>
              </a:ext>
            </a:extLst>
          </p:cNvPr>
          <p:cNvSpPr txBox="1">
            <a:spLocks/>
          </p:cNvSpPr>
          <p:nvPr/>
        </p:nvSpPr>
        <p:spPr bwMode="auto">
          <a:xfrm>
            <a:off x="7969794" y="301425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714906BD-7449-44B7-BCD5-D5BE37FF427C}"/>
              </a:ext>
            </a:extLst>
          </p:cNvPr>
          <p:cNvCxnSpPr>
            <a:cxnSpLocks/>
          </p:cNvCxnSpPr>
          <p:nvPr/>
        </p:nvCxnSpPr>
        <p:spPr>
          <a:xfrm rot="16200000">
            <a:off x="8118431" y="395237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7" name="Content Placeholder 2">
            <a:extLst>
              <a:ext uri="{FF2B5EF4-FFF2-40B4-BE49-F238E27FC236}">
                <a16:creationId xmlns:a16="http://schemas.microsoft.com/office/drawing/2014/main" id="{AC2B9316-5E08-4680-97C0-591FCC6D23F6}"/>
              </a:ext>
            </a:extLst>
          </p:cNvPr>
          <p:cNvSpPr txBox="1">
            <a:spLocks/>
          </p:cNvSpPr>
          <p:nvPr/>
        </p:nvSpPr>
        <p:spPr bwMode="auto">
          <a:xfrm>
            <a:off x="7969794" y="390251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8" name="Content Placeholder 2">
            <a:extLst>
              <a:ext uri="{FF2B5EF4-FFF2-40B4-BE49-F238E27FC236}">
                <a16:creationId xmlns:a16="http://schemas.microsoft.com/office/drawing/2014/main" id="{AAF3CB3C-A826-4DB6-BC2B-BD4381CC4AE9}"/>
              </a:ext>
            </a:extLst>
          </p:cNvPr>
          <p:cNvSpPr txBox="1">
            <a:spLocks/>
          </p:cNvSpPr>
          <p:nvPr/>
        </p:nvSpPr>
        <p:spPr bwMode="auto">
          <a:xfrm>
            <a:off x="7564544" y="3459293"/>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5825EFEF-638B-4665-8018-F8CA0732D26D}"/>
              </a:ext>
            </a:extLst>
          </p:cNvPr>
          <p:cNvCxnSpPr/>
          <p:nvPr/>
        </p:nvCxnSpPr>
        <p:spPr>
          <a:xfrm>
            <a:off x="7910319" y="3737993"/>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5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anim calcmode="lin" valueType="num">
                                      <p:cBhvr additive="base">
                                        <p:cTn id="19" dur="500" fill="hold"/>
                                        <p:tgtEl>
                                          <p:spTgt spid="64"/>
                                        </p:tgtEl>
                                        <p:attrNameLst>
                                          <p:attrName>ppt_x</p:attrName>
                                        </p:attrNameLst>
                                      </p:cBhvr>
                                      <p:tavLst>
                                        <p:tav tm="0">
                                          <p:val>
                                            <p:strVal val="#ppt_x"/>
                                          </p:val>
                                        </p:tav>
                                        <p:tav tm="100000">
                                          <p:val>
                                            <p:strVal val="#ppt_x"/>
                                          </p:val>
                                        </p:tav>
                                      </p:tavLst>
                                    </p:anim>
                                    <p:anim calcmode="lin" valueType="num">
                                      <p:cBhvr additive="base">
                                        <p:cTn id="20" dur="500" fill="hold"/>
                                        <p:tgtEl>
                                          <p:spTgt spid="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fill="hold"/>
                                        <p:tgtEl>
                                          <p:spTgt spid="65"/>
                                        </p:tgtEl>
                                        <p:attrNameLst>
                                          <p:attrName>ppt_x</p:attrName>
                                        </p:attrNameLst>
                                      </p:cBhvr>
                                      <p:tavLst>
                                        <p:tav tm="0">
                                          <p:val>
                                            <p:strVal val="#ppt_x"/>
                                          </p:val>
                                        </p:tav>
                                        <p:tav tm="100000">
                                          <p:val>
                                            <p:strVal val="#ppt_x"/>
                                          </p:val>
                                        </p:tav>
                                      </p:tavLst>
                                    </p:anim>
                                    <p:anim calcmode="lin" valueType="num">
                                      <p:cBhvr additive="base">
                                        <p:cTn id="24" dur="500" fill="hold"/>
                                        <p:tgtEl>
                                          <p:spTgt spid="6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ppt_x"/>
                                          </p:val>
                                        </p:tav>
                                        <p:tav tm="100000">
                                          <p:val>
                                            <p:strVal val="#ppt_x"/>
                                          </p:val>
                                        </p:tav>
                                      </p:tavLst>
                                    </p:anim>
                                    <p:anim calcmode="lin" valueType="num">
                                      <p:cBhvr additive="base">
                                        <p:cTn id="28" dur="500" fill="hold"/>
                                        <p:tgtEl>
                                          <p:spTgt spid="6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additive="base">
                                        <p:cTn id="39" dur="500" fill="hold"/>
                                        <p:tgtEl>
                                          <p:spTgt spid="69"/>
                                        </p:tgtEl>
                                        <p:attrNameLst>
                                          <p:attrName>ppt_x</p:attrName>
                                        </p:attrNameLst>
                                      </p:cBhvr>
                                      <p:tavLst>
                                        <p:tav tm="0">
                                          <p:val>
                                            <p:strVal val="#ppt_x"/>
                                          </p:val>
                                        </p:tav>
                                        <p:tav tm="100000">
                                          <p:val>
                                            <p:strVal val="#ppt_x"/>
                                          </p:val>
                                        </p:tav>
                                      </p:tavLst>
                                    </p:anim>
                                    <p:anim calcmode="lin" valueType="num">
                                      <p:cBhvr additive="base">
                                        <p:cTn id="4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additive="base">
                                        <p:cTn id="45" dur="500" fill="hold"/>
                                        <p:tgtEl>
                                          <p:spTgt spid="46"/>
                                        </p:tgtEl>
                                        <p:attrNameLst>
                                          <p:attrName>ppt_x</p:attrName>
                                        </p:attrNameLst>
                                      </p:cBhvr>
                                      <p:tavLst>
                                        <p:tav tm="0">
                                          <p:val>
                                            <p:strVal val="#ppt_x"/>
                                          </p:val>
                                        </p:tav>
                                        <p:tav tm="100000">
                                          <p:val>
                                            <p:strVal val="#ppt_x"/>
                                          </p:val>
                                        </p:tav>
                                      </p:tavLst>
                                    </p:anim>
                                    <p:anim calcmode="lin" valueType="num">
                                      <p:cBhvr additive="base">
                                        <p:cTn id="46" dur="500" fill="hold"/>
                                        <p:tgtEl>
                                          <p:spTgt spid="4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ppt_x"/>
                                          </p:val>
                                        </p:tav>
                                        <p:tav tm="100000">
                                          <p:val>
                                            <p:strVal val="#ppt_x"/>
                                          </p:val>
                                        </p:tav>
                                      </p:tavLst>
                                    </p:anim>
                                    <p:anim calcmode="lin" valueType="num">
                                      <p:cBhvr additive="base">
                                        <p:cTn id="50" dur="500" fill="hold"/>
                                        <p:tgtEl>
                                          <p:spTgt spid="4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ppt_x"/>
                                          </p:val>
                                        </p:tav>
                                        <p:tav tm="100000">
                                          <p:val>
                                            <p:strVal val="#ppt_x"/>
                                          </p:val>
                                        </p:tav>
                                      </p:tavLst>
                                    </p:anim>
                                    <p:anim calcmode="lin" valueType="num">
                                      <p:cBhvr additive="base">
                                        <p:cTn id="54" dur="500" fill="hold"/>
                                        <p:tgtEl>
                                          <p:spTgt spid="4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500" fill="hold"/>
                                        <p:tgtEl>
                                          <p:spTgt spid="50"/>
                                        </p:tgtEl>
                                        <p:attrNameLst>
                                          <p:attrName>ppt_x</p:attrName>
                                        </p:attrNameLst>
                                      </p:cBhvr>
                                      <p:tavLst>
                                        <p:tav tm="0">
                                          <p:val>
                                            <p:strVal val="#ppt_x"/>
                                          </p:val>
                                        </p:tav>
                                        <p:tav tm="100000">
                                          <p:val>
                                            <p:strVal val="#ppt_x"/>
                                          </p:val>
                                        </p:tav>
                                      </p:tavLst>
                                    </p:anim>
                                    <p:anim calcmode="lin" valueType="num">
                                      <p:cBhvr additive="base">
                                        <p:cTn id="62" dur="500" fill="hold"/>
                                        <p:tgtEl>
                                          <p:spTgt spid="5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ppt_x"/>
                                          </p:val>
                                        </p:tav>
                                        <p:tav tm="100000">
                                          <p:val>
                                            <p:strVal val="#ppt_x"/>
                                          </p:val>
                                        </p:tav>
                                      </p:tavLst>
                                    </p:anim>
                                    <p:anim calcmode="lin" valueType="num">
                                      <p:cBhvr additive="base">
                                        <p:cTn id="70" dur="500" fill="hold"/>
                                        <p:tgtEl>
                                          <p:spTgt spid="5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anim calcmode="lin" valueType="num">
                                      <p:cBhvr additive="base">
                                        <p:cTn id="73" dur="500" fill="hold"/>
                                        <p:tgtEl>
                                          <p:spTgt spid="53"/>
                                        </p:tgtEl>
                                        <p:attrNameLst>
                                          <p:attrName>ppt_x</p:attrName>
                                        </p:attrNameLst>
                                      </p:cBhvr>
                                      <p:tavLst>
                                        <p:tav tm="0">
                                          <p:val>
                                            <p:strVal val="#ppt_x"/>
                                          </p:val>
                                        </p:tav>
                                        <p:tav tm="100000">
                                          <p:val>
                                            <p:strVal val="#ppt_x"/>
                                          </p:val>
                                        </p:tav>
                                      </p:tavLst>
                                    </p:anim>
                                    <p:anim calcmode="lin" valueType="num">
                                      <p:cBhvr additive="base">
                                        <p:cTn id="74" dur="500" fill="hold"/>
                                        <p:tgtEl>
                                          <p:spTgt spid="5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additive="base">
                                        <p:cTn id="77" dur="500" fill="hold"/>
                                        <p:tgtEl>
                                          <p:spTgt spid="54"/>
                                        </p:tgtEl>
                                        <p:attrNameLst>
                                          <p:attrName>ppt_x</p:attrName>
                                        </p:attrNameLst>
                                      </p:cBhvr>
                                      <p:tavLst>
                                        <p:tav tm="0">
                                          <p:val>
                                            <p:strVal val="#ppt_x"/>
                                          </p:val>
                                        </p:tav>
                                        <p:tav tm="100000">
                                          <p:val>
                                            <p:strVal val="#ppt_x"/>
                                          </p:val>
                                        </p:tav>
                                      </p:tavLst>
                                    </p:anim>
                                    <p:anim calcmode="lin" valueType="num">
                                      <p:cBhvr additive="base">
                                        <p:cTn id="78" dur="500" fill="hold"/>
                                        <p:tgtEl>
                                          <p:spTgt spid="5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additive="base">
                                        <p:cTn id="81" dur="500" fill="hold"/>
                                        <p:tgtEl>
                                          <p:spTgt spid="55"/>
                                        </p:tgtEl>
                                        <p:attrNameLst>
                                          <p:attrName>ppt_x</p:attrName>
                                        </p:attrNameLst>
                                      </p:cBhvr>
                                      <p:tavLst>
                                        <p:tav tm="0">
                                          <p:val>
                                            <p:strVal val="#ppt_x"/>
                                          </p:val>
                                        </p:tav>
                                        <p:tav tm="100000">
                                          <p:val>
                                            <p:strVal val="#ppt_x"/>
                                          </p:val>
                                        </p:tav>
                                      </p:tavLst>
                                    </p:anim>
                                    <p:anim calcmode="lin" valueType="num">
                                      <p:cBhvr additive="base">
                                        <p:cTn id="82" dur="500" fill="hold"/>
                                        <p:tgtEl>
                                          <p:spTgt spid="55"/>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 calcmode="lin" valueType="num">
                                      <p:cBhvr additive="base">
                                        <p:cTn id="89" dur="500" fill="hold"/>
                                        <p:tgtEl>
                                          <p:spTgt spid="57"/>
                                        </p:tgtEl>
                                        <p:attrNameLst>
                                          <p:attrName>ppt_x</p:attrName>
                                        </p:attrNameLst>
                                      </p:cBhvr>
                                      <p:tavLst>
                                        <p:tav tm="0">
                                          <p:val>
                                            <p:strVal val="#ppt_x"/>
                                          </p:val>
                                        </p:tav>
                                        <p:tav tm="100000">
                                          <p:val>
                                            <p:strVal val="#ppt_x"/>
                                          </p:val>
                                        </p:tav>
                                      </p:tavLst>
                                    </p:anim>
                                    <p:anim calcmode="lin" valueType="num">
                                      <p:cBhvr additive="base">
                                        <p:cTn id="90" dur="500" fill="hold"/>
                                        <p:tgtEl>
                                          <p:spTgt spid="5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anim calcmode="lin" valueType="num">
                                      <p:cBhvr additive="base">
                                        <p:cTn id="93" dur="500" fill="hold"/>
                                        <p:tgtEl>
                                          <p:spTgt spid="58"/>
                                        </p:tgtEl>
                                        <p:attrNameLst>
                                          <p:attrName>ppt_x</p:attrName>
                                        </p:attrNameLst>
                                      </p:cBhvr>
                                      <p:tavLst>
                                        <p:tav tm="0">
                                          <p:val>
                                            <p:strVal val="#ppt_x"/>
                                          </p:val>
                                        </p:tav>
                                        <p:tav tm="100000">
                                          <p:val>
                                            <p:strVal val="#ppt_x"/>
                                          </p:val>
                                        </p:tav>
                                      </p:tavLst>
                                    </p:anim>
                                    <p:anim calcmode="lin" valueType="num">
                                      <p:cBhvr additive="base">
                                        <p:cTn id="94" dur="500" fill="hold"/>
                                        <p:tgtEl>
                                          <p:spTgt spid="5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additive="base">
                                        <p:cTn id="97" dur="500" fill="hold"/>
                                        <p:tgtEl>
                                          <p:spTgt spid="59"/>
                                        </p:tgtEl>
                                        <p:attrNameLst>
                                          <p:attrName>ppt_x</p:attrName>
                                        </p:attrNameLst>
                                      </p:cBhvr>
                                      <p:tavLst>
                                        <p:tav tm="0">
                                          <p:val>
                                            <p:strVal val="#ppt_x"/>
                                          </p:val>
                                        </p:tav>
                                        <p:tav tm="100000">
                                          <p:val>
                                            <p:strVal val="#ppt_x"/>
                                          </p:val>
                                        </p:tav>
                                      </p:tavLst>
                                    </p:anim>
                                    <p:anim calcmode="lin" valueType="num">
                                      <p:cBhvr additive="base">
                                        <p:cTn id="98" dur="500" fill="hold"/>
                                        <p:tgtEl>
                                          <p:spTgt spid="5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60"/>
                                        </p:tgtEl>
                                        <p:attrNameLst>
                                          <p:attrName>style.visibility</p:attrName>
                                        </p:attrNameLst>
                                      </p:cBhvr>
                                      <p:to>
                                        <p:strVal val="visible"/>
                                      </p:to>
                                    </p:set>
                                    <p:anim calcmode="lin" valueType="num">
                                      <p:cBhvr additive="base">
                                        <p:cTn id="101" dur="500" fill="hold"/>
                                        <p:tgtEl>
                                          <p:spTgt spid="60"/>
                                        </p:tgtEl>
                                        <p:attrNameLst>
                                          <p:attrName>ppt_x</p:attrName>
                                        </p:attrNameLst>
                                      </p:cBhvr>
                                      <p:tavLst>
                                        <p:tav tm="0">
                                          <p:val>
                                            <p:strVal val="#ppt_x"/>
                                          </p:val>
                                        </p:tav>
                                        <p:tav tm="100000">
                                          <p:val>
                                            <p:strVal val="#ppt_x"/>
                                          </p:val>
                                        </p:tav>
                                      </p:tavLst>
                                    </p:anim>
                                    <p:anim calcmode="lin" valueType="num">
                                      <p:cBhvr additive="base">
                                        <p:cTn id="10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fill="hold"/>
                                        <p:tgtEl>
                                          <p:spTgt spid="25"/>
                                        </p:tgtEl>
                                        <p:attrNameLst>
                                          <p:attrName>ppt_x</p:attrName>
                                        </p:attrNameLst>
                                      </p:cBhvr>
                                      <p:tavLst>
                                        <p:tav tm="0">
                                          <p:val>
                                            <p:strVal val="#ppt_x"/>
                                          </p:val>
                                        </p:tav>
                                        <p:tav tm="100000">
                                          <p:val>
                                            <p:strVal val="#ppt_x"/>
                                          </p:val>
                                        </p:tav>
                                      </p:tavLst>
                                    </p:anim>
                                    <p:anim calcmode="lin" valueType="num">
                                      <p:cBhvr additive="base">
                                        <p:cTn id="108" dur="500" fill="hold"/>
                                        <p:tgtEl>
                                          <p:spTgt spid="2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additive="base">
                                        <p:cTn id="111" dur="500" fill="hold"/>
                                        <p:tgtEl>
                                          <p:spTgt spid="26"/>
                                        </p:tgtEl>
                                        <p:attrNameLst>
                                          <p:attrName>ppt_x</p:attrName>
                                        </p:attrNameLst>
                                      </p:cBhvr>
                                      <p:tavLst>
                                        <p:tav tm="0">
                                          <p:val>
                                            <p:strVal val="#ppt_x"/>
                                          </p:val>
                                        </p:tav>
                                        <p:tav tm="100000">
                                          <p:val>
                                            <p:strVal val="#ppt_x"/>
                                          </p:val>
                                        </p:tav>
                                      </p:tavLst>
                                    </p:anim>
                                    <p:anim calcmode="lin" valueType="num">
                                      <p:cBhvr additive="base">
                                        <p:cTn id="112" dur="500" fill="hold"/>
                                        <p:tgtEl>
                                          <p:spTgt spid="2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 calcmode="lin" valueType="num">
                                      <p:cBhvr additive="base">
                                        <p:cTn id="115" dur="500" fill="hold"/>
                                        <p:tgtEl>
                                          <p:spTgt spid="27"/>
                                        </p:tgtEl>
                                        <p:attrNameLst>
                                          <p:attrName>ppt_x</p:attrName>
                                        </p:attrNameLst>
                                      </p:cBhvr>
                                      <p:tavLst>
                                        <p:tav tm="0">
                                          <p:val>
                                            <p:strVal val="#ppt_x"/>
                                          </p:val>
                                        </p:tav>
                                        <p:tav tm="100000">
                                          <p:val>
                                            <p:strVal val="#ppt_x"/>
                                          </p:val>
                                        </p:tav>
                                      </p:tavLst>
                                    </p:anim>
                                    <p:anim calcmode="lin" valueType="num">
                                      <p:cBhvr additive="base">
                                        <p:cTn id="116" dur="500" fill="hold"/>
                                        <p:tgtEl>
                                          <p:spTgt spid="27"/>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additive="base">
                                        <p:cTn id="119" dur="500" fill="hold"/>
                                        <p:tgtEl>
                                          <p:spTgt spid="28"/>
                                        </p:tgtEl>
                                        <p:attrNameLst>
                                          <p:attrName>ppt_x</p:attrName>
                                        </p:attrNameLst>
                                      </p:cBhvr>
                                      <p:tavLst>
                                        <p:tav tm="0">
                                          <p:val>
                                            <p:strVal val="#ppt_x"/>
                                          </p:val>
                                        </p:tav>
                                        <p:tav tm="100000">
                                          <p:val>
                                            <p:strVal val="#ppt_x"/>
                                          </p:val>
                                        </p:tav>
                                      </p:tavLst>
                                    </p:anim>
                                    <p:anim calcmode="lin" valueType="num">
                                      <p:cBhvr additive="base">
                                        <p:cTn id="120" dur="500" fill="hold"/>
                                        <p:tgtEl>
                                          <p:spTgt spid="28"/>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29"/>
                                        </p:tgtEl>
                                        <p:attrNameLst>
                                          <p:attrName>style.visibility</p:attrName>
                                        </p:attrNameLst>
                                      </p:cBhvr>
                                      <p:to>
                                        <p:strVal val="visible"/>
                                      </p:to>
                                    </p:set>
                                    <p:anim calcmode="lin" valueType="num">
                                      <p:cBhvr additive="base">
                                        <p:cTn id="123" dur="500" fill="hold"/>
                                        <p:tgtEl>
                                          <p:spTgt spid="29"/>
                                        </p:tgtEl>
                                        <p:attrNameLst>
                                          <p:attrName>ppt_x</p:attrName>
                                        </p:attrNameLst>
                                      </p:cBhvr>
                                      <p:tavLst>
                                        <p:tav tm="0">
                                          <p:val>
                                            <p:strVal val="#ppt_x"/>
                                          </p:val>
                                        </p:tav>
                                        <p:tav tm="100000">
                                          <p:val>
                                            <p:strVal val="#ppt_x"/>
                                          </p:val>
                                        </p:tav>
                                      </p:tavLst>
                                    </p:anim>
                                    <p:anim calcmode="lin" valueType="num">
                                      <p:cBhvr additive="base">
                                        <p:cTn id="124" dur="500" fill="hold"/>
                                        <p:tgtEl>
                                          <p:spTgt spid="29"/>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ppt_x"/>
                                          </p:val>
                                        </p:tav>
                                        <p:tav tm="100000">
                                          <p:val>
                                            <p:strVal val="#ppt_x"/>
                                          </p:val>
                                        </p:tav>
                                      </p:tavLst>
                                    </p:anim>
                                    <p:anim calcmode="lin" valueType="num">
                                      <p:cBhvr additive="base">
                                        <p:cTn id="128" dur="500" fill="hold"/>
                                        <p:tgtEl>
                                          <p:spTgt spid="3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fill="hold"/>
                                        <p:tgtEl>
                                          <p:spTgt spid="31"/>
                                        </p:tgtEl>
                                        <p:attrNameLst>
                                          <p:attrName>ppt_x</p:attrName>
                                        </p:attrNameLst>
                                      </p:cBhvr>
                                      <p:tavLst>
                                        <p:tav tm="0">
                                          <p:val>
                                            <p:strVal val="#ppt_x"/>
                                          </p:val>
                                        </p:tav>
                                        <p:tav tm="100000">
                                          <p:val>
                                            <p:strVal val="#ppt_x"/>
                                          </p:val>
                                        </p:tav>
                                      </p:tavLst>
                                    </p:anim>
                                    <p:anim calcmode="lin" valueType="num">
                                      <p:cBhvr additive="base">
                                        <p:cTn id="132" dur="500" fill="hold"/>
                                        <p:tgtEl>
                                          <p:spTgt spid="31"/>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additive="base">
                                        <p:cTn id="135" dur="500" fill="hold"/>
                                        <p:tgtEl>
                                          <p:spTgt spid="32"/>
                                        </p:tgtEl>
                                        <p:attrNameLst>
                                          <p:attrName>ppt_x</p:attrName>
                                        </p:attrNameLst>
                                      </p:cBhvr>
                                      <p:tavLst>
                                        <p:tav tm="0">
                                          <p:val>
                                            <p:strVal val="#ppt_x"/>
                                          </p:val>
                                        </p:tav>
                                        <p:tav tm="100000">
                                          <p:val>
                                            <p:strVal val="#ppt_x"/>
                                          </p:val>
                                        </p:tav>
                                      </p:tavLst>
                                    </p:anim>
                                    <p:anim calcmode="lin" valueType="num">
                                      <p:cBhvr additive="base">
                                        <p:cTn id="136" dur="500" fill="hold"/>
                                        <p:tgtEl>
                                          <p:spTgt spid="3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additive="base">
                                        <p:cTn id="139" dur="500" fill="hold"/>
                                        <p:tgtEl>
                                          <p:spTgt spid="33"/>
                                        </p:tgtEl>
                                        <p:attrNameLst>
                                          <p:attrName>ppt_x</p:attrName>
                                        </p:attrNameLst>
                                      </p:cBhvr>
                                      <p:tavLst>
                                        <p:tav tm="0">
                                          <p:val>
                                            <p:strVal val="#ppt_x"/>
                                          </p:val>
                                        </p:tav>
                                        <p:tav tm="100000">
                                          <p:val>
                                            <p:strVal val="#ppt_x"/>
                                          </p:val>
                                        </p:tav>
                                      </p:tavLst>
                                    </p:anim>
                                    <p:anim calcmode="lin" valueType="num">
                                      <p:cBhvr additive="base">
                                        <p:cTn id="140" dur="500" fill="hold"/>
                                        <p:tgtEl>
                                          <p:spTgt spid="33"/>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34"/>
                                        </p:tgtEl>
                                        <p:attrNameLst>
                                          <p:attrName>style.visibility</p:attrName>
                                        </p:attrNameLst>
                                      </p:cBhvr>
                                      <p:to>
                                        <p:strVal val="visible"/>
                                      </p:to>
                                    </p:set>
                                    <p:anim calcmode="lin" valueType="num">
                                      <p:cBhvr additive="base">
                                        <p:cTn id="143" dur="500" fill="hold"/>
                                        <p:tgtEl>
                                          <p:spTgt spid="34"/>
                                        </p:tgtEl>
                                        <p:attrNameLst>
                                          <p:attrName>ppt_x</p:attrName>
                                        </p:attrNameLst>
                                      </p:cBhvr>
                                      <p:tavLst>
                                        <p:tav tm="0">
                                          <p:val>
                                            <p:strVal val="#ppt_x"/>
                                          </p:val>
                                        </p:tav>
                                        <p:tav tm="100000">
                                          <p:val>
                                            <p:strVal val="#ppt_x"/>
                                          </p:val>
                                        </p:tav>
                                      </p:tavLst>
                                    </p:anim>
                                    <p:anim calcmode="lin" valueType="num">
                                      <p:cBhvr additive="base">
                                        <p:cTn id="144" dur="500" fill="hold"/>
                                        <p:tgtEl>
                                          <p:spTgt spid="3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additive="base">
                                        <p:cTn id="155" dur="500" fill="hold"/>
                                        <p:tgtEl>
                                          <p:spTgt spid="37"/>
                                        </p:tgtEl>
                                        <p:attrNameLst>
                                          <p:attrName>ppt_x</p:attrName>
                                        </p:attrNameLst>
                                      </p:cBhvr>
                                      <p:tavLst>
                                        <p:tav tm="0">
                                          <p:val>
                                            <p:strVal val="#ppt_x"/>
                                          </p:val>
                                        </p:tav>
                                        <p:tav tm="100000">
                                          <p:val>
                                            <p:strVal val="#ppt_x"/>
                                          </p:val>
                                        </p:tav>
                                      </p:tavLst>
                                    </p:anim>
                                    <p:anim calcmode="lin" valueType="num">
                                      <p:cBhvr additive="base">
                                        <p:cTn id="156" dur="500" fill="hold"/>
                                        <p:tgtEl>
                                          <p:spTgt spid="37"/>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38"/>
                                        </p:tgtEl>
                                        <p:attrNameLst>
                                          <p:attrName>style.visibility</p:attrName>
                                        </p:attrNameLst>
                                      </p:cBhvr>
                                      <p:to>
                                        <p:strVal val="visible"/>
                                      </p:to>
                                    </p:set>
                                    <p:anim calcmode="lin" valueType="num">
                                      <p:cBhvr additive="base">
                                        <p:cTn id="159" dur="500" fill="hold"/>
                                        <p:tgtEl>
                                          <p:spTgt spid="38"/>
                                        </p:tgtEl>
                                        <p:attrNameLst>
                                          <p:attrName>ppt_x</p:attrName>
                                        </p:attrNameLst>
                                      </p:cBhvr>
                                      <p:tavLst>
                                        <p:tav tm="0">
                                          <p:val>
                                            <p:strVal val="#ppt_x"/>
                                          </p:val>
                                        </p:tav>
                                        <p:tav tm="100000">
                                          <p:val>
                                            <p:strVal val="#ppt_x"/>
                                          </p:val>
                                        </p:tav>
                                      </p:tavLst>
                                    </p:anim>
                                    <p:anim calcmode="lin" valueType="num">
                                      <p:cBhvr additive="base">
                                        <p:cTn id="160" dur="500" fill="hold"/>
                                        <p:tgtEl>
                                          <p:spTgt spid="3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9"/>
                                        </p:tgtEl>
                                        <p:attrNameLst>
                                          <p:attrName>style.visibility</p:attrName>
                                        </p:attrNameLst>
                                      </p:cBhvr>
                                      <p:to>
                                        <p:strVal val="visible"/>
                                      </p:to>
                                    </p:set>
                                    <p:anim calcmode="lin" valueType="num">
                                      <p:cBhvr additive="base">
                                        <p:cTn id="163" dur="500" fill="hold"/>
                                        <p:tgtEl>
                                          <p:spTgt spid="39"/>
                                        </p:tgtEl>
                                        <p:attrNameLst>
                                          <p:attrName>ppt_x</p:attrName>
                                        </p:attrNameLst>
                                      </p:cBhvr>
                                      <p:tavLst>
                                        <p:tav tm="0">
                                          <p:val>
                                            <p:strVal val="#ppt_x"/>
                                          </p:val>
                                        </p:tav>
                                        <p:tav tm="100000">
                                          <p:val>
                                            <p:strVal val="#ppt_x"/>
                                          </p:val>
                                        </p:tav>
                                      </p:tavLst>
                                    </p:anim>
                                    <p:anim calcmode="lin" valueType="num">
                                      <p:cBhvr additive="base">
                                        <p:cTn id="164" dur="500" fill="hold"/>
                                        <p:tgtEl>
                                          <p:spTgt spid="3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40"/>
                                        </p:tgtEl>
                                        <p:attrNameLst>
                                          <p:attrName>style.visibility</p:attrName>
                                        </p:attrNameLst>
                                      </p:cBhvr>
                                      <p:to>
                                        <p:strVal val="visible"/>
                                      </p:to>
                                    </p:set>
                                    <p:anim calcmode="lin" valueType="num">
                                      <p:cBhvr additive="base">
                                        <p:cTn id="167" dur="500" fill="hold"/>
                                        <p:tgtEl>
                                          <p:spTgt spid="40"/>
                                        </p:tgtEl>
                                        <p:attrNameLst>
                                          <p:attrName>ppt_x</p:attrName>
                                        </p:attrNameLst>
                                      </p:cBhvr>
                                      <p:tavLst>
                                        <p:tav tm="0">
                                          <p:val>
                                            <p:strVal val="#ppt_x"/>
                                          </p:val>
                                        </p:tav>
                                        <p:tav tm="100000">
                                          <p:val>
                                            <p:strVal val="#ppt_x"/>
                                          </p:val>
                                        </p:tav>
                                      </p:tavLst>
                                    </p:anim>
                                    <p:anim calcmode="lin" valueType="num">
                                      <p:cBhvr additive="base">
                                        <p:cTn id="168" dur="500" fill="hold"/>
                                        <p:tgtEl>
                                          <p:spTgt spid="4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41"/>
                                        </p:tgtEl>
                                        <p:attrNameLst>
                                          <p:attrName>style.visibility</p:attrName>
                                        </p:attrNameLst>
                                      </p:cBhvr>
                                      <p:to>
                                        <p:strVal val="visible"/>
                                      </p:to>
                                    </p:set>
                                    <p:anim calcmode="lin" valueType="num">
                                      <p:cBhvr additive="base">
                                        <p:cTn id="171" dur="500" fill="hold"/>
                                        <p:tgtEl>
                                          <p:spTgt spid="41"/>
                                        </p:tgtEl>
                                        <p:attrNameLst>
                                          <p:attrName>ppt_x</p:attrName>
                                        </p:attrNameLst>
                                      </p:cBhvr>
                                      <p:tavLst>
                                        <p:tav tm="0">
                                          <p:val>
                                            <p:strVal val="#ppt_x"/>
                                          </p:val>
                                        </p:tav>
                                        <p:tav tm="100000">
                                          <p:val>
                                            <p:strVal val="#ppt_x"/>
                                          </p:val>
                                        </p:tav>
                                      </p:tavLst>
                                    </p:anim>
                                    <p:anim calcmode="lin" valueType="num">
                                      <p:cBhvr additive="base">
                                        <p:cTn id="172" dur="500" fill="hold"/>
                                        <p:tgtEl>
                                          <p:spTgt spid="4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42"/>
                                        </p:tgtEl>
                                        <p:attrNameLst>
                                          <p:attrName>style.visibility</p:attrName>
                                        </p:attrNameLst>
                                      </p:cBhvr>
                                      <p:to>
                                        <p:strVal val="visible"/>
                                      </p:to>
                                    </p:set>
                                    <p:anim calcmode="lin" valueType="num">
                                      <p:cBhvr additive="base">
                                        <p:cTn id="175" dur="500" fill="hold"/>
                                        <p:tgtEl>
                                          <p:spTgt spid="42"/>
                                        </p:tgtEl>
                                        <p:attrNameLst>
                                          <p:attrName>ppt_x</p:attrName>
                                        </p:attrNameLst>
                                      </p:cBhvr>
                                      <p:tavLst>
                                        <p:tav tm="0">
                                          <p:val>
                                            <p:strVal val="#ppt_x"/>
                                          </p:val>
                                        </p:tav>
                                        <p:tav tm="100000">
                                          <p:val>
                                            <p:strVal val="#ppt_x"/>
                                          </p:val>
                                        </p:tav>
                                      </p:tavLst>
                                    </p:anim>
                                    <p:anim calcmode="lin" valueType="num">
                                      <p:cBhvr additive="base">
                                        <p:cTn id="176" dur="500" fill="hold"/>
                                        <p:tgtEl>
                                          <p:spTgt spid="42"/>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43"/>
                                        </p:tgtEl>
                                        <p:attrNameLst>
                                          <p:attrName>style.visibility</p:attrName>
                                        </p:attrNameLst>
                                      </p:cBhvr>
                                      <p:to>
                                        <p:strVal val="visible"/>
                                      </p:to>
                                    </p:set>
                                    <p:anim calcmode="lin" valueType="num">
                                      <p:cBhvr additive="base">
                                        <p:cTn id="179" dur="500" fill="hold"/>
                                        <p:tgtEl>
                                          <p:spTgt spid="43"/>
                                        </p:tgtEl>
                                        <p:attrNameLst>
                                          <p:attrName>ppt_x</p:attrName>
                                        </p:attrNameLst>
                                      </p:cBhvr>
                                      <p:tavLst>
                                        <p:tav tm="0">
                                          <p:val>
                                            <p:strVal val="#ppt_x"/>
                                          </p:val>
                                        </p:tav>
                                        <p:tav tm="100000">
                                          <p:val>
                                            <p:strVal val="#ppt_x"/>
                                          </p:val>
                                        </p:tav>
                                      </p:tavLst>
                                    </p:anim>
                                    <p:anim calcmode="lin" valueType="num">
                                      <p:cBhvr additive="base">
                                        <p:cTn id="180" dur="500" fill="hold"/>
                                        <p:tgtEl>
                                          <p:spTgt spid="4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4"/>
                                        </p:tgtEl>
                                        <p:attrNameLst>
                                          <p:attrName>style.visibility</p:attrName>
                                        </p:attrNameLst>
                                      </p:cBhvr>
                                      <p:to>
                                        <p:strVal val="visible"/>
                                      </p:to>
                                    </p:set>
                                    <p:anim calcmode="lin" valueType="num">
                                      <p:cBhvr additive="base">
                                        <p:cTn id="183" dur="500" fill="hold"/>
                                        <p:tgtEl>
                                          <p:spTgt spid="44"/>
                                        </p:tgtEl>
                                        <p:attrNameLst>
                                          <p:attrName>ppt_x</p:attrName>
                                        </p:attrNameLst>
                                      </p:cBhvr>
                                      <p:tavLst>
                                        <p:tav tm="0">
                                          <p:val>
                                            <p:strVal val="#ppt_x"/>
                                          </p:val>
                                        </p:tav>
                                        <p:tav tm="100000">
                                          <p:val>
                                            <p:strVal val="#ppt_x"/>
                                          </p:val>
                                        </p:tav>
                                      </p:tavLst>
                                    </p:anim>
                                    <p:anim calcmode="lin" valueType="num">
                                      <p:cBhvr additive="base">
                                        <p:cTn id="184" dur="500" fill="hold"/>
                                        <p:tgtEl>
                                          <p:spTgt spid="44"/>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additive="base">
                                        <p:cTn id="187" dur="500" fill="hold"/>
                                        <p:tgtEl>
                                          <p:spTgt spid="45"/>
                                        </p:tgtEl>
                                        <p:attrNameLst>
                                          <p:attrName>ppt_x</p:attrName>
                                        </p:attrNameLst>
                                      </p:cBhvr>
                                      <p:tavLst>
                                        <p:tav tm="0">
                                          <p:val>
                                            <p:strVal val="#ppt_x"/>
                                          </p:val>
                                        </p:tav>
                                        <p:tav tm="100000">
                                          <p:val>
                                            <p:strVal val="#ppt_x"/>
                                          </p:val>
                                        </p:tav>
                                      </p:tavLst>
                                    </p:anim>
                                    <p:anim calcmode="lin" valueType="num">
                                      <p:cBhvr additive="base">
                                        <p:cTn id="18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nodeType="clickEffect">
                                  <p:stCondLst>
                                    <p:cond delay="0"/>
                                  </p:stCondLst>
                                  <p:childTnLst>
                                    <p:set>
                                      <p:cBhvr>
                                        <p:cTn id="192" dur="1" fill="hold">
                                          <p:stCondLst>
                                            <p:cond delay="0"/>
                                          </p:stCondLst>
                                        </p:cTn>
                                        <p:tgtEl>
                                          <p:spTgt spid="24">
                                            <p:txEl>
                                              <p:pRg st="0" end="0"/>
                                            </p:txEl>
                                          </p:spTgt>
                                        </p:tgtEl>
                                        <p:attrNameLst>
                                          <p:attrName>style.visibility</p:attrName>
                                        </p:attrNameLst>
                                      </p:cBhvr>
                                      <p:to>
                                        <p:strVal val="visible"/>
                                      </p:to>
                                    </p:set>
                                    <p:anim calcmode="lin" valueType="num">
                                      <p:cBhvr additive="base">
                                        <p:cTn id="19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11"/>
                                        </p:tgtEl>
                                        <p:attrNameLst>
                                          <p:attrName>style.visibility</p:attrName>
                                        </p:attrNameLst>
                                      </p:cBhvr>
                                      <p:to>
                                        <p:strVal val="visible"/>
                                      </p:to>
                                    </p:set>
                                    <p:anim calcmode="lin" valueType="num">
                                      <p:cBhvr additive="base">
                                        <p:cTn id="197" dur="500" fill="hold"/>
                                        <p:tgtEl>
                                          <p:spTgt spid="11"/>
                                        </p:tgtEl>
                                        <p:attrNameLst>
                                          <p:attrName>ppt_x</p:attrName>
                                        </p:attrNameLst>
                                      </p:cBhvr>
                                      <p:tavLst>
                                        <p:tav tm="0">
                                          <p:val>
                                            <p:strVal val="#ppt_x"/>
                                          </p:val>
                                        </p:tav>
                                        <p:tav tm="100000">
                                          <p:val>
                                            <p:strVal val="#ppt_x"/>
                                          </p:val>
                                        </p:tav>
                                      </p:tavLst>
                                    </p:anim>
                                    <p:anim calcmode="lin" valueType="num">
                                      <p:cBhvr additive="base">
                                        <p:cTn id="19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4" fill="hold" nodeType="clickEffect">
                                  <p:stCondLst>
                                    <p:cond delay="0"/>
                                  </p:stCondLst>
                                  <p:childTnLst>
                                    <p:set>
                                      <p:cBhvr>
                                        <p:cTn id="202" dur="1" fill="hold">
                                          <p:stCondLst>
                                            <p:cond delay="0"/>
                                          </p:stCondLst>
                                        </p:cTn>
                                        <p:tgtEl>
                                          <p:spTgt spid="24">
                                            <p:txEl>
                                              <p:pRg st="1" end="1"/>
                                            </p:txEl>
                                          </p:spTgt>
                                        </p:tgtEl>
                                        <p:attrNameLst>
                                          <p:attrName>style.visibility</p:attrName>
                                        </p:attrNameLst>
                                      </p:cBhvr>
                                      <p:to>
                                        <p:strVal val="visible"/>
                                      </p:to>
                                    </p:set>
                                    <p:anim calcmode="lin" valueType="num">
                                      <p:cBhvr additive="base">
                                        <p:cTn id="203"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4"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3"/>
                                        </p:tgtEl>
                                        <p:attrNameLst>
                                          <p:attrName>style.visibility</p:attrName>
                                        </p:attrNameLst>
                                      </p:cBhvr>
                                      <p:to>
                                        <p:strVal val="visible"/>
                                      </p:to>
                                    </p:set>
                                    <p:anim calcmode="lin" valueType="num">
                                      <p:cBhvr additive="base">
                                        <p:cTn id="207" dur="500" fill="hold"/>
                                        <p:tgtEl>
                                          <p:spTgt spid="23"/>
                                        </p:tgtEl>
                                        <p:attrNameLst>
                                          <p:attrName>ppt_x</p:attrName>
                                        </p:attrNameLst>
                                      </p:cBhvr>
                                      <p:tavLst>
                                        <p:tav tm="0">
                                          <p:val>
                                            <p:strVal val="#ppt_x"/>
                                          </p:val>
                                        </p:tav>
                                        <p:tav tm="100000">
                                          <p:val>
                                            <p:strVal val="#ppt_x"/>
                                          </p:val>
                                        </p:tav>
                                      </p:tavLst>
                                    </p:anim>
                                    <p:anim calcmode="lin" valueType="num">
                                      <p:cBhvr additive="base">
                                        <p:cTn id="20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24">
                                            <p:txEl>
                                              <p:pRg st="2" end="2"/>
                                            </p:txEl>
                                          </p:spTgt>
                                        </p:tgtEl>
                                        <p:attrNameLst>
                                          <p:attrName>style.visibility</p:attrName>
                                        </p:attrNameLst>
                                      </p:cBhvr>
                                      <p:to>
                                        <p:strVal val="visible"/>
                                      </p:to>
                                    </p:set>
                                    <p:anim calcmode="lin" valueType="num">
                                      <p:cBhvr additive="base">
                                        <p:cTn id="213"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14" dur="500" fill="hold"/>
                                        <p:tgtEl>
                                          <p:spTgt spid="24">
                                            <p:txEl>
                                              <p:pRg st="2" end="2"/>
                                            </p:txEl>
                                          </p:spTgt>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70"/>
                                        </p:tgtEl>
                                        <p:attrNameLst>
                                          <p:attrName>style.visibility</p:attrName>
                                        </p:attrNameLst>
                                      </p:cBhvr>
                                      <p:to>
                                        <p:strVal val="visible"/>
                                      </p:to>
                                    </p:set>
                                    <p:anim calcmode="lin" valueType="num">
                                      <p:cBhvr additive="base">
                                        <p:cTn id="217" dur="500" fill="hold"/>
                                        <p:tgtEl>
                                          <p:spTgt spid="70"/>
                                        </p:tgtEl>
                                        <p:attrNameLst>
                                          <p:attrName>ppt_x</p:attrName>
                                        </p:attrNameLst>
                                      </p:cBhvr>
                                      <p:tavLst>
                                        <p:tav tm="0">
                                          <p:val>
                                            <p:strVal val="#ppt_x"/>
                                          </p:val>
                                        </p:tav>
                                        <p:tav tm="100000">
                                          <p:val>
                                            <p:strVal val="#ppt_x"/>
                                          </p:val>
                                        </p:tav>
                                      </p:tavLst>
                                    </p:anim>
                                    <p:anim calcmode="lin" valueType="num">
                                      <p:cBhvr additive="base">
                                        <p:cTn id="2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23" grpId="0" animBg="1"/>
      <p:bldP spid="11" grpId="0" animBg="1"/>
      <p:bldP spid="25" grpId="0"/>
      <p:bldP spid="26" grpId="0"/>
      <p:bldP spid="27" grpId="0"/>
      <p:bldP spid="31" grpId="0"/>
      <p:bldP spid="33" grpId="0"/>
      <p:bldP spid="35" grpId="0"/>
      <p:bldP spid="39" grpId="0"/>
      <p:bldP spid="40" grpId="0"/>
      <p:bldP spid="41" grpId="0"/>
      <p:bldP spid="42" grpId="0"/>
      <p:bldP spid="44" grpId="0"/>
      <p:bldP spid="46" grpId="0"/>
      <p:bldP spid="47" grpId="0"/>
      <p:bldP spid="48" grpId="0"/>
      <p:bldP spid="52" grpId="0"/>
      <p:bldP spid="54" grpId="0"/>
      <p:bldP spid="57" grpId="0"/>
      <p:bldP spid="58" grpId="0"/>
      <p:bldP spid="59" grpId="0"/>
      <p:bldP spid="61" grpId="0"/>
      <p:bldP spid="62" grpId="0"/>
      <p:bldP spid="65"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86" y="457200"/>
            <a:ext cx="8083828" cy="990600"/>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liaisons </a:t>
            </a:r>
            <a:r>
              <a:rPr lang="en-US" dirty="0" err="1">
                <a:solidFill>
                  <a:srgbClr val="003300"/>
                </a:solidFill>
                <a:latin typeface="Times New Roman" panose="02020603050405020304" pitchFamily="18" charset="0"/>
                <a:cs typeface="Times New Roman" panose="02020603050405020304" pitchFamily="18" charset="0"/>
              </a:rPr>
              <a:t>covalentes</a:t>
            </a:r>
            <a:r>
              <a:rPr lang="en-US" dirty="0">
                <a:solidFill>
                  <a:srgbClr val="003300"/>
                </a:solidFill>
                <a:latin typeface="Times New Roman" panose="02020603050405020304" pitchFamily="18" charset="0"/>
                <a:cs typeface="Times New Roman" panose="02020603050405020304" pitchFamily="18" charset="0"/>
              </a:rPr>
              <a:t> simples </a:t>
            </a:r>
            <a:r>
              <a:rPr lang="en-US" dirty="0" err="1">
                <a:solidFill>
                  <a:srgbClr val="003300"/>
                </a:solidFill>
                <a:latin typeface="Times New Roman" panose="02020603050405020304" pitchFamily="18" charset="0"/>
                <a:cs typeface="Times New Roman" panose="02020603050405020304" pitchFamily="18" charset="0"/>
              </a:rPr>
              <a:t>peuvent</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pivoter</a:t>
            </a:r>
            <a:r>
              <a:rPr lang="en-US" dirty="0">
                <a:solidFill>
                  <a:srgbClr val="003300"/>
                </a:solidFill>
                <a:latin typeface="Times New Roman" panose="02020603050405020304" pitchFamily="18" charset="0"/>
                <a:cs typeface="Times New Roman" panose="02020603050405020304" pitchFamily="18" charset="0"/>
              </a:rPr>
              <a:t> </a:t>
            </a:r>
          </a:p>
        </p:txBody>
      </p:sp>
      <p:sp>
        <p:nvSpPr>
          <p:cNvPr id="6" name="Content Placeholder 2"/>
          <p:cNvSpPr txBox="1">
            <a:spLocks/>
          </p:cNvSpPr>
          <p:nvPr/>
        </p:nvSpPr>
        <p:spPr bwMode="auto">
          <a:xfrm>
            <a:off x="102263" y="1685118"/>
            <a:ext cx="9144000" cy="177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Chacune des liaison simple entre les atomes de carbone est capable de pivoter librement causant des formes différentes de plusieurs composés organiques, </a:t>
            </a:r>
          </a:p>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Ex. – des molécules de décane</a:t>
            </a:r>
            <a:endParaRPr lang="en-US" sz="2700" kern="0" dirty="0">
              <a:solidFill>
                <a:srgbClr val="000000"/>
              </a:solidFill>
              <a:latin typeface="Times New Roman" panose="02020603050405020304" pitchFamily="18" charset="0"/>
              <a:cs typeface="Times New Roman" panose="02020603050405020304" pitchFamily="18" charset="0"/>
            </a:endParaRPr>
          </a:p>
        </p:txBody>
      </p:sp>
      <p:sp>
        <p:nvSpPr>
          <p:cNvPr id="14" name="Content Placeholder 2">
            <a:extLst>
              <a:ext uri="{FF2B5EF4-FFF2-40B4-BE49-F238E27FC236}">
                <a16:creationId xmlns:a16="http://schemas.microsoft.com/office/drawing/2014/main" id="{338C6309-2354-4E4B-8E6A-EB8C526A3881}"/>
              </a:ext>
            </a:extLst>
          </p:cNvPr>
          <p:cNvSpPr txBox="1">
            <a:spLocks/>
          </p:cNvSpPr>
          <p:nvPr/>
        </p:nvSpPr>
        <p:spPr bwMode="auto">
          <a:xfrm>
            <a:off x="1964929" y="4583608"/>
            <a:ext cx="301587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F236AB33-1FE9-46DF-9F67-532F0C7A8002}"/>
              </a:ext>
            </a:extLst>
          </p:cNvPr>
          <p:cNvSpPr txBox="1">
            <a:spLocks/>
          </p:cNvSpPr>
          <p:nvPr/>
        </p:nvSpPr>
        <p:spPr bwMode="auto">
          <a:xfrm>
            <a:off x="4057393" y="5063123"/>
            <a:ext cx="2319294"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Straight Connector 19">
            <a:extLst>
              <a:ext uri="{FF2B5EF4-FFF2-40B4-BE49-F238E27FC236}">
                <a16:creationId xmlns:a16="http://schemas.microsoft.com/office/drawing/2014/main" id="{2B77146D-50CC-4A1C-A4C7-F9850A3BF5FC}"/>
              </a:ext>
            </a:extLst>
          </p:cNvPr>
          <p:cNvCxnSpPr>
            <a:cxnSpLocks/>
          </p:cNvCxnSpPr>
          <p:nvPr/>
        </p:nvCxnSpPr>
        <p:spPr>
          <a:xfrm rot="16200000">
            <a:off x="4179400" y="5063123"/>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00299AE-BB12-44C9-AF32-31C18B0520E2}"/>
              </a:ext>
            </a:extLst>
          </p:cNvPr>
          <p:cNvCxnSpPr>
            <a:cxnSpLocks/>
          </p:cNvCxnSpPr>
          <p:nvPr/>
        </p:nvCxnSpPr>
        <p:spPr>
          <a:xfrm rot="16200000">
            <a:off x="2077181" y="457170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a:extLst>
              <a:ext uri="{FF2B5EF4-FFF2-40B4-BE49-F238E27FC236}">
                <a16:creationId xmlns:a16="http://schemas.microsoft.com/office/drawing/2014/main" id="{D96E8565-9912-4A95-9DEB-BE3C8244C133}"/>
              </a:ext>
            </a:extLst>
          </p:cNvPr>
          <p:cNvSpPr txBox="1">
            <a:spLocks/>
          </p:cNvSpPr>
          <p:nvPr/>
        </p:nvSpPr>
        <p:spPr bwMode="auto">
          <a:xfrm>
            <a:off x="524767" y="4086395"/>
            <a:ext cx="445603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 name="Content Placeholder 2">
            <a:extLst>
              <a:ext uri="{FF2B5EF4-FFF2-40B4-BE49-F238E27FC236}">
                <a16:creationId xmlns:a16="http://schemas.microsoft.com/office/drawing/2014/main" id="{30D2B814-5E1E-4C4F-82F7-3399AF65B7C7}"/>
              </a:ext>
            </a:extLst>
          </p:cNvPr>
          <p:cNvSpPr txBox="1">
            <a:spLocks/>
          </p:cNvSpPr>
          <p:nvPr/>
        </p:nvSpPr>
        <p:spPr bwMode="auto">
          <a:xfrm>
            <a:off x="1907705" y="5605857"/>
            <a:ext cx="30784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E94FF498-BC89-4A15-BB0D-E503FCDA6A0F}"/>
              </a:ext>
            </a:extLst>
          </p:cNvPr>
          <p:cNvSpPr txBox="1">
            <a:spLocks/>
          </p:cNvSpPr>
          <p:nvPr/>
        </p:nvSpPr>
        <p:spPr bwMode="auto">
          <a:xfrm>
            <a:off x="3301008" y="6101866"/>
            <a:ext cx="3015704"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4E04718A-0386-4352-944A-143315E9A16E}"/>
              </a:ext>
            </a:extLst>
          </p:cNvPr>
          <p:cNvCxnSpPr>
            <a:cxnSpLocks/>
          </p:cNvCxnSpPr>
          <p:nvPr/>
        </p:nvCxnSpPr>
        <p:spPr>
          <a:xfrm rot="16200000">
            <a:off x="3432514" y="611902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CF3DC9A-BEA1-4065-8416-64E58957032A}"/>
              </a:ext>
            </a:extLst>
          </p:cNvPr>
          <p:cNvCxnSpPr>
            <a:cxnSpLocks/>
          </p:cNvCxnSpPr>
          <p:nvPr/>
        </p:nvCxnSpPr>
        <p:spPr>
          <a:xfrm rot="16200000">
            <a:off x="2033944" y="611902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0" name="Content Placeholder 2">
            <a:extLst>
              <a:ext uri="{FF2B5EF4-FFF2-40B4-BE49-F238E27FC236}">
                <a16:creationId xmlns:a16="http://schemas.microsoft.com/office/drawing/2014/main" id="{4016F24B-0D38-48A9-AB43-EEFDD67E30DC}"/>
              </a:ext>
            </a:extLst>
          </p:cNvPr>
          <p:cNvSpPr txBox="1">
            <a:spLocks/>
          </p:cNvSpPr>
          <p:nvPr/>
        </p:nvSpPr>
        <p:spPr bwMode="auto">
          <a:xfrm>
            <a:off x="530087" y="6100970"/>
            <a:ext cx="2529746"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Content Placeholder 2">
            <a:extLst>
              <a:ext uri="{FF2B5EF4-FFF2-40B4-BE49-F238E27FC236}">
                <a16:creationId xmlns:a16="http://schemas.microsoft.com/office/drawing/2014/main" id="{91B19853-C6AE-4139-B8E1-F16FF652F274}"/>
              </a:ext>
            </a:extLst>
          </p:cNvPr>
          <p:cNvSpPr txBox="1">
            <a:spLocks/>
          </p:cNvSpPr>
          <p:nvPr/>
        </p:nvSpPr>
        <p:spPr bwMode="auto">
          <a:xfrm>
            <a:off x="7600276" y="4898280"/>
            <a:ext cx="164598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Content Placeholder 2">
            <a:extLst>
              <a:ext uri="{FF2B5EF4-FFF2-40B4-BE49-F238E27FC236}">
                <a16:creationId xmlns:a16="http://schemas.microsoft.com/office/drawing/2014/main" id="{7FD5B310-C75B-4B88-8481-14EC2EF9F767}"/>
              </a:ext>
            </a:extLst>
          </p:cNvPr>
          <p:cNvSpPr txBox="1">
            <a:spLocks/>
          </p:cNvSpPr>
          <p:nvPr/>
        </p:nvSpPr>
        <p:spPr bwMode="auto">
          <a:xfrm>
            <a:off x="6911258" y="5406555"/>
            <a:ext cx="2232248"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1FDC8CEF-3292-4DD4-AA69-167F936598B6}"/>
              </a:ext>
            </a:extLst>
          </p:cNvPr>
          <p:cNvCxnSpPr>
            <a:cxnSpLocks/>
          </p:cNvCxnSpPr>
          <p:nvPr/>
        </p:nvCxnSpPr>
        <p:spPr>
          <a:xfrm rot="16200000">
            <a:off x="7717341" y="489828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3AB1ED1-9E02-433E-AF4F-131E68D192CC}"/>
              </a:ext>
            </a:extLst>
          </p:cNvPr>
          <p:cNvCxnSpPr>
            <a:cxnSpLocks/>
          </p:cNvCxnSpPr>
          <p:nvPr/>
        </p:nvCxnSpPr>
        <p:spPr>
          <a:xfrm rot="16200000">
            <a:off x="6339727" y="4393864"/>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5" name="Content Placeholder 2">
            <a:extLst>
              <a:ext uri="{FF2B5EF4-FFF2-40B4-BE49-F238E27FC236}">
                <a16:creationId xmlns:a16="http://schemas.microsoft.com/office/drawing/2014/main" id="{C6D85669-E745-4053-8C25-D18DF596956B}"/>
              </a:ext>
            </a:extLst>
          </p:cNvPr>
          <p:cNvSpPr txBox="1">
            <a:spLocks/>
          </p:cNvSpPr>
          <p:nvPr/>
        </p:nvSpPr>
        <p:spPr bwMode="auto">
          <a:xfrm>
            <a:off x="5502870" y="3885589"/>
            <a:ext cx="2529746"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6" name="Content Placeholder 2">
            <a:extLst>
              <a:ext uri="{FF2B5EF4-FFF2-40B4-BE49-F238E27FC236}">
                <a16:creationId xmlns:a16="http://schemas.microsoft.com/office/drawing/2014/main" id="{953DD01B-3F82-4C49-9012-87B8CDEEA08D}"/>
              </a:ext>
            </a:extLst>
          </p:cNvPr>
          <p:cNvSpPr txBox="1">
            <a:spLocks/>
          </p:cNvSpPr>
          <p:nvPr/>
        </p:nvSpPr>
        <p:spPr bwMode="auto">
          <a:xfrm>
            <a:off x="6209158" y="4393864"/>
            <a:ext cx="239835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7" name="Straight Connector 36">
            <a:extLst>
              <a:ext uri="{FF2B5EF4-FFF2-40B4-BE49-F238E27FC236}">
                <a16:creationId xmlns:a16="http://schemas.microsoft.com/office/drawing/2014/main" id="{A81F8AE5-8094-45C1-A115-162046F5E887}"/>
              </a:ext>
            </a:extLst>
          </p:cNvPr>
          <p:cNvCxnSpPr>
            <a:cxnSpLocks/>
          </p:cNvCxnSpPr>
          <p:nvPr/>
        </p:nvCxnSpPr>
        <p:spPr>
          <a:xfrm rot="16200000">
            <a:off x="8406360" y="5406554"/>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1" name="Content Placeholder 2">
            <a:extLst>
              <a:ext uri="{FF2B5EF4-FFF2-40B4-BE49-F238E27FC236}">
                <a16:creationId xmlns:a16="http://schemas.microsoft.com/office/drawing/2014/main" id="{C637C0A8-2F18-4CD5-9037-D148AA096C96}"/>
              </a:ext>
            </a:extLst>
          </p:cNvPr>
          <p:cNvSpPr txBox="1">
            <a:spLocks/>
          </p:cNvSpPr>
          <p:nvPr/>
        </p:nvSpPr>
        <p:spPr bwMode="auto">
          <a:xfrm>
            <a:off x="689663" y="3391685"/>
            <a:ext cx="776467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15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ppt_x"/>
                                          </p:val>
                                        </p:tav>
                                        <p:tav tm="100000">
                                          <p:val>
                                            <p:strVal val="#ppt_x"/>
                                          </p:val>
                                        </p:tav>
                                      </p:tavLst>
                                    </p:anim>
                                    <p:anim calcmode="lin" valueType="num">
                                      <p:cBhvr additive="base">
                                        <p:cTn id="42" dur="5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anim calcmode="lin" valueType="num">
                                      <p:cBhvr additive="base">
                                        <p:cTn id="53" dur="500" fill="hold"/>
                                        <p:tgtEl>
                                          <p:spTgt spid="34"/>
                                        </p:tgtEl>
                                        <p:attrNameLst>
                                          <p:attrName>ppt_x</p:attrName>
                                        </p:attrNameLst>
                                      </p:cBhvr>
                                      <p:tavLst>
                                        <p:tav tm="0">
                                          <p:val>
                                            <p:strVal val="#ppt_x"/>
                                          </p:val>
                                        </p:tav>
                                        <p:tav tm="100000">
                                          <p:val>
                                            <p:strVal val="#ppt_x"/>
                                          </p:val>
                                        </p:tav>
                                      </p:tavLst>
                                    </p:anim>
                                    <p:anim calcmode="lin" valueType="num">
                                      <p:cBhvr additive="base">
                                        <p:cTn id="54" dur="500" fill="hold"/>
                                        <p:tgtEl>
                                          <p:spTgt spid="3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additive="base">
                                        <p:cTn id="57" dur="500" fill="hold"/>
                                        <p:tgtEl>
                                          <p:spTgt spid="35"/>
                                        </p:tgtEl>
                                        <p:attrNameLst>
                                          <p:attrName>ppt_x</p:attrName>
                                        </p:attrNameLst>
                                      </p:cBhvr>
                                      <p:tavLst>
                                        <p:tav tm="0">
                                          <p:val>
                                            <p:strVal val="#ppt_x"/>
                                          </p:val>
                                        </p:tav>
                                        <p:tav tm="100000">
                                          <p:val>
                                            <p:strVal val="#ppt_x"/>
                                          </p:val>
                                        </p:tav>
                                      </p:tavLst>
                                    </p:anim>
                                    <p:anim calcmode="lin" valueType="num">
                                      <p:cBhvr additive="base">
                                        <p:cTn id="58" dur="500" fill="hold"/>
                                        <p:tgtEl>
                                          <p:spTgt spid="3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ppt_x"/>
                                          </p:val>
                                        </p:tav>
                                        <p:tav tm="100000">
                                          <p:val>
                                            <p:strVal val="#ppt_x"/>
                                          </p:val>
                                        </p:tav>
                                      </p:tavLst>
                                    </p:anim>
                                    <p:anim calcmode="lin" valueType="num">
                                      <p:cBhvr additive="base">
                                        <p:cTn id="6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ppt_x"/>
                                          </p:val>
                                        </p:tav>
                                        <p:tav tm="100000">
                                          <p:val>
                                            <p:strVal val="#ppt_x"/>
                                          </p:val>
                                        </p:tav>
                                      </p:tavLst>
                                    </p:anim>
                                    <p:anim calcmode="lin" valueType="num">
                                      <p:cBhvr additive="base">
                                        <p:cTn id="72" dur="500" fill="hold"/>
                                        <p:tgtEl>
                                          <p:spTgt spid="2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500" fill="hold"/>
                                        <p:tgtEl>
                                          <p:spTgt spid="29"/>
                                        </p:tgtEl>
                                        <p:attrNameLst>
                                          <p:attrName>ppt_x</p:attrName>
                                        </p:attrNameLst>
                                      </p:cBhvr>
                                      <p:tavLst>
                                        <p:tav tm="0">
                                          <p:val>
                                            <p:strVal val="#ppt_x"/>
                                          </p:val>
                                        </p:tav>
                                        <p:tav tm="100000">
                                          <p:val>
                                            <p:strVal val="#ppt_x"/>
                                          </p:val>
                                        </p:tav>
                                      </p:tavLst>
                                    </p:anim>
                                    <p:anim calcmode="lin" valueType="num">
                                      <p:cBhvr additive="base">
                                        <p:cTn id="84" dur="5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5" grpId="0"/>
      <p:bldP spid="26" grpId="0"/>
      <p:bldP spid="27" grpId="0"/>
      <p:bldP spid="30" grpId="0"/>
      <p:bldP spid="31" grpId="0"/>
      <p:bldP spid="32" grpId="0"/>
      <p:bldP spid="35" grpId="0"/>
      <p:bldP spid="36"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a:extLst>
              <a:ext uri="{FF2B5EF4-FFF2-40B4-BE49-F238E27FC236}">
                <a16:creationId xmlns:a16="http://schemas.microsoft.com/office/drawing/2014/main" id="{6199562A-784E-4A58-94FC-9B9D71BF4011}"/>
              </a:ext>
            </a:extLst>
          </p:cNvPr>
          <p:cNvSpPr/>
          <p:nvPr/>
        </p:nvSpPr>
        <p:spPr>
          <a:xfrm>
            <a:off x="1292024" y="3208114"/>
            <a:ext cx="6545484" cy="3649886"/>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1000" y="457200"/>
            <a:ext cx="8982000" cy="63365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isomères</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composés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organiques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96" name="Content Placeholder 2">
            <a:extLst>
              <a:ext uri="{FF2B5EF4-FFF2-40B4-BE49-F238E27FC236}">
                <a16:creationId xmlns:a16="http://schemas.microsoft.com/office/drawing/2014/main" id="{CC7E93BE-E227-406E-B4C1-94700842F321}"/>
              </a:ext>
            </a:extLst>
          </p:cNvPr>
          <p:cNvSpPr txBox="1">
            <a:spLocks/>
          </p:cNvSpPr>
          <p:nvPr/>
        </p:nvSpPr>
        <p:spPr bwMode="auto">
          <a:xfrm>
            <a:off x="0" y="1022370"/>
            <a:ext cx="9048532" cy="21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Il est possible pour 2 ou plusieurs molécules d’avoir la même formule moléculaire (même nombre et types d’atomes), mais avoir une structure (arrangement d’atomes) différente.  Ces types de molécules s’appellent des isomères. Il y a plusieurs types d’isomères, mais on va regarder les isomères structurelles.</a:t>
            </a:r>
            <a:endParaRPr lang="fr-CA" sz="27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E9C4CCDE-AF93-4E2D-9FF2-ADF9620BFD64}"/>
              </a:ext>
            </a:extLst>
          </p:cNvPr>
          <p:cNvPicPr>
            <a:picLocks noChangeAspect="1"/>
          </p:cNvPicPr>
          <p:nvPr/>
        </p:nvPicPr>
        <p:blipFill>
          <a:blip r:embed="rId3"/>
          <a:stretch>
            <a:fillRect/>
          </a:stretch>
        </p:blipFill>
        <p:spPr>
          <a:xfrm>
            <a:off x="1306492" y="3208114"/>
            <a:ext cx="6531017" cy="3649886"/>
          </a:xfrm>
          <a:prstGeom prst="rect">
            <a:avLst/>
          </a:prstGeom>
        </p:spPr>
      </p:pic>
      <p:sp>
        <p:nvSpPr>
          <p:cNvPr id="112" name="Rectangle 111">
            <a:extLst>
              <a:ext uri="{FF2B5EF4-FFF2-40B4-BE49-F238E27FC236}">
                <a16:creationId xmlns:a16="http://schemas.microsoft.com/office/drawing/2014/main" id="{BB41BE86-21ED-4AE6-8059-AD30D8CB7312}"/>
              </a:ext>
            </a:extLst>
          </p:cNvPr>
          <p:cNvSpPr/>
          <p:nvPr/>
        </p:nvSpPr>
        <p:spPr>
          <a:xfrm>
            <a:off x="1187624" y="3573016"/>
            <a:ext cx="3528392" cy="936104"/>
          </a:xfrm>
          <a:prstGeom prst="rect">
            <a:avLst/>
          </a:prstGeom>
          <a:no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354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fill="hold"/>
                                        <p:tgtEl>
                                          <p:spTgt spid="112"/>
                                        </p:tgtEl>
                                        <p:attrNameLst>
                                          <p:attrName>ppt_x</p:attrName>
                                        </p:attrNameLst>
                                      </p:cBhvr>
                                      <p:tavLst>
                                        <p:tav tm="0">
                                          <p:val>
                                            <p:strVal val="#ppt_x"/>
                                          </p:val>
                                        </p:tav>
                                        <p:tav tm="100000">
                                          <p:val>
                                            <p:strVal val="#ppt_x"/>
                                          </p:val>
                                        </p:tav>
                                      </p:tavLst>
                                    </p:anim>
                                    <p:anim calcmode="lin" valueType="num">
                                      <p:cBhvr additive="base">
                                        <p:cTn id="8"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9DB578-64D1-45B0-B94A-ED833C000164}"/>
              </a:ext>
            </a:extLst>
          </p:cNvPr>
          <p:cNvSpPr/>
          <p:nvPr/>
        </p:nvSpPr>
        <p:spPr>
          <a:xfrm>
            <a:off x="50417" y="1063578"/>
            <a:ext cx="365748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1000" y="457200"/>
            <a:ext cx="8982000" cy="63365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isomers </a:t>
            </a:r>
            <a:r>
              <a:rPr lang="en-US" dirty="0" err="1">
                <a:solidFill>
                  <a:srgbClr val="003300"/>
                </a:solidFill>
                <a:latin typeface="Times New Roman" panose="02020603050405020304" pitchFamily="18" charset="0"/>
                <a:cs typeface="Times New Roman" panose="02020603050405020304" pitchFamily="18" charset="0"/>
              </a:rPr>
              <a:t>structurelles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96" name="Content Placeholder 2">
            <a:extLst>
              <a:ext uri="{FF2B5EF4-FFF2-40B4-BE49-F238E27FC236}">
                <a16:creationId xmlns:a16="http://schemas.microsoft.com/office/drawing/2014/main" id="{CC7E93BE-E227-406E-B4C1-94700842F321}"/>
              </a:ext>
            </a:extLst>
          </p:cNvPr>
          <p:cNvSpPr txBox="1">
            <a:spLocks/>
          </p:cNvSpPr>
          <p:nvPr/>
        </p:nvSpPr>
        <p:spPr bwMode="auto">
          <a:xfrm>
            <a:off x="0" y="1022371"/>
            <a:ext cx="9048532" cy="183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Les isomères structurelles sont des composés qui ont la même formule moléculaire, mais dont les atomes sont organisés de façon différente.</a:t>
            </a:r>
          </a:p>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CA" sz="2700" dirty="0">
                <a:solidFill>
                  <a:srgbClr val="000000"/>
                </a:solidFill>
                <a:latin typeface="Times New Roman" panose="02020603050405020304" pitchFamily="18" charset="0"/>
                <a:ea typeface="Calibri" panose="020F0502020204030204" pitchFamily="34" charset="0"/>
              </a:rPr>
              <a:t>C</a:t>
            </a:r>
            <a:r>
              <a:rPr lang="fr-CA" sz="2700" baseline="-25000" dirty="0">
                <a:solidFill>
                  <a:srgbClr val="000000"/>
                </a:solidFill>
                <a:latin typeface="Times New Roman" panose="02020603050405020304" pitchFamily="18" charset="0"/>
                <a:ea typeface="Calibri" panose="020F0502020204030204" pitchFamily="34" charset="0"/>
              </a:rPr>
              <a:t>5</a:t>
            </a: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12</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11" name="Content Placeholder 2">
            <a:extLst>
              <a:ext uri="{FF2B5EF4-FFF2-40B4-BE49-F238E27FC236}">
                <a16:creationId xmlns:a16="http://schemas.microsoft.com/office/drawing/2014/main" id="{8BAB94C2-962A-400E-BCC0-5E6FE3776C9B}"/>
              </a:ext>
            </a:extLst>
          </p:cNvPr>
          <p:cNvSpPr txBox="1">
            <a:spLocks/>
          </p:cNvSpPr>
          <p:nvPr/>
        </p:nvSpPr>
        <p:spPr bwMode="auto">
          <a:xfrm>
            <a:off x="881908" y="3930768"/>
            <a:ext cx="2961756"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8F31813D-E432-4A6A-ADC0-4515FF652524}"/>
              </a:ext>
            </a:extLst>
          </p:cNvPr>
          <p:cNvSpPr txBox="1">
            <a:spLocks/>
          </p:cNvSpPr>
          <p:nvPr/>
        </p:nvSpPr>
        <p:spPr bwMode="auto">
          <a:xfrm>
            <a:off x="1635748" y="4428362"/>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2168CFE0-19F8-4070-B96C-9264879468B3}"/>
              </a:ext>
            </a:extLst>
          </p:cNvPr>
          <p:cNvCxnSpPr>
            <a:cxnSpLocks/>
          </p:cNvCxnSpPr>
          <p:nvPr/>
        </p:nvCxnSpPr>
        <p:spPr>
          <a:xfrm rot="16200000">
            <a:off x="1752133" y="447067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D507CFDC-60A3-4128-9F43-BF9BC83B1ABD}"/>
              </a:ext>
            </a:extLst>
          </p:cNvPr>
          <p:cNvSpPr txBox="1">
            <a:spLocks/>
          </p:cNvSpPr>
          <p:nvPr/>
        </p:nvSpPr>
        <p:spPr bwMode="auto">
          <a:xfrm>
            <a:off x="4563743" y="3929268"/>
            <a:ext cx="244826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2-méthylbutane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2">
            <a:extLst>
              <a:ext uri="{FF2B5EF4-FFF2-40B4-BE49-F238E27FC236}">
                <a16:creationId xmlns:a16="http://schemas.microsoft.com/office/drawing/2014/main" id="{BF00ABC9-C92A-49AF-8B7A-8F8CE23E6706}"/>
              </a:ext>
            </a:extLst>
          </p:cNvPr>
          <p:cNvSpPr txBox="1">
            <a:spLocks/>
          </p:cNvSpPr>
          <p:nvPr/>
        </p:nvSpPr>
        <p:spPr bwMode="auto">
          <a:xfrm>
            <a:off x="914497" y="2976526"/>
            <a:ext cx="372951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17955708-951B-4DE4-9E4D-4464E96999BC}"/>
              </a:ext>
            </a:extLst>
          </p:cNvPr>
          <p:cNvSpPr txBox="1">
            <a:spLocks/>
          </p:cNvSpPr>
          <p:nvPr/>
        </p:nvSpPr>
        <p:spPr bwMode="auto">
          <a:xfrm>
            <a:off x="4788024" y="2976526"/>
            <a:ext cx="1593633"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pentane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8" name="Content Placeholder 2">
            <a:extLst>
              <a:ext uri="{FF2B5EF4-FFF2-40B4-BE49-F238E27FC236}">
                <a16:creationId xmlns:a16="http://schemas.microsoft.com/office/drawing/2014/main" id="{27E910FE-B905-4BFB-96BF-E4B234DB059F}"/>
              </a:ext>
            </a:extLst>
          </p:cNvPr>
          <p:cNvSpPr txBox="1">
            <a:spLocks/>
          </p:cNvSpPr>
          <p:nvPr/>
        </p:nvSpPr>
        <p:spPr bwMode="auto">
          <a:xfrm>
            <a:off x="1979712" y="5988552"/>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FD44EE4E-4173-4A88-B749-E9623B1DAA16}"/>
              </a:ext>
            </a:extLst>
          </p:cNvPr>
          <p:cNvCxnSpPr>
            <a:cxnSpLocks/>
          </p:cNvCxnSpPr>
          <p:nvPr/>
        </p:nvCxnSpPr>
        <p:spPr>
          <a:xfrm rot="16200000">
            <a:off x="2088547" y="600169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C813018-4C46-482B-A4D4-ED5197E7AAA7}"/>
              </a:ext>
            </a:extLst>
          </p:cNvPr>
          <p:cNvCxnSpPr>
            <a:cxnSpLocks/>
          </p:cNvCxnSpPr>
          <p:nvPr/>
        </p:nvCxnSpPr>
        <p:spPr>
          <a:xfrm rot="16200000">
            <a:off x="2085493" y="555540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Content Placeholder 2">
            <a:extLst>
              <a:ext uri="{FF2B5EF4-FFF2-40B4-BE49-F238E27FC236}">
                <a16:creationId xmlns:a16="http://schemas.microsoft.com/office/drawing/2014/main" id="{DA4BA4BB-6F70-495B-A488-25878AB26346}"/>
              </a:ext>
            </a:extLst>
          </p:cNvPr>
          <p:cNvSpPr txBox="1">
            <a:spLocks/>
          </p:cNvSpPr>
          <p:nvPr/>
        </p:nvSpPr>
        <p:spPr bwMode="auto">
          <a:xfrm>
            <a:off x="1972368" y="5063332"/>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Content Placeholder 2">
            <a:extLst>
              <a:ext uri="{FF2B5EF4-FFF2-40B4-BE49-F238E27FC236}">
                <a16:creationId xmlns:a16="http://schemas.microsoft.com/office/drawing/2014/main" id="{F64D46D3-34CF-4C38-B0BB-8CF07E9A86FF}"/>
              </a:ext>
            </a:extLst>
          </p:cNvPr>
          <p:cNvSpPr txBox="1">
            <a:spLocks/>
          </p:cNvSpPr>
          <p:nvPr/>
        </p:nvSpPr>
        <p:spPr bwMode="auto">
          <a:xfrm>
            <a:off x="1248324" y="5538172"/>
            <a:ext cx="185390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ontent Placeholder 2">
            <a:extLst>
              <a:ext uri="{FF2B5EF4-FFF2-40B4-BE49-F238E27FC236}">
                <a16:creationId xmlns:a16="http://schemas.microsoft.com/office/drawing/2014/main" id="{EA7D9552-073E-42D2-99F1-F5DB5AEB8DAC}"/>
              </a:ext>
            </a:extLst>
          </p:cNvPr>
          <p:cNvSpPr txBox="1">
            <a:spLocks/>
          </p:cNvSpPr>
          <p:nvPr/>
        </p:nvSpPr>
        <p:spPr bwMode="auto">
          <a:xfrm>
            <a:off x="4139952" y="5523982"/>
            <a:ext cx="3024336"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2,2-diméthylproane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86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1"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ppt_x"/>
                                          </p:val>
                                        </p:tav>
                                        <p:tav tm="100000">
                                          <p:val>
                                            <p:strVal val="#ppt_x"/>
                                          </p:val>
                                        </p:tav>
                                      </p:tavLst>
                                    </p:anim>
                                    <p:anim calcmode="lin" valueType="num">
                                      <p:cBhvr additive="base">
                                        <p:cTn id="64" dur="500" fill="hold"/>
                                        <p:tgtEl>
                                          <p:spTgt spid="2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2" grpId="1"/>
      <p:bldP spid="14" grpId="0"/>
      <p:bldP spid="16" grpId="0"/>
      <p:bldP spid="17" grpId="0"/>
      <p:bldP spid="18" grpId="0"/>
      <p:bldP spid="22" grpId="0"/>
      <p:bldP spid="22" grpId="1"/>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 y="457200"/>
            <a:ext cx="8982000" cy="63365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isomers </a:t>
            </a:r>
            <a:r>
              <a:rPr lang="en-US" dirty="0" err="1">
                <a:solidFill>
                  <a:srgbClr val="003300"/>
                </a:solidFill>
                <a:latin typeface="Times New Roman" panose="02020603050405020304" pitchFamily="18" charset="0"/>
                <a:cs typeface="Times New Roman" panose="02020603050405020304" pitchFamily="18" charset="0"/>
              </a:rPr>
              <a:t>structurelles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8BAB94C2-962A-400E-BCC0-5E6FE3776C9B}"/>
              </a:ext>
            </a:extLst>
          </p:cNvPr>
          <p:cNvSpPr txBox="1">
            <a:spLocks/>
          </p:cNvSpPr>
          <p:nvPr/>
        </p:nvSpPr>
        <p:spPr bwMode="auto">
          <a:xfrm>
            <a:off x="1709706" y="2552403"/>
            <a:ext cx="378990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8F31813D-E432-4A6A-ADC0-4515FF652524}"/>
              </a:ext>
            </a:extLst>
          </p:cNvPr>
          <p:cNvSpPr txBox="1">
            <a:spLocks/>
          </p:cNvSpPr>
          <p:nvPr/>
        </p:nvSpPr>
        <p:spPr bwMode="auto">
          <a:xfrm>
            <a:off x="2463547" y="3049997"/>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2168CFE0-19F8-4070-B96C-9264879468B3}"/>
              </a:ext>
            </a:extLst>
          </p:cNvPr>
          <p:cNvCxnSpPr>
            <a:cxnSpLocks/>
          </p:cNvCxnSpPr>
          <p:nvPr/>
        </p:nvCxnSpPr>
        <p:spPr>
          <a:xfrm rot="16200000">
            <a:off x="2579932" y="3092314"/>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a:extLst>
              <a:ext uri="{FF2B5EF4-FFF2-40B4-BE49-F238E27FC236}">
                <a16:creationId xmlns:a16="http://schemas.microsoft.com/office/drawing/2014/main" id="{D507CFDC-60A3-4128-9F43-BF9BC83B1ABD}"/>
              </a:ext>
            </a:extLst>
          </p:cNvPr>
          <p:cNvSpPr txBox="1">
            <a:spLocks/>
          </p:cNvSpPr>
          <p:nvPr/>
        </p:nvSpPr>
        <p:spPr bwMode="auto">
          <a:xfrm>
            <a:off x="6123842" y="2561795"/>
            <a:ext cx="3055603"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2-méthylpentane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2">
            <a:extLst>
              <a:ext uri="{FF2B5EF4-FFF2-40B4-BE49-F238E27FC236}">
                <a16:creationId xmlns:a16="http://schemas.microsoft.com/office/drawing/2014/main" id="{BF00ABC9-C92A-49AF-8B7A-8F8CE23E6706}"/>
              </a:ext>
            </a:extLst>
          </p:cNvPr>
          <p:cNvSpPr txBox="1">
            <a:spLocks/>
          </p:cNvSpPr>
          <p:nvPr/>
        </p:nvSpPr>
        <p:spPr bwMode="auto">
          <a:xfrm>
            <a:off x="1709706" y="2015714"/>
            <a:ext cx="434402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17955708-951B-4DE4-9E4D-4464E96999BC}"/>
              </a:ext>
            </a:extLst>
          </p:cNvPr>
          <p:cNvSpPr txBox="1">
            <a:spLocks/>
          </p:cNvSpPr>
          <p:nvPr/>
        </p:nvSpPr>
        <p:spPr bwMode="auto">
          <a:xfrm>
            <a:off x="6123842" y="2015714"/>
            <a:ext cx="1593633"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hexane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5C813018-4C46-482B-A4D4-ED5197E7AAA7}"/>
              </a:ext>
            </a:extLst>
          </p:cNvPr>
          <p:cNvCxnSpPr>
            <a:cxnSpLocks/>
          </p:cNvCxnSpPr>
          <p:nvPr/>
        </p:nvCxnSpPr>
        <p:spPr>
          <a:xfrm rot="16200000">
            <a:off x="2556638" y="589105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2" name="Content Placeholder 2">
            <a:extLst>
              <a:ext uri="{FF2B5EF4-FFF2-40B4-BE49-F238E27FC236}">
                <a16:creationId xmlns:a16="http://schemas.microsoft.com/office/drawing/2014/main" id="{DA4BA4BB-6F70-495B-A488-25878AB26346}"/>
              </a:ext>
            </a:extLst>
          </p:cNvPr>
          <p:cNvSpPr txBox="1">
            <a:spLocks/>
          </p:cNvSpPr>
          <p:nvPr/>
        </p:nvSpPr>
        <p:spPr bwMode="auto">
          <a:xfrm>
            <a:off x="2443513" y="5398985"/>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Content Placeholder 2">
            <a:extLst>
              <a:ext uri="{FF2B5EF4-FFF2-40B4-BE49-F238E27FC236}">
                <a16:creationId xmlns:a16="http://schemas.microsoft.com/office/drawing/2014/main" id="{10196AE5-A50E-4F84-8EF7-1EE9CAD5C9F6}"/>
              </a:ext>
            </a:extLst>
          </p:cNvPr>
          <p:cNvSpPr txBox="1">
            <a:spLocks/>
          </p:cNvSpPr>
          <p:nvPr/>
        </p:nvSpPr>
        <p:spPr bwMode="auto">
          <a:xfrm>
            <a:off x="26504" y="1058979"/>
            <a:ext cx="9036496" cy="63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dirty="0">
                <a:solidFill>
                  <a:srgbClr val="C00000"/>
                </a:solidFill>
                <a:latin typeface="Times New Roman" panose="02020603050405020304" pitchFamily="18" charset="0"/>
                <a:ea typeface="Calibri" panose="020F0502020204030204" pitchFamily="34" charset="0"/>
              </a:rPr>
              <a:t>Question </a:t>
            </a:r>
            <a:r>
              <a:rPr lang="fr-FR" sz="2700" dirty="0">
                <a:solidFill>
                  <a:srgbClr val="000000"/>
                </a:solidFill>
                <a:latin typeface="Times New Roman" panose="02020603050405020304" pitchFamily="18" charset="0"/>
                <a:ea typeface="Calibri" panose="020F0502020204030204" pitchFamily="34" charset="0"/>
              </a:rPr>
              <a:t>– dessinez autant d’isomères structurelles que possible pour la formule mol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a:t>
            </a:r>
            <a:r>
              <a:rPr lang="fr-FR" sz="2700" dirty="0" err="1">
                <a:solidFill>
                  <a:srgbClr val="000000"/>
                </a:solidFill>
                <a:latin typeface="Times New Roman" panose="02020603050405020304" pitchFamily="18" charset="0"/>
                <a:ea typeface="Calibri" panose="020F0502020204030204" pitchFamily="34" charset="0"/>
              </a:rPr>
              <a:t>culaire</a:t>
            </a:r>
            <a:r>
              <a:rPr lang="fr-FR" sz="2700" dirty="0">
                <a:solidFill>
                  <a:srgbClr val="000000"/>
                </a:solidFill>
                <a:latin typeface="Times New Roman" panose="02020603050405020304" pitchFamily="18" charset="0"/>
                <a:ea typeface="Calibri" panose="020F0502020204030204" pitchFamily="34" charset="0"/>
              </a:rPr>
              <a:t> </a:t>
            </a:r>
            <a:r>
              <a:rPr lang="fr-CA" sz="2700" dirty="0">
                <a:solidFill>
                  <a:srgbClr val="000000"/>
                </a:solidFill>
                <a:latin typeface="Times New Roman" panose="02020603050405020304" pitchFamily="18" charset="0"/>
                <a:ea typeface="Calibri" panose="020F0502020204030204" pitchFamily="34" charset="0"/>
              </a:rPr>
              <a:t>C</a:t>
            </a:r>
            <a:r>
              <a:rPr lang="fr-CA" sz="2700" baseline="-25000" dirty="0">
                <a:solidFill>
                  <a:srgbClr val="000000"/>
                </a:solidFill>
                <a:latin typeface="Times New Roman" panose="02020603050405020304" pitchFamily="18" charset="0"/>
                <a:ea typeface="Calibri" panose="020F0502020204030204" pitchFamily="34" charset="0"/>
              </a:rPr>
              <a:t>6</a:t>
            </a: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14</a:t>
            </a:r>
            <a:endParaRPr lang="fr-FR" sz="2700" dirty="0">
              <a:solidFill>
                <a:srgbClr val="000000"/>
              </a:solidFill>
              <a:latin typeface="Times New Roman" panose="02020603050405020304" pitchFamily="18" charset="0"/>
              <a:ea typeface="Calibri" panose="020F0502020204030204" pitchFamily="34" charset="0"/>
            </a:endParaRPr>
          </a:p>
        </p:txBody>
      </p:sp>
      <p:sp>
        <p:nvSpPr>
          <p:cNvPr id="23" name="Content Placeholder 2">
            <a:extLst>
              <a:ext uri="{FF2B5EF4-FFF2-40B4-BE49-F238E27FC236}">
                <a16:creationId xmlns:a16="http://schemas.microsoft.com/office/drawing/2014/main" id="{42F2D5AD-4B14-4F57-AD42-0053EB675CE0}"/>
              </a:ext>
            </a:extLst>
          </p:cNvPr>
          <p:cNvSpPr txBox="1">
            <a:spLocks/>
          </p:cNvSpPr>
          <p:nvPr/>
        </p:nvSpPr>
        <p:spPr bwMode="auto">
          <a:xfrm>
            <a:off x="81001" y="2081078"/>
            <a:ext cx="1754696" cy="58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None/>
            </a:pPr>
            <a:r>
              <a:rPr lang="fr-CA" sz="2700" dirty="0">
                <a:solidFill>
                  <a:srgbClr val="003300"/>
                </a:solidFill>
                <a:latin typeface="Times New Roman" panose="02020603050405020304" pitchFamily="18" charset="0"/>
                <a:ea typeface="Calibri" panose="020F0502020204030204" pitchFamily="34" charset="0"/>
              </a:rPr>
              <a:t>Réponse </a:t>
            </a:r>
            <a:r>
              <a:rPr lang="fr-CA" sz="2700" dirty="0">
                <a:solidFill>
                  <a:srgbClr val="000000"/>
                </a:solidFill>
                <a:latin typeface="Times New Roman" panose="02020603050405020304" pitchFamily="18" charset="0"/>
                <a:ea typeface="Calibri" panose="020F0502020204030204" pitchFamily="34" charset="0"/>
              </a:rPr>
              <a:t>– </a:t>
            </a:r>
          </a:p>
        </p:txBody>
      </p:sp>
      <p:sp>
        <p:nvSpPr>
          <p:cNvPr id="28" name="Content Placeholder 2">
            <a:extLst>
              <a:ext uri="{FF2B5EF4-FFF2-40B4-BE49-F238E27FC236}">
                <a16:creationId xmlns:a16="http://schemas.microsoft.com/office/drawing/2014/main" id="{0B3484B4-8E77-43B5-BE48-23E827481F11}"/>
              </a:ext>
            </a:extLst>
          </p:cNvPr>
          <p:cNvSpPr txBox="1">
            <a:spLocks/>
          </p:cNvSpPr>
          <p:nvPr/>
        </p:nvSpPr>
        <p:spPr bwMode="auto">
          <a:xfrm>
            <a:off x="6128029" y="4616841"/>
            <a:ext cx="3055603"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2,3-diméthylbutane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Content Placeholder 2">
            <a:extLst>
              <a:ext uri="{FF2B5EF4-FFF2-40B4-BE49-F238E27FC236}">
                <a16:creationId xmlns:a16="http://schemas.microsoft.com/office/drawing/2014/main" id="{7540721C-0955-45A9-8A02-A8FE6D0C30F9}"/>
              </a:ext>
            </a:extLst>
          </p:cNvPr>
          <p:cNvSpPr txBox="1">
            <a:spLocks/>
          </p:cNvSpPr>
          <p:nvPr/>
        </p:nvSpPr>
        <p:spPr bwMode="auto">
          <a:xfrm>
            <a:off x="1709706" y="4456976"/>
            <a:ext cx="302433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-CH-CH-CH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Content Placeholder 2">
            <a:extLst>
              <a:ext uri="{FF2B5EF4-FFF2-40B4-BE49-F238E27FC236}">
                <a16:creationId xmlns:a16="http://schemas.microsoft.com/office/drawing/2014/main" id="{B4319EFF-325E-41A3-A5F5-64AFFBAD582A}"/>
              </a:ext>
            </a:extLst>
          </p:cNvPr>
          <p:cNvSpPr txBox="1">
            <a:spLocks/>
          </p:cNvSpPr>
          <p:nvPr/>
        </p:nvSpPr>
        <p:spPr bwMode="auto">
          <a:xfrm>
            <a:off x="2463547" y="4954570"/>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B6FD8371-3EF3-474F-8830-F00676F5B1C7}"/>
              </a:ext>
            </a:extLst>
          </p:cNvPr>
          <p:cNvCxnSpPr>
            <a:cxnSpLocks/>
          </p:cNvCxnSpPr>
          <p:nvPr/>
        </p:nvCxnSpPr>
        <p:spPr>
          <a:xfrm rot="16200000">
            <a:off x="2579932" y="499688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2">
            <a:extLst>
              <a:ext uri="{FF2B5EF4-FFF2-40B4-BE49-F238E27FC236}">
                <a16:creationId xmlns:a16="http://schemas.microsoft.com/office/drawing/2014/main" id="{D636EF09-3BEA-4D1A-A268-D43CCFA31336}"/>
              </a:ext>
            </a:extLst>
          </p:cNvPr>
          <p:cNvSpPr txBox="1">
            <a:spLocks/>
          </p:cNvSpPr>
          <p:nvPr/>
        </p:nvSpPr>
        <p:spPr bwMode="auto">
          <a:xfrm>
            <a:off x="3138079" y="4958933"/>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FD6CA2A5-83B5-4B8B-AC6F-E9763517A290}"/>
              </a:ext>
            </a:extLst>
          </p:cNvPr>
          <p:cNvCxnSpPr>
            <a:cxnSpLocks/>
          </p:cNvCxnSpPr>
          <p:nvPr/>
        </p:nvCxnSpPr>
        <p:spPr>
          <a:xfrm rot="16200000">
            <a:off x="3254464" y="500125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4" name="Content Placeholder 2">
            <a:extLst>
              <a:ext uri="{FF2B5EF4-FFF2-40B4-BE49-F238E27FC236}">
                <a16:creationId xmlns:a16="http://schemas.microsoft.com/office/drawing/2014/main" id="{C41DD004-A9C8-4285-919A-8FCA95A1BC21}"/>
              </a:ext>
            </a:extLst>
          </p:cNvPr>
          <p:cNvSpPr txBox="1">
            <a:spLocks/>
          </p:cNvSpPr>
          <p:nvPr/>
        </p:nvSpPr>
        <p:spPr bwMode="auto">
          <a:xfrm>
            <a:off x="1709706" y="3400993"/>
            <a:ext cx="378990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Content Placeholder 2">
            <a:extLst>
              <a:ext uri="{FF2B5EF4-FFF2-40B4-BE49-F238E27FC236}">
                <a16:creationId xmlns:a16="http://schemas.microsoft.com/office/drawing/2014/main" id="{24FAEF1D-93CC-4BB1-A724-8CA9F9D637A4}"/>
              </a:ext>
            </a:extLst>
          </p:cNvPr>
          <p:cNvSpPr txBox="1">
            <a:spLocks/>
          </p:cNvSpPr>
          <p:nvPr/>
        </p:nvSpPr>
        <p:spPr bwMode="auto">
          <a:xfrm>
            <a:off x="3132236" y="3898587"/>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6" name="Straight Connector 35">
            <a:extLst>
              <a:ext uri="{FF2B5EF4-FFF2-40B4-BE49-F238E27FC236}">
                <a16:creationId xmlns:a16="http://schemas.microsoft.com/office/drawing/2014/main" id="{A79B14AE-FDE0-4836-BA41-DE69F92BC26B}"/>
              </a:ext>
            </a:extLst>
          </p:cNvPr>
          <p:cNvCxnSpPr>
            <a:cxnSpLocks/>
          </p:cNvCxnSpPr>
          <p:nvPr/>
        </p:nvCxnSpPr>
        <p:spPr>
          <a:xfrm rot="16200000">
            <a:off x="3248621" y="3940904"/>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7" name="Content Placeholder 2">
            <a:extLst>
              <a:ext uri="{FF2B5EF4-FFF2-40B4-BE49-F238E27FC236}">
                <a16:creationId xmlns:a16="http://schemas.microsoft.com/office/drawing/2014/main" id="{8BDEC1C9-1FD7-46F2-9A91-24E9BEB8076E}"/>
              </a:ext>
            </a:extLst>
          </p:cNvPr>
          <p:cNvSpPr txBox="1">
            <a:spLocks/>
          </p:cNvSpPr>
          <p:nvPr/>
        </p:nvSpPr>
        <p:spPr bwMode="auto">
          <a:xfrm>
            <a:off x="6128030" y="3337153"/>
            <a:ext cx="3055603"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3-méthylpentane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Content Placeholder 2">
            <a:extLst>
              <a:ext uri="{FF2B5EF4-FFF2-40B4-BE49-F238E27FC236}">
                <a16:creationId xmlns:a16="http://schemas.microsoft.com/office/drawing/2014/main" id="{F2CF4E88-D31E-4836-A4AC-3B79E6EF806D}"/>
              </a:ext>
            </a:extLst>
          </p:cNvPr>
          <p:cNvSpPr txBox="1">
            <a:spLocks/>
          </p:cNvSpPr>
          <p:nvPr/>
        </p:nvSpPr>
        <p:spPr bwMode="auto">
          <a:xfrm>
            <a:off x="1709706" y="5903206"/>
            <a:ext cx="302433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9" name="Content Placeholder 2">
            <a:extLst>
              <a:ext uri="{FF2B5EF4-FFF2-40B4-BE49-F238E27FC236}">
                <a16:creationId xmlns:a16="http://schemas.microsoft.com/office/drawing/2014/main" id="{541257D1-C03C-468B-9999-4D792D0BCF76}"/>
              </a:ext>
            </a:extLst>
          </p:cNvPr>
          <p:cNvSpPr txBox="1">
            <a:spLocks/>
          </p:cNvSpPr>
          <p:nvPr/>
        </p:nvSpPr>
        <p:spPr bwMode="auto">
          <a:xfrm>
            <a:off x="2463547" y="6400800"/>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3546D709-B500-484B-A45A-D7DCEF0AAF04}"/>
              </a:ext>
            </a:extLst>
          </p:cNvPr>
          <p:cNvCxnSpPr>
            <a:cxnSpLocks/>
          </p:cNvCxnSpPr>
          <p:nvPr/>
        </p:nvCxnSpPr>
        <p:spPr>
          <a:xfrm rot="16200000">
            <a:off x="2579932" y="644311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 name="Content Placeholder 2">
            <a:extLst>
              <a:ext uri="{FF2B5EF4-FFF2-40B4-BE49-F238E27FC236}">
                <a16:creationId xmlns:a16="http://schemas.microsoft.com/office/drawing/2014/main" id="{017DC8DB-4298-4C65-9EF0-9AF3FC35E138}"/>
              </a:ext>
            </a:extLst>
          </p:cNvPr>
          <p:cNvSpPr txBox="1">
            <a:spLocks/>
          </p:cNvSpPr>
          <p:nvPr/>
        </p:nvSpPr>
        <p:spPr bwMode="auto">
          <a:xfrm>
            <a:off x="6123842" y="5795037"/>
            <a:ext cx="3055603"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2,2-diméthylbutane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05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ppt_x"/>
                                          </p:val>
                                        </p:tav>
                                        <p:tav tm="100000">
                                          <p:val>
                                            <p:strVal val="#ppt_x"/>
                                          </p:val>
                                        </p:tav>
                                      </p:tavLst>
                                    </p:anim>
                                    <p:anim calcmode="lin" valueType="num">
                                      <p:cBhvr additive="base">
                                        <p:cTn id="68" dur="500" fill="hold"/>
                                        <p:tgtEl>
                                          <p:spTgt spid="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ppt_x"/>
                                          </p:val>
                                        </p:tav>
                                        <p:tav tm="100000">
                                          <p:val>
                                            <p:strVal val="#ppt_x"/>
                                          </p:val>
                                        </p:tav>
                                      </p:tavLst>
                                    </p:anim>
                                    <p:anim calcmode="lin" valueType="num">
                                      <p:cBhvr additive="base">
                                        <p:cTn id="8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ppt_x"/>
                                          </p:val>
                                        </p:tav>
                                        <p:tav tm="100000">
                                          <p:val>
                                            <p:strVal val="#ppt_x"/>
                                          </p:val>
                                        </p:tav>
                                      </p:tavLst>
                                    </p:anim>
                                    <p:anim calcmode="lin" valueType="num">
                                      <p:cBhvr additive="base">
                                        <p:cTn id="94" dur="500" fill="hold"/>
                                        <p:tgtEl>
                                          <p:spTgt spid="38"/>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 calcmode="lin" valueType="num">
                                      <p:cBhvr additive="base">
                                        <p:cTn id="97" dur="500" fill="hold"/>
                                        <p:tgtEl>
                                          <p:spTgt spid="39"/>
                                        </p:tgtEl>
                                        <p:attrNameLst>
                                          <p:attrName>ppt_x</p:attrName>
                                        </p:attrNameLst>
                                      </p:cBhvr>
                                      <p:tavLst>
                                        <p:tav tm="0">
                                          <p:val>
                                            <p:strVal val="#ppt_x"/>
                                          </p:val>
                                        </p:tav>
                                        <p:tav tm="100000">
                                          <p:val>
                                            <p:strVal val="#ppt_x"/>
                                          </p:val>
                                        </p:tav>
                                      </p:tavLst>
                                    </p:anim>
                                    <p:anim calcmode="lin" valueType="num">
                                      <p:cBhvr additive="base">
                                        <p:cTn id="98" dur="500" fill="hold"/>
                                        <p:tgtEl>
                                          <p:spTgt spid="39"/>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additive="base">
                                        <p:cTn id="101" dur="500" fill="hold"/>
                                        <p:tgtEl>
                                          <p:spTgt spid="40"/>
                                        </p:tgtEl>
                                        <p:attrNameLst>
                                          <p:attrName>ppt_x</p:attrName>
                                        </p:attrNameLst>
                                      </p:cBhvr>
                                      <p:tavLst>
                                        <p:tav tm="0">
                                          <p:val>
                                            <p:strVal val="#ppt_x"/>
                                          </p:val>
                                        </p:tav>
                                        <p:tav tm="100000">
                                          <p:val>
                                            <p:strVal val="#ppt_x"/>
                                          </p:val>
                                        </p:tav>
                                      </p:tavLst>
                                    </p:anim>
                                    <p:anim calcmode="lin" valueType="num">
                                      <p:cBhvr additive="base">
                                        <p:cTn id="102" dur="500" fill="hold"/>
                                        <p:tgtEl>
                                          <p:spTgt spid="40"/>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3"/>
                                        </p:tgtEl>
                                        <p:attrNameLst>
                                          <p:attrName>style.visibility</p:attrName>
                                        </p:attrNameLst>
                                      </p:cBhvr>
                                      <p:to>
                                        <p:strVal val="visible"/>
                                      </p:to>
                                    </p:set>
                                    <p:anim calcmode="lin" valueType="num">
                                      <p:cBhvr additive="base">
                                        <p:cTn id="105" dur="500" fill="hold"/>
                                        <p:tgtEl>
                                          <p:spTgt spid="43"/>
                                        </p:tgtEl>
                                        <p:attrNameLst>
                                          <p:attrName>ppt_x</p:attrName>
                                        </p:attrNameLst>
                                      </p:cBhvr>
                                      <p:tavLst>
                                        <p:tav tm="0">
                                          <p:val>
                                            <p:strVal val="#ppt_x"/>
                                          </p:val>
                                        </p:tav>
                                        <p:tav tm="100000">
                                          <p:val>
                                            <p:strVal val="#ppt_x"/>
                                          </p:val>
                                        </p:tav>
                                      </p:tavLst>
                                    </p:anim>
                                    <p:anim calcmode="lin" valueType="num">
                                      <p:cBhvr additive="base">
                                        <p:cTn id="10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7" grpId="0"/>
      <p:bldP spid="22" grpId="0"/>
      <p:bldP spid="23" grpId="0"/>
      <p:bldP spid="28" grpId="0"/>
      <p:bldP spid="29" grpId="0"/>
      <p:bldP spid="30" grpId="0"/>
      <p:bldP spid="32" grpId="0"/>
      <p:bldP spid="34" grpId="0"/>
      <p:bldP spid="35" grpId="0"/>
      <p:bldP spid="37" grpId="0"/>
      <p:bldP spid="38" grpId="0"/>
      <p:bldP spid="39"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2E78C9C-5CC9-4BEB-9D77-2C11ECD02BF3}"/>
              </a:ext>
            </a:extLst>
          </p:cNvPr>
          <p:cNvSpPr/>
          <p:nvPr/>
        </p:nvSpPr>
        <p:spPr>
          <a:xfrm>
            <a:off x="454169" y="851995"/>
            <a:ext cx="8418273" cy="1043478"/>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3296084-7CD1-4A26-8E7F-404B7BDB61DD}"/>
              </a:ext>
            </a:extLst>
          </p:cNvPr>
          <p:cNvPicPr>
            <a:picLocks noChangeAspect="1"/>
          </p:cNvPicPr>
          <p:nvPr/>
        </p:nvPicPr>
        <p:blipFill>
          <a:blip r:embed="rId3"/>
          <a:stretch>
            <a:fillRect/>
          </a:stretch>
        </p:blipFill>
        <p:spPr>
          <a:xfrm>
            <a:off x="467544" y="1895475"/>
            <a:ext cx="8391525" cy="4962525"/>
          </a:xfrm>
          <a:prstGeom prst="rect">
            <a:avLst/>
          </a:prstGeom>
          <a:ln>
            <a:solidFill>
              <a:srgbClr val="003300"/>
            </a:solidFill>
          </a:ln>
        </p:spPr>
      </p:pic>
      <p:sp>
        <p:nvSpPr>
          <p:cNvPr id="2" name="Title 1"/>
          <p:cNvSpPr>
            <a:spLocks noGrp="1"/>
          </p:cNvSpPr>
          <p:nvPr>
            <p:ph type="title"/>
          </p:nvPr>
        </p:nvSpPr>
        <p:spPr>
          <a:xfrm>
            <a:off x="81000" y="457200"/>
            <a:ext cx="8982000" cy="351728"/>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isomères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structurelles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EBF7863-2FB8-4972-80F9-938BADC19EAA}"/>
              </a:ext>
            </a:extLst>
          </p:cNvPr>
          <p:cNvSpPr/>
          <p:nvPr/>
        </p:nvSpPr>
        <p:spPr>
          <a:xfrm>
            <a:off x="5596131" y="1954661"/>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1C65C63-A38E-4B69-BD19-BAA317972FE4}"/>
              </a:ext>
            </a:extLst>
          </p:cNvPr>
          <p:cNvSpPr/>
          <p:nvPr/>
        </p:nvSpPr>
        <p:spPr>
          <a:xfrm>
            <a:off x="5596131" y="2366469"/>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9B0908-6C05-47CE-8C13-02B335197ACE}"/>
              </a:ext>
            </a:extLst>
          </p:cNvPr>
          <p:cNvSpPr/>
          <p:nvPr/>
        </p:nvSpPr>
        <p:spPr>
          <a:xfrm>
            <a:off x="5596131" y="2778277"/>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27E71D-B5A7-4804-B29A-37C70BB4E3EB}"/>
              </a:ext>
            </a:extLst>
          </p:cNvPr>
          <p:cNvSpPr/>
          <p:nvPr/>
        </p:nvSpPr>
        <p:spPr>
          <a:xfrm>
            <a:off x="5596131" y="3190085"/>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73699E-031C-4CC0-8595-2BCE31CEDAC8}"/>
              </a:ext>
            </a:extLst>
          </p:cNvPr>
          <p:cNvSpPr/>
          <p:nvPr/>
        </p:nvSpPr>
        <p:spPr>
          <a:xfrm>
            <a:off x="5596131" y="3601893"/>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361D5E4-70BD-4608-A7AF-E8D529FD3B28}"/>
              </a:ext>
            </a:extLst>
          </p:cNvPr>
          <p:cNvSpPr/>
          <p:nvPr/>
        </p:nvSpPr>
        <p:spPr>
          <a:xfrm>
            <a:off x="5596131" y="4013701"/>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1E5A579-A0B6-4FCB-9F20-F18C2B683F44}"/>
              </a:ext>
            </a:extLst>
          </p:cNvPr>
          <p:cNvSpPr/>
          <p:nvPr/>
        </p:nvSpPr>
        <p:spPr>
          <a:xfrm>
            <a:off x="5596131" y="4425509"/>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AE9947-29AD-43DE-8C20-2C72E0F94BFA}"/>
              </a:ext>
            </a:extLst>
          </p:cNvPr>
          <p:cNvSpPr/>
          <p:nvPr/>
        </p:nvSpPr>
        <p:spPr>
          <a:xfrm>
            <a:off x="5596131" y="4837317"/>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BF0C575-7FE5-4D6C-BE54-8E0857AD1FC2}"/>
              </a:ext>
            </a:extLst>
          </p:cNvPr>
          <p:cNvSpPr/>
          <p:nvPr/>
        </p:nvSpPr>
        <p:spPr>
          <a:xfrm>
            <a:off x="5596131" y="5249125"/>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0DD9AA-4DFA-4B92-A662-E51D2FC0A7D2}"/>
              </a:ext>
            </a:extLst>
          </p:cNvPr>
          <p:cNvSpPr/>
          <p:nvPr/>
        </p:nvSpPr>
        <p:spPr>
          <a:xfrm>
            <a:off x="5596131" y="5660933"/>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001220-3583-4C31-8951-8D5BE5832AB0}"/>
              </a:ext>
            </a:extLst>
          </p:cNvPr>
          <p:cNvSpPr/>
          <p:nvPr/>
        </p:nvSpPr>
        <p:spPr>
          <a:xfrm>
            <a:off x="5596131" y="6072741"/>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0A7F3B-746C-4DA3-BBC9-D324BF13C2E2}"/>
              </a:ext>
            </a:extLst>
          </p:cNvPr>
          <p:cNvSpPr/>
          <p:nvPr/>
        </p:nvSpPr>
        <p:spPr>
          <a:xfrm>
            <a:off x="5596131" y="6484551"/>
            <a:ext cx="864096" cy="288032"/>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EE891CD2-1F8C-4D3C-87DE-5BDE3F4E19E1}"/>
              </a:ext>
            </a:extLst>
          </p:cNvPr>
          <p:cNvSpPr txBox="1">
            <a:spLocks/>
          </p:cNvSpPr>
          <p:nvPr/>
        </p:nvSpPr>
        <p:spPr bwMode="auto">
          <a:xfrm>
            <a:off x="5603573" y="2274292"/>
            <a:ext cx="588100"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gaz</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21" name="Content Placeholder 2">
            <a:extLst>
              <a:ext uri="{FF2B5EF4-FFF2-40B4-BE49-F238E27FC236}">
                <a16:creationId xmlns:a16="http://schemas.microsoft.com/office/drawing/2014/main" id="{6513A47F-5093-4B4A-ABFD-A8AFA5D1C11A}"/>
              </a:ext>
            </a:extLst>
          </p:cNvPr>
          <p:cNvSpPr txBox="1">
            <a:spLocks/>
          </p:cNvSpPr>
          <p:nvPr/>
        </p:nvSpPr>
        <p:spPr bwMode="auto">
          <a:xfrm>
            <a:off x="5603573" y="2686422"/>
            <a:ext cx="588100"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gaz</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22" name="Content Placeholder 2">
            <a:extLst>
              <a:ext uri="{FF2B5EF4-FFF2-40B4-BE49-F238E27FC236}">
                <a16:creationId xmlns:a16="http://schemas.microsoft.com/office/drawing/2014/main" id="{F8AC5FB7-1202-44BC-BB68-F5F53706DBA8}"/>
              </a:ext>
            </a:extLst>
          </p:cNvPr>
          <p:cNvSpPr txBox="1">
            <a:spLocks/>
          </p:cNvSpPr>
          <p:nvPr/>
        </p:nvSpPr>
        <p:spPr bwMode="auto">
          <a:xfrm>
            <a:off x="5603573" y="3098552"/>
            <a:ext cx="588100"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gaz</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23" name="Content Placeholder 2">
            <a:extLst>
              <a:ext uri="{FF2B5EF4-FFF2-40B4-BE49-F238E27FC236}">
                <a16:creationId xmlns:a16="http://schemas.microsoft.com/office/drawing/2014/main" id="{DF09E9F3-720D-4A92-A234-2BA68441F2AD}"/>
              </a:ext>
            </a:extLst>
          </p:cNvPr>
          <p:cNvSpPr txBox="1">
            <a:spLocks/>
          </p:cNvSpPr>
          <p:nvPr/>
        </p:nvSpPr>
        <p:spPr bwMode="auto">
          <a:xfrm>
            <a:off x="5312807" y="3510682"/>
            <a:ext cx="1169632"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liquide</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24" name="Content Placeholder 2">
            <a:extLst>
              <a:ext uri="{FF2B5EF4-FFF2-40B4-BE49-F238E27FC236}">
                <a16:creationId xmlns:a16="http://schemas.microsoft.com/office/drawing/2014/main" id="{BA045D5C-20DA-456E-88BA-48ED431AAE59}"/>
              </a:ext>
            </a:extLst>
          </p:cNvPr>
          <p:cNvSpPr txBox="1">
            <a:spLocks/>
          </p:cNvSpPr>
          <p:nvPr/>
        </p:nvSpPr>
        <p:spPr bwMode="auto">
          <a:xfrm>
            <a:off x="5312807" y="3922812"/>
            <a:ext cx="1169632"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liquide</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25" name="Content Placeholder 2">
            <a:extLst>
              <a:ext uri="{FF2B5EF4-FFF2-40B4-BE49-F238E27FC236}">
                <a16:creationId xmlns:a16="http://schemas.microsoft.com/office/drawing/2014/main" id="{37F9D097-D059-4D03-B249-B771BB4E263E}"/>
              </a:ext>
            </a:extLst>
          </p:cNvPr>
          <p:cNvSpPr txBox="1">
            <a:spLocks/>
          </p:cNvSpPr>
          <p:nvPr/>
        </p:nvSpPr>
        <p:spPr bwMode="auto">
          <a:xfrm>
            <a:off x="5312807" y="4334942"/>
            <a:ext cx="1169632"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liquide</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26" name="Content Placeholder 2">
            <a:extLst>
              <a:ext uri="{FF2B5EF4-FFF2-40B4-BE49-F238E27FC236}">
                <a16:creationId xmlns:a16="http://schemas.microsoft.com/office/drawing/2014/main" id="{06724823-BE6B-4B0B-85A2-BB377563FFAA}"/>
              </a:ext>
            </a:extLst>
          </p:cNvPr>
          <p:cNvSpPr txBox="1">
            <a:spLocks/>
          </p:cNvSpPr>
          <p:nvPr/>
        </p:nvSpPr>
        <p:spPr bwMode="auto">
          <a:xfrm>
            <a:off x="5312807" y="4747072"/>
            <a:ext cx="1169632"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liquide</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27" name="Content Placeholder 2">
            <a:extLst>
              <a:ext uri="{FF2B5EF4-FFF2-40B4-BE49-F238E27FC236}">
                <a16:creationId xmlns:a16="http://schemas.microsoft.com/office/drawing/2014/main" id="{9EA0CAF2-0D28-4B6E-ACD7-C7FE6C6F72EE}"/>
              </a:ext>
            </a:extLst>
          </p:cNvPr>
          <p:cNvSpPr txBox="1">
            <a:spLocks/>
          </p:cNvSpPr>
          <p:nvPr/>
        </p:nvSpPr>
        <p:spPr bwMode="auto">
          <a:xfrm>
            <a:off x="5312807" y="5159202"/>
            <a:ext cx="1169632"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liquide</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28" name="Content Placeholder 2">
            <a:extLst>
              <a:ext uri="{FF2B5EF4-FFF2-40B4-BE49-F238E27FC236}">
                <a16:creationId xmlns:a16="http://schemas.microsoft.com/office/drawing/2014/main" id="{441DE9CE-233A-4645-BEF2-0561B3C5E014}"/>
              </a:ext>
            </a:extLst>
          </p:cNvPr>
          <p:cNvSpPr txBox="1">
            <a:spLocks/>
          </p:cNvSpPr>
          <p:nvPr/>
        </p:nvSpPr>
        <p:spPr bwMode="auto">
          <a:xfrm>
            <a:off x="5312807" y="5571332"/>
            <a:ext cx="1169632"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liquide</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30" name="Content Placeholder 2">
            <a:extLst>
              <a:ext uri="{FF2B5EF4-FFF2-40B4-BE49-F238E27FC236}">
                <a16:creationId xmlns:a16="http://schemas.microsoft.com/office/drawing/2014/main" id="{55DE9591-DF07-46E1-9E2E-6C78FC911A3B}"/>
              </a:ext>
            </a:extLst>
          </p:cNvPr>
          <p:cNvSpPr txBox="1">
            <a:spLocks/>
          </p:cNvSpPr>
          <p:nvPr/>
        </p:nvSpPr>
        <p:spPr bwMode="auto">
          <a:xfrm>
            <a:off x="5312807" y="5983462"/>
            <a:ext cx="1169632"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solide</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31" name="Content Placeholder 2">
            <a:extLst>
              <a:ext uri="{FF2B5EF4-FFF2-40B4-BE49-F238E27FC236}">
                <a16:creationId xmlns:a16="http://schemas.microsoft.com/office/drawing/2014/main" id="{3BE70DF3-98F3-4386-9AE8-716762B090E4}"/>
              </a:ext>
            </a:extLst>
          </p:cNvPr>
          <p:cNvSpPr txBox="1">
            <a:spLocks/>
          </p:cNvSpPr>
          <p:nvPr/>
        </p:nvSpPr>
        <p:spPr bwMode="auto">
          <a:xfrm>
            <a:off x="5312807" y="6395587"/>
            <a:ext cx="1169632"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solide</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96" name="Content Placeholder 2">
            <a:extLst>
              <a:ext uri="{FF2B5EF4-FFF2-40B4-BE49-F238E27FC236}">
                <a16:creationId xmlns:a16="http://schemas.microsoft.com/office/drawing/2014/main" id="{CC7E93BE-E227-406E-B4C1-94700842F321}"/>
              </a:ext>
            </a:extLst>
          </p:cNvPr>
          <p:cNvSpPr txBox="1">
            <a:spLocks/>
          </p:cNvSpPr>
          <p:nvPr/>
        </p:nvSpPr>
        <p:spPr bwMode="auto">
          <a:xfrm>
            <a:off x="5603573" y="1862162"/>
            <a:ext cx="588100" cy="4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gaz</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32" name="Content Placeholder 2">
            <a:extLst>
              <a:ext uri="{FF2B5EF4-FFF2-40B4-BE49-F238E27FC236}">
                <a16:creationId xmlns:a16="http://schemas.microsoft.com/office/drawing/2014/main" id="{24906CC9-5C03-4891-A225-621391916100}"/>
              </a:ext>
            </a:extLst>
          </p:cNvPr>
          <p:cNvSpPr txBox="1">
            <a:spLocks/>
          </p:cNvSpPr>
          <p:nvPr/>
        </p:nvSpPr>
        <p:spPr bwMode="auto">
          <a:xfrm>
            <a:off x="302997" y="1143495"/>
            <a:ext cx="1169632" cy="40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Nom</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33" name="Content Placeholder 2">
            <a:extLst>
              <a:ext uri="{FF2B5EF4-FFF2-40B4-BE49-F238E27FC236}">
                <a16:creationId xmlns:a16="http://schemas.microsoft.com/office/drawing/2014/main" id="{53D955DE-E318-4DB8-A02B-938726A1AC8F}"/>
              </a:ext>
            </a:extLst>
          </p:cNvPr>
          <p:cNvSpPr txBox="1">
            <a:spLocks/>
          </p:cNvSpPr>
          <p:nvPr/>
        </p:nvSpPr>
        <p:spPr bwMode="auto">
          <a:xfrm>
            <a:off x="1187624" y="1143495"/>
            <a:ext cx="1512168" cy="40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Formule</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34" name="Content Placeholder 2">
            <a:extLst>
              <a:ext uri="{FF2B5EF4-FFF2-40B4-BE49-F238E27FC236}">
                <a16:creationId xmlns:a16="http://schemas.microsoft.com/office/drawing/2014/main" id="{07032981-EC0C-4FA4-BF07-A643FE4B5E5C}"/>
              </a:ext>
            </a:extLst>
          </p:cNvPr>
          <p:cNvSpPr txBox="1">
            <a:spLocks/>
          </p:cNvSpPr>
          <p:nvPr/>
        </p:nvSpPr>
        <p:spPr bwMode="auto">
          <a:xfrm>
            <a:off x="2672368" y="824715"/>
            <a:ext cx="1395576" cy="104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spcBef>
                <a:spcPts val="0"/>
              </a:spcBef>
              <a:spcAft>
                <a:spcPts val="0"/>
              </a:spcAft>
              <a:buNone/>
            </a:pPr>
            <a:r>
              <a:rPr lang="fr-FR" sz="2100" dirty="0">
                <a:solidFill>
                  <a:srgbClr val="000000"/>
                </a:solidFill>
                <a:latin typeface="Times New Roman" panose="02020603050405020304" pitchFamily="18" charset="0"/>
                <a:ea typeface="Calibri" panose="020F0502020204030204" pitchFamily="34" charset="0"/>
              </a:rPr>
              <a:t>Point de fusion </a:t>
            </a:r>
            <a:r>
              <a:rPr lang="fr-CA"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(ºC)</a:t>
            </a:r>
            <a:endPar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Content Placeholder 2">
            <a:extLst>
              <a:ext uri="{FF2B5EF4-FFF2-40B4-BE49-F238E27FC236}">
                <a16:creationId xmlns:a16="http://schemas.microsoft.com/office/drawing/2014/main" id="{40DDEC6F-EB80-45FF-8745-8839C97088A8}"/>
              </a:ext>
            </a:extLst>
          </p:cNvPr>
          <p:cNvSpPr txBox="1">
            <a:spLocks/>
          </p:cNvSpPr>
          <p:nvPr/>
        </p:nvSpPr>
        <p:spPr bwMode="auto">
          <a:xfrm>
            <a:off x="3748320" y="824716"/>
            <a:ext cx="1855253" cy="104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spcBef>
                <a:spcPts val="0"/>
              </a:spcBef>
              <a:spcAft>
                <a:spcPts val="0"/>
              </a:spcAft>
              <a:buNone/>
            </a:pPr>
            <a:r>
              <a:rPr lang="fr-FR" sz="2100" dirty="0">
                <a:solidFill>
                  <a:srgbClr val="000000"/>
                </a:solidFill>
                <a:latin typeface="Times New Roman" panose="02020603050405020304" pitchFamily="18" charset="0"/>
                <a:ea typeface="Calibri" panose="020F0502020204030204" pitchFamily="34" charset="0"/>
              </a:rPr>
              <a:t>Point d’ébullition </a:t>
            </a:r>
            <a:r>
              <a:rPr lang="fr-CA"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(ºC)</a:t>
            </a:r>
            <a:endPar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Content Placeholder 2">
            <a:extLst>
              <a:ext uri="{FF2B5EF4-FFF2-40B4-BE49-F238E27FC236}">
                <a16:creationId xmlns:a16="http://schemas.microsoft.com/office/drawing/2014/main" id="{C46DD41C-BD27-4844-B856-522D3A618078}"/>
              </a:ext>
            </a:extLst>
          </p:cNvPr>
          <p:cNvSpPr txBox="1">
            <a:spLocks/>
          </p:cNvSpPr>
          <p:nvPr/>
        </p:nvSpPr>
        <p:spPr bwMode="auto">
          <a:xfrm>
            <a:off x="5334582" y="970525"/>
            <a:ext cx="1188132" cy="7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État à TPN</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38" name="Content Placeholder 2">
            <a:extLst>
              <a:ext uri="{FF2B5EF4-FFF2-40B4-BE49-F238E27FC236}">
                <a16:creationId xmlns:a16="http://schemas.microsoft.com/office/drawing/2014/main" id="{FFF1DCE2-B0E4-4B18-AEA3-AB91D79ADDBD}"/>
              </a:ext>
            </a:extLst>
          </p:cNvPr>
          <p:cNvSpPr txBox="1">
            <a:spLocks/>
          </p:cNvSpPr>
          <p:nvPr/>
        </p:nvSpPr>
        <p:spPr bwMode="auto">
          <a:xfrm>
            <a:off x="6460227" y="970525"/>
            <a:ext cx="2501915" cy="7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dirty="0">
                <a:solidFill>
                  <a:srgbClr val="000000"/>
                </a:solidFill>
                <a:latin typeface="Times New Roman" panose="02020603050405020304" pitchFamily="18" charset="0"/>
                <a:ea typeface="Calibri" panose="020F0502020204030204" pitchFamily="34" charset="0"/>
              </a:rPr>
              <a:t>Nombre d’isomères structurelles</a:t>
            </a:r>
            <a:endParaRPr lang="fr-CA" sz="2100" dirty="0">
              <a:solidFill>
                <a:srgbClr val="000000"/>
              </a:solidFill>
              <a:latin typeface="Times New Roman" panose="02020603050405020304" pitchFamily="18" charset="0"/>
              <a:ea typeface="Calibri" panose="020F0502020204030204" pitchFamily="34" charset="0"/>
            </a:endParaRPr>
          </a:p>
        </p:txBody>
      </p:sp>
      <p:sp>
        <p:nvSpPr>
          <p:cNvPr id="40" name="Content Placeholder 2">
            <a:extLst>
              <a:ext uri="{FF2B5EF4-FFF2-40B4-BE49-F238E27FC236}">
                <a16:creationId xmlns:a16="http://schemas.microsoft.com/office/drawing/2014/main" id="{4FD8748A-B96D-4250-B2E0-E14D440D63A7}"/>
              </a:ext>
            </a:extLst>
          </p:cNvPr>
          <p:cNvSpPr txBox="1">
            <a:spLocks/>
          </p:cNvSpPr>
          <p:nvPr/>
        </p:nvSpPr>
        <p:spPr bwMode="auto">
          <a:xfrm rot="16200000">
            <a:off x="-1436972" y="5146394"/>
            <a:ext cx="3545216" cy="21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900" dirty="0">
                <a:solidFill>
                  <a:srgbClr val="000000"/>
                </a:solidFill>
                <a:latin typeface="Times New Roman" panose="02020603050405020304" pitchFamily="18" charset="0"/>
                <a:ea typeface="Calibri" panose="020F0502020204030204" pitchFamily="34" charset="0"/>
              </a:rPr>
              <a:t>source - </a:t>
            </a:r>
            <a:r>
              <a:rPr lang="fr-FR" sz="900" dirty="0">
                <a:solidFill>
                  <a:srgbClr val="000000"/>
                </a:solidFill>
                <a:latin typeface="Times New Roman" panose="02020603050405020304" pitchFamily="18" charset="0"/>
                <a:ea typeface="Calibri" panose="020F0502020204030204" pitchFamily="34" charset="0"/>
                <a:hlinkClick r:id="rId4">
                  <a:extLst>
                    <a:ext uri="{A12FA001-AC4F-418D-AE19-62706E023703}">
                      <ahyp:hlinkClr xmlns:ahyp="http://schemas.microsoft.com/office/drawing/2018/hyperlinkcolor" val="tx"/>
                    </a:ext>
                  </a:extLst>
                </a:hlinkClick>
              </a:rPr>
              <a:t>https://opentextbc.ca/chemistry/chapter/20-1-hydrocarbons/</a:t>
            </a:r>
            <a:r>
              <a:rPr lang="fr-FR" sz="900" dirty="0">
                <a:solidFill>
                  <a:srgbClr val="000000"/>
                </a:solidFill>
                <a:latin typeface="Times New Roman" panose="02020603050405020304" pitchFamily="18" charset="0"/>
                <a:ea typeface="Calibri" panose="020F0502020204030204" pitchFamily="34" charset="0"/>
              </a:rPr>
              <a:t> </a:t>
            </a:r>
            <a:endParaRPr lang="fr-CA" sz="9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84593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061AC182-A3BA-4C48-9185-396550D0E86E}"/>
              </a:ext>
            </a:extLst>
          </p:cNvPr>
          <p:cNvCxnSpPr>
            <a:cxnSpLocks/>
          </p:cNvCxnSpPr>
          <p:nvPr/>
        </p:nvCxnSpPr>
        <p:spPr>
          <a:xfrm flipH="1" flipV="1">
            <a:off x="2165283" y="3276813"/>
            <a:ext cx="103598" cy="1526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B33EE19F-3879-421B-845E-821CE7A72222}"/>
              </a:ext>
            </a:extLst>
          </p:cNvPr>
          <p:cNvSpPr/>
          <p:nvPr/>
        </p:nvSpPr>
        <p:spPr>
          <a:xfrm>
            <a:off x="821213" y="4543843"/>
            <a:ext cx="1211625" cy="1054413"/>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B2A01203-FCA6-4966-A32C-6BF8E898FDD8}"/>
              </a:ext>
            </a:extLst>
          </p:cNvPr>
          <p:cNvSpPr/>
          <p:nvPr/>
        </p:nvSpPr>
        <p:spPr>
          <a:xfrm>
            <a:off x="1181138" y="2462874"/>
            <a:ext cx="1253629" cy="809589"/>
          </a:xfrm>
          <a:prstGeom prst="triangle">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DA5C89E3-F8D5-430A-ABD6-945EC8D5E0AD}"/>
              </a:ext>
            </a:extLst>
          </p:cNvPr>
          <p:cNvSpPr txBox="1">
            <a:spLocks/>
          </p:cNvSpPr>
          <p:nvPr/>
        </p:nvSpPr>
        <p:spPr bwMode="auto">
          <a:xfrm>
            <a:off x="1107643" y="2871802"/>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5" name="Straight Connector 34">
            <a:extLst>
              <a:ext uri="{FF2B5EF4-FFF2-40B4-BE49-F238E27FC236}">
                <a16:creationId xmlns:a16="http://schemas.microsoft.com/office/drawing/2014/main" id="{F6362C61-EDF3-4221-B4F8-EB8E4A52A5D3}"/>
              </a:ext>
            </a:extLst>
          </p:cNvPr>
          <p:cNvCxnSpPr>
            <a:cxnSpLocks/>
          </p:cNvCxnSpPr>
          <p:nvPr/>
        </p:nvCxnSpPr>
        <p:spPr>
          <a:xfrm>
            <a:off x="1151187" y="3117695"/>
            <a:ext cx="20817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4" name="Content Placeholder 2">
            <a:extLst>
              <a:ext uri="{FF2B5EF4-FFF2-40B4-BE49-F238E27FC236}">
                <a16:creationId xmlns:a16="http://schemas.microsoft.com/office/drawing/2014/main" id="{C761DE98-1AB1-4BD6-97AB-54255DCD13F3}"/>
              </a:ext>
            </a:extLst>
          </p:cNvPr>
          <p:cNvSpPr txBox="1">
            <a:spLocks/>
          </p:cNvSpPr>
          <p:nvPr/>
        </p:nvSpPr>
        <p:spPr bwMode="auto">
          <a:xfrm>
            <a:off x="614688" y="2832776"/>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B9DB578-64D1-45B0-B94A-ED833C000164}"/>
              </a:ext>
            </a:extLst>
          </p:cNvPr>
          <p:cNvSpPr/>
          <p:nvPr/>
        </p:nvSpPr>
        <p:spPr>
          <a:xfrm>
            <a:off x="131417" y="952366"/>
            <a:ext cx="2433351"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1000" y="457200"/>
            <a:ext cx="8982000" cy="63365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cycloalcanes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96" name="Content Placeholder 2">
            <a:extLst>
              <a:ext uri="{FF2B5EF4-FFF2-40B4-BE49-F238E27FC236}">
                <a16:creationId xmlns:a16="http://schemas.microsoft.com/office/drawing/2014/main" id="{CC7E93BE-E227-406E-B4C1-94700842F321}"/>
              </a:ext>
            </a:extLst>
          </p:cNvPr>
          <p:cNvSpPr txBox="1">
            <a:spLocks/>
          </p:cNvSpPr>
          <p:nvPr/>
        </p:nvSpPr>
        <p:spPr bwMode="auto">
          <a:xfrm>
            <a:off x="81000" y="911159"/>
            <a:ext cx="9048532" cy="89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Les cycloalcanes sont des hydrocarbures dont les carbones sont connectés en forme d’anneau.</a:t>
            </a:r>
          </a:p>
        </p:txBody>
      </p:sp>
      <p:cxnSp>
        <p:nvCxnSpPr>
          <p:cNvPr id="13" name="Straight Connector 12">
            <a:extLst>
              <a:ext uri="{FF2B5EF4-FFF2-40B4-BE49-F238E27FC236}">
                <a16:creationId xmlns:a16="http://schemas.microsoft.com/office/drawing/2014/main" id="{2168CFE0-19F8-4070-B96C-9264879468B3}"/>
              </a:ext>
            </a:extLst>
          </p:cNvPr>
          <p:cNvCxnSpPr>
            <a:cxnSpLocks/>
          </p:cNvCxnSpPr>
          <p:nvPr/>
        </p:nvCxnSpPr>
        <p:spPr>
          <a:xfrm flipV="1">
            <a:off x="1511227" y="2846212"/>
            <a:ext cx="144018" cy="1274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a:extLst>
              <a:ext uri="{FF2B5EF4-FFF2-40B4-BE49-F238E27FC236}">
                <a16:creationId xmlns:a16="http://schemas.microsoft.com/office/drawing/2014/main" id="{83CCD875-E3F9-4A7A-90A4-24451FF33CD3}"/>
              </a:ext>
            </a:extLst>
          </p:cNvPr>
          <p:cNvSpPr txBox="1">
            <a:spLocks/>
          </p:cNvSpPr>
          <p:nvPr/>
        </p:nvSpPr>
        <p:spPr bwMode="auto">
          <a:xfrm>
            <a:off x="33554" y="1666808"/>
            <a:ext cx="3757009" cy="56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CA" sz="2700" dirty="0">
                <a:solidFill>
                  <a:srgbClr val="000000"/>
                </a:solidFill>
                <a:latin typeface="Times New Roman" panose="02020603050405020304" pitchFamily="18" charset="0"/>
                <a:ea typeface="Calibri" panose="020F0502020204030204" pitchFamily="34" charset="0"/>
              </a:rPr>
              <a:t>C</a:t>
            </a:r>
            <a:r>
              <a:rPr lang="fr-CA" sz="2700" baseline="-25000" dirty="0">
                <a:solidFill>
                  <a:srgbClr val="000000"/>
                </a:solidFill>
                <a:latin typeface="Times New Roman" panose="02020603050405020304" pitchFamily="18" charset="0"/>
                <a:ea typeface="Calibri" panose="020F0502020204030204" pitchFamily="34" charset="0"/>
              </a:rPr>
              <a:t>3</a:t>
            </a: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6</a:t>
            </a:r>
            <a:r>
              <a:rPr lang="fr-FR" sz="2700" dirty="0">
                <a:solidFill>
                  <a:srgbClr val="000000"/>
                </a:solidFill>
                <a:latin typeface="Times New Roman" panose="02020603050405020304" pitchFamily="18" charset="0"/>
                <a:ea typeface="Calibri" panose="020F0502020204030204" pitchFamily="34" charset="0"/>
              </a:rPr>
              <a:t>, cyclopropane</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23" name="Content Placeholder 2">
            <a:extLst>
              <a:ext uri="{FF2B5EF4-FFF2-40B4-BE49-F238E27FC236}">
                <a16:creationId xmlns:a16="http://schemas.microsoft.com/office/drawing/2014/main" id="{53E55FAD-77AE-40AA-AF66-51281C1D4182}"/>
              </a:ext>
            </a:extLst>
          </p:cNvPr>
          <p:cNvSpPr txBox="1">
            <a:spLocks/>
          </p:cNvSpPr>
          <p:nvPr/>
        </p:nvSpPr>
        <p:spPr bwMode="auto">
          <a:xfrm>
            <a:off x="1397751" y="2471616"/>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7" name="Content Placeholder 2">
            <a:extLst>
              <a:ext uri="{FF2B5EF4-FFF2-40B4-BE49-F238E27FC236}">
                <a16:creationId xmlns:a16="http://schemas.microsoft.com/office/drawing/2014/main" id="{F080700E-266C-49D4-A412-209A56510A56}"/>
              </a:ext>
            </a:extLst>
          </p:cNvPr>
          <p:cNvSpPr txBox="1">
            <a:spLocks/>
          </p:cNvSpPr>
          <p:nvPr/>
        </p:nvSpPr>
        <p:spPr bwMode="auto">
          <a:xfrm>
            <a:off x="1678620" y="2865182"/>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AA749A5D-6C79-42DD-993B-46FF281DD6BA}"/>
              </a:ext>
            </a:extLst>
          </p:cNvPr>
          <p:cNvCxnSpPr>
            <a:cxnSpLocks/>
          </p:cNvCxnSpPr>
          <p:nvPr/>
        </p:nvCxnSpPr>
        <p:spPr>
          <a:xfrm flipH="1" flipV="1">
            <a:off x="1933518" y="2848805"/>
            <a:ext cx="144018" cy="12743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94C5472-B151-4B6E-A551-0453EC815374}"/>
              </a:ext>
            </a:extLst>
          </p:cNvPr>
          <p:cNvCxnSpPr>
            <a:cxnSpLocks/>
          </p:cNvCxnSpPr>
          <p:nvPr/>
        </p:nvCxnSpPr>
        <p:spPr>
          <a:xfrm flipH="1">
            <a:off x="1657633" y="3149465"/>
            <a:ext cx="28178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2">
            <a:extLst>
              <a:ext uri="{FF2B5EF4-FFF2-40B4-BE49-F238E27FC236}">
                <a16:creationId xmlns:a16="http://schemas.microsoft.com/office/drawing/2014/main" id="{345E9D3F-1B32-4AD3-9925-3F6530B787A6}"/>
              </a:ext>
            </a:extLst>
          </p:cNvPr>
          <p:cNvSpPr txBox="1">
            <a:spLocks/>
          </p:cNvSpPr>
          <p:nvPr/>
        </p:nvSpPr>
        <p:spPr bwMode="auto">
          <a:xfrm>
            <a:off x="823378" y="3325340"/>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097DA748-D00B-4DE5-ADDA-F7FD22236926}"/>
              </a:ext>
            </a:extLst>
          </p:cNvPr>
          <p:cNvCxnSpPr>
            <a:cxnSpLocks/>
          </p:cNvCxnSpPr>
          <p:nvPr/>
        </p:nvCxnSpPr>
        <p:spPr>
          <a:xfrm flipV="1">
            <a:off x="1335621" y="3283156"/>
            <a:ext cx="103598" cy="1526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6" name="Content Placeholder 2">
            <a:extLst>
              <a:ext uri="{FF2B5EF4-FFF2-40B4-BE49-F238E27FC236}">
                <a16:creationId xmlns:a16="http://schemas.microsoft.com/office/drawing/2014/main" id="{CD146211-61FA-4771-8219-CC90DCB534C8}"/>
              </a:ext>
            </a:extLst>
          </p:cNvPr>
          <p:cNvSpPr txBox="1">
            <a:spLocks/>
          </p:cNvSpPr>
          <p:nvPr/>
        </p:nvSpPr>
        <p:spPr bwMode="auto">
          <a:xfrm>
            <a:off x="2005527" y="3325340"/>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Content Placeholder 2">
            <a:extLst>
              <a:ext uri="{FF2B5EF4-FFF2-40B4-BE49-F238E27FC236}">
                <a16:creationId xmlns:a16="http://schemas.microsoft.com/office/drawing/2014/main" id="{3E1FABC8-20B7-49BB-90C8-B5392F4A3991}"/>
              </a:ext>
            </a:extLst>
          </p:cNvPr>
          <p:cNvSpPr txBox="1">
            <a:spLocks/>
          </p:cNvSpPr>
          <p:nvPr/>
        </p:nvSpPr>
        <p:spPr bwMode="auto">
          <a:xfrm>
            <a:off x="2124670" y="2832776"/>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0797746C-4A11-43A7-8675-0E02F3617905}"/>
              </a:ext>
            </a:extLst>
          </p:cNvPr>
          <p:cNvCxnSpPr>
            <a:cxnSpLocks/>
          </p:cNvCxnSpPr>
          <p:nvPr/>
        </p:nvCxnSpPr>
        <p:spPr>
          <a:xfrm>
            <a:off x="2199298" y="3149465"/>
            <a:ext cx="20817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 name="Content Placeholder 2">
            <a:extLst>
              <a:ext uri="{FF2B5EF4-FFF2-40B4-BE49-F238E27FC236}">
                <a16:creationId xmlns:a16="http://schemas.microsoft.com/office/drawing/2014/main" id="{BB9AF8DC-6C6E-4422-85A9-9826E8B5FFFE}"/>
              </a:ext>
            </a:extLst>
          </p:cNvPr>
          <p:cNvSpPr txBox="1">
            <a:spLocks/>
          </p:cNvSpPr>
          <p:nvPr/>
        </p:nvSpPr>
        <p:spPr bwMode="auto">
          <a:xfrm>
            <a:off x="1761210" y="2040298"/>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2093391A-C0FC-408A-9942-A5ECFF83D550}"/>
              </a:ext>
            </a:extLst>
          </p:cNvPr>
          <p:cNvCxnSpPr>
            <a:cxnSpLocks/>
          </p:cNvCxnSpPr>
          <p:nvPr/>
        </p:nvCxnSpPr>
        <p:spPr>
          <a:xfrm flipV="1">
            <a:off x="1933518" y="2439400"/>
            <a:ext cx="103598" cy="1526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BC5C4937-A9EE-4BBB-BEBD-2A1A9B243D34}"/>
              </a:ext>
            </a:extLst>
          </p:cNvPr>
          <p:cNvCxnSpPr>
            <a:cxnSpLocks/>
          </p:cNvCxnSpPr>
          <p:nvPr/>
        </p:nvCxnSpPr>
        <p:spPr>
          <a:xfrm flipH="1" flipV="1">
            <a:off x="1558562" y="2442710"/>
            <a:ext cx="103598" cy="1526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6" name="Content Placeholder 2">
            <a:extLst>
              <a:ext uri="{FF2B5EF4-FFF2-40B4-BE49-F238E27FC236}">
                <a16:creationId xmlns:a16="http://schemas.microsoft.com/office/drawing/2014/main" id="{057635F9-1AB0-4176-9D77-489A2D6B73EB}"/>
              </a:ext>
            </a:extLst>
          </p:cNvPr>
          <p:cNvSpPr txBox="1">
            <a:spLocks/>
          </p:cNvSpPr>
          <p:nvPr/>
        </p:nvSpPr>
        <p:spPr bwMode="auto">
          <a:xfrm>
            <a:off x="1038445" y="2036157"/>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Isosceles Triangle 8">
            <a:extLst>
              <a:ext uri="{FF2B5EF4-FFF2-40B4-BE49-F238E27FC236}">
                <a16:creationId xmlns:a16="http://schemas.microsoft.com/office/drawing/2014/main" id="{F968C0B6-6DA7-43F9-A366-C7D5B8F5E7FE}"/>
              </a:ext>
            </a:extLst>
          </p:cNvPr>
          <p:cNvSpPr/>
          <p:nvPr/>
        </p:nvSpPr>
        <p:spPr>
          <a:xfrm>
            <a:off x="1656379" y="2871802"/>
            <a:ext cx="303148" cy="200922"/>
          </a:xfrm>
          <a:prstGeom prst="triangle">
            <a:avLst/>
          </a:prstGeom>
          <a:solidFill>
            <a:srgbClr val="EBD1CC"/>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Content Placeholder 2">
            <a:extLst>
              <a:ext uri="{FF2B5EF4-FFF2-40B4-BE49-F238E27FC236}">
                <a16:creationId xmlns:a16="http://schemas.microsoft.com/office/drawing/2014/main" id="{9196EEA7-EF85-4AE7-A5A3-A2D53B435642}"/>
              </a:ext>
            </a:extLst>
          </p:cNvPr>
          <p:cNvSpPr txBox="1">
            <a:spLocks/>
          </p:cNvSpPr>
          <p:nvPr/>
        </p:nvSpPr>
        <p:spPr bwMode="auto">
          <a:xfrm>
            <a:off x="82894" y="3724027"/>
            <a:ext cx="3757009" cy="56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a:t>
            </a:r>
            <a:r>
              <a:rPr lang="fr-CA" sz="2700" dirty="0">
                <a:solidFill>
                  <a:srgbClr val="000000"/>
                </a:solidFill>
                <a:latin typeface="Times New Roman" panose="02020603050405020304" pitchFamily="18" charset="0"/>
                <a:ea typeface="Calibri" panose="020F0502020204030204" pitchFamily="34" charset="0"/>
              </a:rPr>
              <a:t>C</a:t>
            </a:r>
            <a:r>
              <a:rPr lang="fr-CA" sz="2700" baseline="-25000" dirty="0">
                <a:solidFill>
                  <a:srgbClr val="000000"/>
                </a:solidFill>
                <a:latin typeface="Times New Roman" panose="02020603050405020304" pitchFamily="18" charset="0"/>
                <a:ea typeface="Calibri" panose="020F0502020204030204" pitchFamily="34" charset="0"/>
              </a:rPr>
              <a:t>4</a:t>
            </a: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8</a:t>
            </a:r>
            <a:r>
              <a:rPr lang="fr-FR" sz="2700" dirty="0">
                <a:solidFill>
                  <a:srgbClr val="000000"/>
                </a:solidFill>
                <a:latin typeface="Times New Roman" panose="02020603050405020304" pitchFamily="18" charset="0"/>
                <a:ea typeface="Calibri" panose="020F0502020204030204" pitchFamily="34" charset="0"/>
              </a:rPr>
              <a:t>, cyclobutane</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53" name="Content Placeholder 2">
            <a:extLst>
              <a:ext uri="{FF2B5EF4-FFF2-40B4-BE49-F238E27FC236}">
                <a16:creationId xmlns:a16="http://schemas.microsoft.com/office/drawing/2014/main" id="{C360E56B-F36C-4DCC-AA6F-DC2651082D6E}"/>
              </a:ext>
            </a:extLst>
          </p:cNvPr>
          <p:cNvSpPr txBox="1">
            <a:spLocks/>
          </p:cNvSpPr>
          <p:nvPr/>
        </p:nvSpPr>
        <p:spPr bwMode="auto">
          <a:xfrm>
            <a:off x="651219" y="4501948"/>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4" name="Content Placeholder 2">
            <a:extLst>
              <a:ext uri="{FF2B5EF4-FFF2-40B4-BE49-F238E27FC236}">
                <a16:creationId xmlns:a16="http://schemas.microsoft.com/office/drawing/2014/main" id="{76B902CC-BA80-46DB-AC5F-E59D4BF91223}"/>
              </a:ext>
            </a:extLst>
          </p:cNvPr>
          <p:cNvSpPr txBox="1">
            <a:spLocks/>
          </p:cNvSpPr>
          <p:nvPr/>
        </p:nvSpPr>
        <p:spPr bwMode="auto">
          <a:xfrm>
            <a:off x="1389730" y="4501948"/>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5" name="Content Placeholder 2">
            <a:extLst>
              <a:ext uri="{FF2B5EF4-FFF2-40B4-BE49-F238E27FC236}">
                <a16:creationId xmlns:a16="http://schemas.microsoft.com/office/drawing/2014/main" id="{91A320CC-6739-44B7-AA7E-18C6F41F3509}"/>
              </a:ext>
            </a:extLst>
          </p:cNvPr>
          <p:cNvSpPr txBox="1">
            <a:spLocks/>
          </p:cNvSpPr>
          <p:nvPr/>
        </p:nvSpPr>
        <p:spPr bwMode="auto">
          <a:xfrm>
            <a:off x="651219" y="5122672"/>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6" name="Content Placeholder 2">
            <a:extLst>
              <a:ext uri="{FF2B5EF4-FFF2-40B4-BE49-F238E27FC236}">
                <a16:creationId xmlns:a16="http://schemas.microsoft.com/office/drawing/2014/main" id="{0A049F15-A19E-4ECD-ACD8-8E11FF150ABF}"/>
              </a:ext>
            </a:extLst>
          </p:cNvPr>
          <p:cNvSpPr txBox="1">
            <a:spLocks/>
          </p:cNvSpPr>
          <p:nvPr/>
        </p:nvSpPr>
        <p:spPr bwMode="auto">
          <a:xfrm>
            <a:off x="1389730" y="5122672"/>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7" name="Straight Connector 56">
            <a:extLst>
              <a:ext uri="{FF2B5EF4-FFF2-40B4-BE49-F238E27FC236}">
                <a16:creationId xmlns:a16="http://schemas.microsoft.com/office/drawing/2014/main" id="{5F78C5EA-F337-42F7-BA1F-0477F12A4A75}"/>
              </a:ext>
            </a:extLst>
          </p:cNvPr>
          <p:cNvCxnSpPr>
            <a:cxnSpLocks/>
          </p:cNvCxnSpPr>
          <p:nvPr/>
        </p:nvCxnSpPr>
        <p:spPr>
          <a:xfrm flipV="1">
            <a:off x="1051992" y="4933997"/>
            <a:ext cx="0" cy="2919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1126F9FE-325A-48EA-8EF0-A81A005E59A6}"/>
              </a:ext>
            </a:extLst>
          </p:cNvPr>
          <p:cNvCxnSpPr>
            <a:cxnSpLocks/>
          </p:cNvCxnSpPr>
          <p:nvPr/>
        </p:nvCxnSpPr>
        <p:spPr>
          <a:xfrm flipV="1">
            <a:off x="1790503" y="4933996"/>
            <a:ext cx="0" cy="2919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D459AAFF-F037-4289-90A1-1EB4D91132EA}"/>
              </a:ext>
            </a:extLst>
          </p:cNvPr>
          <p:cNvCxnSpPr>
            <a:cxnSpLocks/>
          </p:cNvCxnSpPr>
          <p:nvPr/>
        </p:nvCxnSpPr>
        <p:spPr>
          <a:xfrm rot="16200000" flipV="1">
            <a:off x="1403598" y="4634666"/>
            <a:ext cx="0" cy="2919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7D45A5C-0FBB-4EF6-9860-D7D360F35F1B}"/>
              </a:ext>
            </a:extLst>
          </p:cNvPr>
          <p:cNvCxnSpPr>
            <a:cxnSpLocks/>
          </p:cNvCxnSpPr>
          <p:nvPr/>
        </p:nvCxnSpPr>
        <p:spPr>
          <a:xfrm rot="16200000" flipV="1">
            <a:off x="1430133" y="5220061"/>
            <a:ext cx="0" cy="2919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FC133914-F037-4903-AE77-2FB56A517618}"/>
              </a:ext>
            </a:extLst>
          </p:cNvPr>
          <p:cNvCxnSpPr>
            <a:cxnSpLocks/>
          </p:cNvCxnSpPr>
          <p:nvPr/>
        </p:nvCxnSpPr>
        <p:spPr>
          <a:xfrm>
            <a:off x="687062" y="5399107"/>
            <a:ext cx="20817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7" name="Content Placeholder 2">
            <a:extLst>
              <a:ext uri="{FF2B5EF4-FFF2-40B4-BE49-F238E27FC236}">
                <a16:creationId xmlns:a16="http://schemas.microsoft.com/office/drawing/2014/main" id="{7376C30E-23CF-4259-861C-3DCAA5F14274}"/>
              </a:ext>
            </a:extLst>
          </p:cNvPr>
          <p:cNvSpPr txBox="1">
            <a:spLocks/>
          </p:cNvSpPr>
          <p:nvPr/>
        </p:nvSpPr>
        <p:spPr bwMode="auto">
          <a:xfrm>
            <a:off x="150563" y="5114188"/>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8" name="Content Placeholder 2">
            <a:extLst>
              <a:ext uri="{FF2B5EF4-FFF2-40B4-BE49-F238E27FC236}">
                <a16:creationId xmlns:a16="http://schemas.microsoft.com/office/drawing/2014/main" id="{970913A0-EA3F-4F8A-A5D9-88C29AE48DFD}"/>
              </a:ext>
            </a:extLst>
          </p:cNvPr>
          <p:cNvSpPr txBox="1">
            <a:spLocks/>
          </p:cNvSpPr>
          <p:nvPr/>
        </p:nvSpPr>
        <p:spPr bwMode="auto">
          <a:xfrm>
            <a:off x="359253" y="5606752"/>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97CCB7CA-ACD8-46F4-8FA3-BDED65697EA2}"/>
              </a:ext>
            </a:extLst>
          </p:cNvPr>
          <p:cNvCxnSpPr>
            <a:cxnSpLocks/>
          </p:cNvCxnSpPr>
          <p:nvPr/>
        </p:nvCxnSpPr>
        <p:spPr>
          <a:xfrm flipV="1">
            <a:off x="871496" y="5564568"/>
            <a:ext cx="103598" cy="1526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0" name="Content Placeholder 2">
            <a:extLst>
              <a:ext uri="{FF2B5EF4-FFF2-40B4-BE49-F238E27FC236}">
                <a16:creationId xmlns:a16="http://schemas.microsoft.com/office/drawing/2014/main" id="{C95B67FE-FA8E-44A9-9E94-CDAA8A619876}"/>
              </a:ext>
            </a:extLst>
          </p:cNvPr>
          <p:cNvSpPr txBox="1">
            <a:spLocks/>
          </p:cNvSpPr>
          <p:nvPr/>
        </p:nvSpPr>
        <p:spPr bwMode="auto">
          <a:xfrm>
            <a:off x="1790503" y="5606752"/>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1" name="Content Placeholder 2">
            <a:extLst>
              <a:ext uri="{FF2B5EF4-FFF2-40B4-BE49-F238E27FC236}">
                <a16:creationId xmlns:a16="http://schemas.microsoft.com/office/drawing/2014/main" id="{EA4978ED-2AA4-4DF3-B33A-9B79FFB2115F}"/>
              </a:ext>
            </a:extLst>
          </p:cNvPr>
          <p:cNvSpPr txBox="1">
            <a:spLocks/>
          </p:cNvSpPr>
          <p:nvPr/>
        </p:nvSpPr>
        <p:spPr bwMode="auto">
          <a:xfrm>
            <a:off x="1909646" y="5114188"/>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CF9CC8F0-C16E-4918-9D4F-9DBC521C4462}"/>
              </a:ext>
            </a:extLst>
          </p:cNvPr>
          <p:cNvCxnSpPr>
            <a:cxnSpLocks/>
          </p:cNvCxnSpPr>
          <p:nvPr/>
        </p:nvCxnSpPr>
        <p:spPr>
          <a:xfrm>
            <a:off x="1984274" y="5430877"/>
            <a:ext cx="20817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1F9D1A00-00B1-480D-9324-8F3059B6755D}"/>
              </a:ext>
            </a:extLst>
          </p:cNvPr>
          <p:cNvCxnSpPr>
            <a:cxnSpLocks/>
          </p:cNvCxnSpPr>
          <p:nvPr/>
        </p:nvCxnSpPr>
        <p:spPr>
          <a:xfrm flipH="1" flipV="1">
            <a:off x="1950259" y="5558225"/>
            <a:ext cx="103598" cy="1526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4" name="Content Placeholder 2">
            <a:extLst>
              <a:ext uri="{FF2B5EF4-FFF2-40B4-BE49-F238E27FC236}">
                <a16:creationId xmlns:a16="http://schemas.microsoft.com/office/drawing/2014/main" id="{D0B66985-D39C-48DB-89EA-049FC13C809D}"/>
              </a:ext>
            </a:extLst>
          </p:cNvPr>
          <p:cNvSpPr txBox="1">
            <a:spLocks/>
          </p:cNvSpPr>
          <p:nvPr/>
        </p:nvSpPr>
        <p:spPr bwMode="auto">
          <a:xfrm>
            <a:off x="359252" y="4041790"/>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5" name="Content Placeholder 2">
            <a:extLst>
              <a:ext uri="{FF2B5EF4-FFF2-40B4-BE49-F238E27FC236}">
                <a16:creationId xmlns:a16="http://schemas.microsoft.com/office/drawing/2014/main" id="{30AEA662-5C90-492F-B334-0F5620D622F4}"/>
              </a:ext>
            </a:extLst>
          </p:cNvPr>
          <p:cNvSpPr txBox="1">
            <a:spLocks/>
          </p:cNvSpPr>
          <p:nvPr/>
        </p:nvSpPr>
        <p:spPr bwMode="auto">
          <a:xfrm>
            <a:off x="147696" y="4501948"/>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2837A3BD-B627-4876-8289-EE72A66C62C5}"/>
              </a:ext>
            </a:extLst>
          </p:cNvPr>
          <p:cNvCxnSpPr>
            <a:cxnSpLocks/>
          </p:cNvCxnSpPr>
          <p:nvPr/>
        </p:nvCxnSpPr>
        <p:spPr>
          <a:xfrm>
            <a:off x="874780" y="4452091"/>
            <a:ext cx="103598" cy="1526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8068419A-F905-4E7A-8567-8A3B37507F8C}"/>
              </a:ext>
            </a:extLst>
          </p:cNvPr>
          <p:cNvCxnSpPr>
            <a:cxnSpLocks/>
          </p:cNvCxnSpPr>
          <p:nvPr/>
        </p:nvCxnSpPr>
        <p:spPr>
          <a:xfrm>
            <a:off x="678146" y="4780648"/>
            <a:ext cx="20817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2" name="Content Placeholder 2">
            <a:extLst>
              <a:ext uri="{FF2B5EF4-FFF2-40B4-BE49-F238E27FC236}">
                <a16:creationId xmlns:a16="http://schemas.microsoft.com/office/drawing/2014/main" id="{BA09C4D2-315B-4499-842B-6E91EC2EEA32}"/>
              </a:ext>
            </a:extLst>
          </p:cNvPr>
          <p:cNvSpPr txBox="1">
            <a:spLocks/>
          </p:cNvSpPr>
          <p:nvPr/>
        </p:nvSpPr>
        <p:spPr bwMode="auto">
          <a:xfrm>
            <a:off x="1887318" y="4510432"/>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3" name="Straight Connector 82">
            <a:extLst>
              <a:ext uri="{FF2B5EF4-FFF2-40B4-BE49-F238E27FC236}">
                <a16:creationId xmlns:a16="http://schemas.microsoft.com/office/drawing/2014/main" id="{812956AF-8569-4C3C-9BA9-35D6B3F0C2B8}"/>
              </a:ext>
            </a:extLst>
          </p:cNvPr>
          <p:cNvCxnSpPr>
            <a:cxnSpLocks/>
          </p:cNvCxnSpPr>
          <p:nvPr/>
        </p:nvCxnSpPr>
        <p:spPr>
          <a:xfrm>
            <a:off x="1961946" y="4780648"/>
            <a:ext cx="208170"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C4F2C086-2908-41D7-B42D-6E5F822983E9}"/>
              </a:ext>
            </a:extLst>
          </p:cNvPr>
          <p:cNvCxnSpPr>
            <a:cxnSpLocks/>
          </p:cNvCxnSpPr>
          <p:nvPr/>
        </p:nvCxnSpPr>
        <p:spPr>
          <a:xfrm flipV="1">
            <a:off x="1864118" y="4457653"/>
            <a:ext cx="103598" cy="152666"/>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5" name="Content Placeholder 2">
            <a:extLst>
              <a:ext uri="{FF2B5EF4-FFF2-40B4-BE49-F238E27FC236}">
                <a16:creationId xmlns:a16="http://schemas.microsoft.com/office/drawing/2014/main" id="{2E5A7D86-40ED-4D90-AF55-92CF3484F626}"/>
              </a:ext>
            </a:extLst>
          </p:cNvPr>
          <p:cNvSpPr txBox="1">
            <a:spLocks/>
          </p:cNvSpPr>
          <p:nvPr/>
        </p:nvSpPr>
        <p:spPr bwMode="auto">
          <a:xfrm>
            <a:off x="1791517" y="4047357"/>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0" name="Rectangle 59">
            <a:extLst>
              <a:ext uri="{FF2B5EF4-FFF2-40B4-BE49-F238E27FC236}">
                <a16:creationId xmlns:a16="http://schemas.microsoft.com/office/drawing/2014/main" id="{3E56084F-4661-41F2-B591-38A65FF5D782}"/>
              </a:ext>
            </a:extLst>
          </p:cNvPr>
          <p:cNvSpPr/>
          <p:nvPr/>
        </p:nvSpPr>
        <p:spPr>
          <a:xfrm>
            <a:off x="1160799" y="4933996"/>
            <a:ext cx="529817" cy="330732"/>
          </a:xfrm>
          <a:prstGeom prst="rect">
            <a:avLst/>
          </a:prstGeom>
          <a:solidFill>
            <a:srgbClr val="EBD1CC"/>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Content Placeholder 2">
            <a:extLst>
              <a:ext uri="{FF2B5EF4-FFF2-40B4-BE49-F238E27FC236}">
                <a16:creationId xmlns:a16="http://schemas.microsoft.com/office/drawing/2014/main" id="{C9C316D4-80E4-444C-835F-D11EF80E56BC}"/>
              </a:ext>
            </a:extLst>
          </p:cNvPr>
          <p:cNvSpPr txBox="1">
            <a:spLocks/>
          </p:cNvSpPr>
          <p:nvPr/>
        </p:nvSpPr>
        <p:spPr bwMode="auto">
          <a:xfrm>
            <a:off x="4499798" y="1666808"/>
            <a:ext cx="4637400" cy="56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CA" sz="2700" dirty="0">
                <a:solidFill>
                  <a:srgbClr val="000000"/>
                </a:solidFill>
                <a:latin typeface="Times New Roman" panose="02020603050405020304" pitchFamily="18" charset="0"/>
                <a:ea typeface="Calibri" panose="020F0502020204030204" pitchFamily="34" charset="0"/>
              </a:rPr>
              <a:t>C</a:t>
            </a:r>
            <a:r>
              <a:rPr lang="fr-CA" sz="2700" baseline="-25000" dirty="0">
                <a:solidFill>
                  <a:srgbClr val="000000"/>
                </a:solidFill>
                <a:latin typeface="Times New Roman" panose="02020603050405020304" pitchFamily="18" charset="0"/>
                <a:ea typeface="Calibri" panose="020F0502020204030204" pitchFamily="34" charset="0"/>
              </a:rPr>
              <a:t>5</a:t>
            </a: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10</a:t>
            </a:r>
            <a:r>
              <a:rPr lang="fr-FR" sz="2700" dirty="0">
                <a:solidFill>
                  <a:srgbClr val="000000"/>
                </a:solidFill>
                <a:latin typeface="Times New Roman" panose="02020603050405020304" pitchFamily="18" charset="0"/>
                <a:ea typeface="Calibri" panose="020F0502020204030204" pitchFamily="34" charset="0"/>
              </a:rPr>
              <a:t>, cyclopentane</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89" name="Content Placeholder 2">
            <a:extLst>
              <a:ext uri="{FF2B5EF4-FFF2-40B4-BE49-F238E27FC236}">
                <a16:creationId xmlns:a16="http://schemas.microsoft.com/office/drawing/2014/main" id="{CAFAD1C4-E224-4A82-87D9-864B557A0392}"/>
              </a:ext>
            </a:extLst>
          </p:cNvPr>
          <p:cNvSpPr txBox="1">
            <a:spLocks/>
          </p:cNvSpPr>
          <p:nvPr/>
        </p:nvSpPr>
        <p:spPr bwMode="auto">
          <a:xfrm>
            <a:off x="4525777" y="2462874"/>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0" name="Content Placeholder 2">
            <a:extLst>
              <a:ext uri="{FF2B5EF4-FFF2-40B4-BE49-F238E27FC236}">
                <a16:creationId xmlns:a16="http://schemas.microsoft.com/office/drawing/2014/main" id="{E5D164A2-8346-46E3-A325-C5E5F2746599}"/>
              </a:ext>
            </a:extLst>
          </p:cNvPr>
          <p:cNvSpPr txBox="1">
            <a:spLocks/>
          </p:cNvSpPr>
          <p:nvPr/>
        </p:nvSpPr>
        <p:spPr bwMode="auto">
          <a:xfrm>
            <a:off x="4741801" y="3118920"/>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1" name="Content Placeholder 2">
            <a:extLst>
              <a:ext uri="{FF2B5EF4-FFF2-40B4-BE49-F238E27FC236}">
                <a16:creationId xmlns:a16="http://schemas.microsoft.com/office/drawing/2014/main" id="{2CC8E5B4-AED7-4E1F-9028-43C29102B918}"/>
              </a:ext>
            </a:extLst>
          </p:cNvPr>
          <p:cNvSpPr txBox="1">
            <a:spLocks/>
          </p:cNvSpPr>
          <p:nvPr/>
        </p:nvSpPr>
        <p:spPr bwMode="auto">
          <a:xfrm>
            <a:off x="5821921" y="3118920"/>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2" name="Content Placeholder 2">
            <a:extLst>
              <a:ext uri="{FF2B5EF4-FFF2-40B4-BE49-F238E27FC236}">
                <a16:creationId xmlns:a16="http://schemas.microsoft.com/office/drawing/2014/main" id="{7791445F-0D2F-4A1D-B096-E2CA103F0DDE}"/>
              </a:ext>
            </a:extLst>
          </p:cNvPr>
          <p:cNvSpPr txBox="1">
            <a:spLocks/>
          </p:cNvSpPr>
          <p:nvPr/>
        </p:nvSpPr>
        <p:spPr bwMode="auto">
          <a:xfrm>
            <a:off x="6109953" y="2462874"/>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3" name="Content Placeholder 2">
            <a:extLst>
              <a:ext uri="{FF2B5EF4-FFF2-40B4-BE49-F238E27FC236}">
                <a16:creationId xmlns:a16="http://schemas.microsoft.com/office/drawing/2014/main" id="{AE9EC912-943C-4276-9591-5AC2370D7F25}"/>
              </a:ext>
            </a:extLst>
          </p:cNvPr>
          <p:cNvSpPr txBox="1">
            <a:spLocks/>
          </p:cNvSpPr>
          <p:nvPr/>
        </p:nvSpPr>
        <p:spPr bwMode="auto">
          <a:xfrm>
            <a:off x="5293682" y="2075000"/>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95" name="Straight Connector 94">
            <a:extLst>
              <a:ext uri="{FF2B5EF4-FFF2-40B4-BE49-F238E27FC236}">
                <a16:creationId xmlns:a16="http://schemas.microsoft.com/office/drawing/2014/main" id="{03548A93-8769-4A7D-997C-DBC2EA90CB36}"/>
              </a:ext>
            </a:extLst>
          </p:cNvPr>
          <p:cNvCxnSpPr>
            <a:cxnSpLocks/>
          </p:cNvCxnSpPr>
          <p:nvPr/>
        </p:nvCxnSpPr>
        <p:spPr>
          <a:xfrm>
            <a:off x="5849524" y="2546071"/>
            <a:ext cx="260429" cy="1576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F6A421B7-2683-436D-BEE8-7CCF028DEE6B}"/>
              </a:ext>
            </a:extLst>
          </p:cNvPr>
          <p:cNvCxnSpPr>
            <a:cxnSpLocks/>
          </p:cNvCxnSpPr>
          <p:nvPr/>
        </p:nvCxnSpPr>
        <p:spPr>
          <a:xfrm flipH="1">
            <a:off x="5208144" y="2546071"/>
            <a:ext cx="260429" cy="1576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7888DE0C-E6EA-4E33-BF43-E6E9AD5B956F}"/>
              </a:ext>
            </a:extLst>
          </p:cNvPr>
          <p:cNvCxnSpPr>
            <a:cxnSpLocks/>
          </p:cNvCxnSpPr>
          <p:nvPr/>
        </p:nvCxnSpPr>
        <p:spPr>
          <a:xfrm rot="16200000" flipH="1">
            <a:off x="5163468" y="3045008"/>
            <a:ext cx="260429" cy="1576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5B7C040C-9910-4D6B-B7AF-CA6D8219A740}"/>
              </a:ext>
            </a:extLst>
          </p:cNvPr>
          <p:cNvCxnSpPr>
            <a:cxnSpLocks/>
          </p:cNvCxnSpPr>
          <p:nvPr/>
        </p:nvCxnSpPr>
        <p:spPr>
          <a:xfrm rot="5400000">
            <a:off x="5899128" y="3045009"/>
            <a:ext cx="260429" cy="15768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C6BBFA04-BB21-40EA-B9CA-DBB334E2D20D}"/>
              </a:ext>
            </a:extLst>
          </p:cNvPr>
          <p:cNvCxnSpPr>
            <a:cxnSpLocks/>
          </p:cNvCxnSpPr>
          <p:nvPr/>
        </p:nvCxnSpPr>
        <p:spPr>
          <a:xfrm flipH="1" flipV="1">
            <a:off x="5505659" y="3390201"/>
            <a:ext cx="343865" cy="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5" name="Content Placeholder 2">
            <a:extLst>
              <a:ext uri="{FF2B5EF4-FFF2-40B4-BE49-F238E27FC236}">
                <a16:creationId xmlns:a16="http://schemas.microsoft.com/office/drawing/2014/main" id="{1E0C6008-D9BD-4128-B9A0-54DC928A56FB}"/>
              </a:ext>
            </a:extLst>
          </p:cNvPr>
          <p:cNvSpPr txBox="1">
            <a:spLocks/>
          </p:cNvSpPr>
          <p:nvPr/>
        </p:nvSpPr>
        <p:spPr bwMode="auto">
          <a:xfrm>
            <a:off x="4499047" y="3724027"/>
            <a:ext cx="4637400" cy="569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CA" sz="2700" dirty="0">
                <a:solidFill>
                  <a:srgbClr val="000000"/>
                </a:solidFill>
                <a:latin typeface="Times New Roman" panose="02020603050405020304" pitchFamily="18" charset="0"/>
                <a:ea typeface="Calibri" panose="020F0502020204030204" pitchFamily="34" charset="0"/>
              </a:rPr>
              <a:t>C</a:t>
            </a:r>
            <a:r>
              <a:rPr lang="fr-CA" sz="2700" baseline="-25000" dirty="0">
                <a:solidFill>
                  <a:srgbClr val="000000"/>
                </a:solidFill>
                <a:latin typeface="Times New Roman" panose="02020603050405020304" pitchFamily="18" charset="0"/>
                <a:ea typeface="Calibri" panose="020F0502020204030204" pitchFamily="34" charset="0"/>
              </a:rPr>
              <a:t>6</a:t>
            </a: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12</a:t>
            </a:r>
            <a:r>
              <a:rPr lang="fr-FR" sz="2700" dirty="0">
                <a:solidFill>
                  <a:srgbClr val="000000"/>
                </a:solidFill>
                <a:latin typeface="Times New Roman" panose="02020603050405020304" pitchFamily="18" charset="0"/>
                <a:ea typeface="Calibri" panose="020F0502020204030204" pitchFamily="34" charset="0"/>
              </a:rPr>
              <a:t>, cyclohexane</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106" name="Pentagon 105">
            <a:extLst>
              <a:ext uri="{FF2B5EF4-FFF2-40B4-BE49-F238E27FC236}">
                <a16:creationId xmlns:a16="http://schemas.microsoft.com/office/drawing/2014/main" id="{CA3E0B45-1DD2-44D2-BBD9-6E142A3C7E25}"/>
              </a:ext>
            </a:extLst>
          </p:cNvPr>
          <p:cNvSpPr/>
          <p:nvPr/>
        </p:nvSpPr>
        <p:spPr>
          <a:xfrm>
            <a:off x="7478257" y="2365351"/>
            <a:ext cx="1179958" cy="1089158"/>
          </a:xfrm>
          <a:prstGeom prst="pentagon">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ontent Placeholder 2">
            <a:extLst>
              <a:ext uri="{FF2B5EF4-FFF2-40B4-BE49-F238E27FC236}">
                <a16:creationId xmlns:a16="http://schemas.microsoft.com/office/drawing/2014/main" id="{0F077A83-407F-42EE-914C-71CC77C71814}"/>
              </a:ext>
            </a:extLst>
          </p:cNvPr>
          <p:cNvSpPr txBox="1">
            <a:spLocks/>
          </p:cNvSpPr>
          <p:nvPr/>
        </p:nvSpPr>
        <p:spPr bwMode="auto">
          <a:xfrm>
            <a:off x="6684649" y="2592066"/>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8" name="Content Placeholder 2">
            <a:extLst>
              <a:ext uri="{FF2B5EF4-FFF2-40B4-BE49-F238E27FC236}">
                <a16:creationId xmlns:a16="http://schemas.microsoft.com/office/drawing/2014/main" id="{29D96D8A-EF38-459D-9884-B3874E4AF6D9}"/>
              </a:ext>
            </a:extLst>
          </p:cNvPr>
          <p:cNvSpPr txBox="1">
            <a:spLocks/>
          </p:cNvSpPr>
          <p:nvPr/>
        </p:nvSpPr>
        <p:spPr bwMode="auto">
          <a:xfrm>
            <a:off x="2232831" y="4797616"/>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9" name="Content Placeholder 2">
            <a:extLst>
              <a:ext uri="{FF2B5EF4-FFF2-40B4-BE49-F238E27FC236}">
                <a16:creationId xmlns:a16="http://schemas.microsoft.com/office/drawing/2014/main" id="{91553D94-68E1-4034-8733-58B3059BF7AC}"/>
              </a:ext>
            </a:extLst>
          </p:cNvPr>
          <p:cNvSpPr txBox="1">
            <a:spLocks/>
          </p:cNvSpPr>
          <p:nvPr/>
        </p:nvSpPr>
        <p:spPr bwMode="auto">
          <a:xfrm>
            <a:off x="2744798" y="4488731"/>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0" name="Content Placeholder 2">
            <a:extLst>
              <a:ext uri="{FF2B5EF4-FFF2-40B4-BE49-F238E27FC236}">
                <a16:creationId xmlns:a16="http://schemas.microsoft.com/office/drawing/2014/main" id="{646E2542-30FA-4DE1-ABF8-95E172003F38}"/>
              </a:ext>
            </a:extLst>
          </p:cNvPr>
          <p:cNvSpPr txBox="1">
            <a:spLocks/>
          </p:cNvSpPr>
          <p:nvPr/>
        </p:nvSpPr>
        <p:spPr bwMode="auto">
          <a:xfrm>
            <a:off x="2751053" y="5178217"/>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1" name="Content Placeholder 2">
            <a:extLst>
              <a:ext uri="{FF2B5EF4-FFF2-40B4-BE49-F238E27FC236}">
                <a16:creationId xmlns:a16="http://schemas.microsoft.com/office/drawing/2014/main" id="{0160B7B3-11E9-475F-8C14-31CF3B339A6A}"/>
              </a:ext>
            </a:extLst>
          </p:cNvPr>
          <p:cNvSpPr txBox="1">
            <a:spLocks/>
          </p:cNvSpPr>
          <p:nvPr/>
        </p:nvSpPr>
        <p:spPr bwMode="auto">
          <a:xfrm>
            <a:off x="3789812" y="5207693"/>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2" name="Content Placeholder 2">
            <a:extLst>
              <a:ext uri="{FF2B5EF4-FFF2-40B4-BE49-F238E27FC236}">
                <a16:creationId xmlns:a16="http://schemas.microsoft.com/office/drawing/2014/main" id="{0EC176AA-A652-4E44-A72D-A05D4B15944E}"/>
              </a:ext>
            </a:extLst>
          </p:cNvPr>
          <p:cNvSpPr txBox="1">
            <a:spLocks/>
          </p:cNvSpPr>
          <p:nvPr/>
        </p:nvSpPr>
        <p:spPr bwMode="auto">
          <a:xfrm>
            <a:off x="3789811" y="4487451"/>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17" name="Straight Connector 116">
            <a:extLst>
              <a:ext uri="{FF2B5EF4-FFF2-40B4-BE49-F238E27FC236}">
                <a16:creationId xmlns:a16="http://schemas.microsoft.com/office/drawing/2014/main" id="{D345F501-BF5C-43C7-A1A8-28E4135AE463}"/>
              </a:ext>
            </a:extLst>
          </p:cNvPr>
          <p:cNvCxnSpPr>
            <a:cxnSpLocks/>
          </p:cNvCxnSpPr>
          <p:nvPr/>
        </p:nvCxnSpPr>
        <p:spPr>
          <a:xfrm flipV="1">
            <a:off x="3286407" y="4940260"/>
            <a:ext cx="0" cy="2919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D47EFC1-2274-452D-9028-1F4391D0334D}"/>
              </a:ext>
            </a:extLst>
          </p:cNvPr>
          <p:cNvCxnSpPr>
            <a:cxnSpLocks/>
          </p:cNvCxnSpPr>
          <p:nvPr/>
        </p:nvCxnSpPr>
        <p:spPr>
          <a:xfrm flipV="1">
            <a:off x="4024918" y="4940259"/>
            <a:ext cx="0" cy="2919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69D081F-AFE0-4128-BAC3-43E2FA9F23EE}"/>
              </a:ext>
            </a:extLst>
          </p:cNvPr>
          <p:cNvCxnSpPr>
            <a:cxnSpLocks/>
          </p:cNvCxnSpPr>
          <p:nvPr/>
        </p:nvCxnSpPr>
        <p:spPr>
          <a:xfrm rot="16200000" flipV="1">
            <a:off x="3638013" y="4640929"/>
            <a:ext cx="0" cy="2919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23793DAD-3395-4E88-97F0-BDCD7AF87486}"/>
              </a:ext>
            </a:extLst>
          </p:cNvPr>
          <p:cNvCxnSpPr>
            <a:cxnSpLocks/>
          </p:cNvCxnSpPr>
          <p:nvPr/>
        </p:nvCxnSpPr>
        <p:spPr>
          <a:xfrm rot="16200000" flipV="1">
            <a:off x="3664548" y="5226324"/>
            <a:ext cx="0" cy="29196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Hexagon 120">
            <a:extLst>
              <a:ext uri="{FF2B5EF4-FFF2-40B4-BE49-F238E27FC236}">
                <a16:creationId xmlns:a16="http://schemas.microsoft.com/office/drawing/2014/main" id="{120FB546-EBCE-4DC4-97DF-FD44F4691392}"/>
              </a:ext>
            </a:extLst>
          </p:cNvPr>
          <p:cNvSpPr/>
          <p:nvPr/>
        </p:nvSpPr>
        <p:spPr>
          <a:xfrm>
            <a:off x="6283766" y="4359189"/>
            <a:ext cx="1488250" cy="1276477"/>
          </a:xfrm>
          <a:prstGeom prst="hexagon">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87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ppt_x"/>
                                          </p:val>
                                        </p:tav>
                                        <p:tav tm="100000">
                                          <p:val>
                                            <p:strVal val="#ppt_x"/>
                                          </p:val>
                                        </p:tav>
                                      </p:tavLst>
                                    </p:anim>
                                    <p:anim calcmode="lin" valueType="num">
                                      <p:cBhvr additive="base">
                                        <p:cTn id="14" dur="500" fill="hold"/>
                                        <p:tgtEl>
                                          <p:spTgt spid="4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ppt_x"/>
                                          </p:val>
                                        </p:tav>
                                        <p:tav tm="100000">
                                          <p:val>
                                            <p:strVal val="#ppt_x"/>
                                          </p:val>
                                        </p:tav>
                                      </p:tavLst>
                                    </p:anim>
                                    <p:anim calcmode="lin" valueType="num">
                                      <p:cBhvr additive="base">
                                        <p:cTn id="50" dur="500" fill="hold"/>
                                        <p:tgtEl>
                                          <p:spTgt spid="32"/>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additive="base">
                                        <p:cTn id="73" dur="500" fill="hold"/>
                                        <p:tgtEl>
                                          <p:spTgt spid="44"/>
                                        </p:tgtEl>
                                        <p:attrNameLst>
                                          <p:attrName>ppt_x</p:attrName>
                                        </p:attrNameLst>
                                      </p:cBhvr>
                                      <p:tavLst>
                                        <p:tav tm="0">
                                          <p:val>
                                            <p:strVal val="#ppt_x"/>
                                          </p:val>
                                        </p:tav>
                                        <p:tav tm="100000">
                                          <p:val>
                                            <p:strVal val="#ppt_x"/>
                                          </p:val>
                                        </p:tav>
                                      </p:tavLst>
                                    </p:anim>
                                    <p:anim calcmode="lin" valueType="num">
                                      <p:cBhvr additive="base">
                                        <p:cTn id="74" dur="500" fill="hold"/>
                                        <p:tgtEl>
                                          <p:spTgt spid="4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ppt_x"/>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500" fill="hold"/>
                                        <p:tgtEl>
                                          <p:spTgt spid="46"/>
                                        </p:tgtEl>
                                        <p:attrNameLst>
                                          <p:attrName>ppt_x</p:attrName>
                                        </p:attrNameLst>
                                      </p:cBhvr>
                                      <p:tavLst>
                                        <p:tav tm="0">
                                          <p:val>
                                            <p:strVal val="#ppt_x"/>
                                          </p:val>
                                        </p:tav>
                                        <p:tav tm="100000">
                                          <p:val>
                                            <p:strVal val="#ppt_x"/>
                                          </p:val>
                                        </p:tav>
                                      </p:tavLst>
                                    </p:anim>
                                    <p:anim calcmode="lin" valueType="num">
                                      <p:cBhvr additive="base">
                                        <p:cTn id="8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additive="base">
                                        <p:cTn id="87" dur="500" fill="hold"/>
                                        <p:tgtEl>
                                          <p:spTgt spid="9"/>
                                        </p:tgtEl>
                                        <p:attrNameLst>
                                          <p:attrName>ppt_x</p:attrName>
                                        </p:attrNameLst>
                                      </p:cBhvr>
                                      <p:tavLst>
                                        <p:tav tm="0">
                                          <p:val>
                                            <p:strVal val="#ppt_x"/>
                                          </p:val>
                                        </p:tav>
                                        <p:tav tm="100000">
                                          <p:val>
                                            <p:strVal val="#ppt_x"/>
                                          </p:val>
                                        </p:tav>
                                      </p:tavLst>
                                    </p:anim>
                                    <p:anim calcmode="lin" valueType="num">
                                      <p:cBhvr additive="base">
                                        <p:cTn id="88" dur="500" fill="hold"/>
                                        <p:tgtEl>
                                          <p:spTgt spid="9"/>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7"/>
                                        </p:tgtEl>
                                        <p:attrNameLst>
                                          <p:attrName>style.visibility</p:attrName>
                                        </p:attrNameLst>
                                      </p:cBhvr>
                                      <p:to>
                                        <p:strVal val="visible"/>
                                      </p:to>
                                    </p:set>
                                    <p:anim calcmode="lin" valueType="num">
                                      <p:cBhvr additive="base">
                                        <p:cTn id="91" dur="500" fill="hold"/>
                                        <p:tgtEl>
                                          <p:spTgt spid="47"/>
                                        </p:tgtEl>
                                        <p:attrNameLst>
                                          <p:attrName>ppt_x</p:attrName>
                                        </p:attrNameLst>
                                      </p:cBhvr>
                                      <p:tavLst>
                                        <p:tav tm="0">
                                          <p:val>
                                            <p:strVal val="#ppt_x"/>
                                          </p:val>
                                        </p:tav>
                                        <p:tav tm="100000">
                                          <p:val>
                                            <p:strVal val="#ppt_x"/>
                                          </p:val>
                                        </p:tav>
                                      </p:tavLst>
                                    </p:anim>
                                    <p:anim calcmode="lin" valueType="num">
                                      <p:cBhvr additive="base">
                                        <p:cTn id="9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500" fill="hold"/>
                                        <p:tgtEl>
                                          <p:spTgt spid="48"/>
                                        </p:tgtEl>
                                        <p:attrNameLst>
                                          <p:attrName>ppt_x</p:attrName>
                                        </p:attrNameLst>
                                      </p:cBhvr>
                                      <p:tavLst>
                                        <p:tav tm="0">
                                          <p:val>
                                            <p:strVal val="#ppt_x"/>
                                          </p:val>
                                        </p:tav>
                                        <p:tav tm="100000">
                                          <p:val>
                                            <p:strVal val="#ppt_x"/>
                                          </p:val>
                                        </p:tav>
                                      </p:tavLst>
                                    </p:anim>
                                    <p:anim calcmode="lin" valueType="num">
                                      <p:cBhvr additive="base">
                                        <p:cTn id="9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54"/>
                                        </p:tgtEl>
                                        <p:attrNameLst>
                                          <p:attrName>style.visibility</p:attrName>
                                        </p:attrNameLst>
                                      </p:cBhvr>
                                      <p:to>
                                        <p:strVal val="visible"/>
                                      </p:to>
                                    </p:set>
                                    <p:anim calcmode="lin" valueType="num">
                                      <p:cBhvr additive="base">
                                        <p:cTn id="107" dur="500" fill="hold"/>
                                        <p:tgtEl>
                                          <p:spTgt spid="54"/>
                                        </p:tgtEl>
                                        <p:attrNameLst>
                                          <p:attrName>ppt_x</p:attrName>
                                        </p:attrNameLst>
                                      </p:cBhvr>
                                      <p:tavLst>
                                        <p:tav tm="0">
                                          <p:val>
                                            <p:strVal val="#ppt_x"/>
                                          </p:val>
                                        </p:tav>
                                        <p:tav tm="100000">
                                          <p:val>
                                            <p:strVal val="#ppt_x"/>
                                          </p:val>
                                        </p:tav>
                                      </p:tavLst>
                                    </p:anim>
                                    <p:anim calcmode="lin" valueType="num">
                                      <p:cBhvr additive="base">
                                        <p:cTn id="108" dur="500" fill="hold"/>
                                        <p:tgtEl>
                                          <p:spTgt spid="5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additive="base">
                                        <p:cTn id="111" dur="500" fill="hold"/>
                                        <p:tgtEl>
                                          <p:spTgt spid="55"/>
                                        </p:tgtEl>
                                        <p:attrNameLst>
                                          <p:attrName>ppt_x</p:attrName>
                                        </p:attrNameLst>
                                      </p:cBhvr>
                                      <p:tavLst>
                                        <p:tav tm="0">
                                          <p:val>
                                            <p:strVal val="#ppt_x"/>
                                          </p:val>
                                        </p:tav>
                                        <p:tav tm="100000">
                                          <p:val>
                                            <p:strVal val="#ppt_x"/>
                                          </p:val>
                                        </p:tav>
                                      </p:tavLst>
                                    </p:anim>
                                    <p:anim calcmode="lin" valueType="num">
                                      <p:cBhvr additive="base">
                                        <p:cTn id="112" dur="500" fill="hold"/>
                                        <p:tgtEl>
                                          <p:spTgt spid="5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6"/>
                                        </p:tgtEl>
                                        <p:attrNameLst>
                                          <p:attrName>style.visibility</p:attrName>
                                        </p:attrNameLst>
                                      </p:cBhvr>
                                      <p:to>
                                        <p:strVal val="visible"/>
                                      </p:to>
                                    </p:set>
                                    <p:anim calcmode="lin" valueType="num">
                                      <p:cBhvr additive="base">
                                        <p:cTn id="115" dur="500" fill="hold"/>
                                        <p:tgtEl>
                                          <p:spTgt spid="56"/>
                                        </p:tgtEl>
                                        <p:attrNameLst>
                                          <p:attrName>ppt_x</p:attrName>
                                        </p:attrNameLst>
                                      </p:cBhvr>
                                      <p:tavLst>
                                        <p:tav tm="0">
                                          <p:val>
                                            <p:strVal val="#ppt_x"/>
                                          </p:val>
                                        </p:tav>
                                        <p:tav tm="100000">
                                          <p:val>
                                            <p:strVal val="#ppt_x"/>
                                          </p:val>
                                        </p:tav>
                                      </p:tavLst>
                                    </p:anim>
                                    <p:anim calcmode="lin" valueType="num">
                                      <p:cBhvr additive="base">
                                        <p:cTn id="116" dur="500" fill="hold"/>
                                        <p:tgtEl>
                                          <p:spTgt spid="5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 calcmode="lin" valueType="num">
                                      <p:cBhvr additive="base">
                                        <p:cTn id="119" dur="500" fill="hold"/>
                                        <p:tgtEl>
                                          <p:spTgt spid="57"/>
                                        </p:tgtEl>
                                        <p:attrNameLst>
                                          <p:attrName>ppt_x</p:attrName>
                                        </p:attrNameLst>
                                      </p:cBhvr>
                                      <p:tavLst>
                                        <p:tav tm="0">
                                          <p:val>
                                            <p:strVal val="#ppt_x"/>
                                          </p:val>
                                        </p:tav>
                                        <p:tav tm="100000">
                                          <p:val>
                                            <p:strVal val="#ppt_x"/>
                                          </p:val>
                                        </p:tav>
                                      </p:tavLst>
                                    </p:anim>
                                    <p:anim calcmode="lin" valueType="num">
                                      <p:cBhvr additive="base">
                                        <p:cTn id="120" dur="500" fill="hold"/>
                                        <p:tgtEl>
                                          <p:spTgt spid="57"/>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fill="hold"/>
                                        <p:tgtEl>
                                          <p:spTgt spid="61"/>
                                        </p:tgtEl>
                                        <p:attrNameLst>
                                          <p:attrName>ppt_x</p:attrName>
                                        </p:attrNameLst>
                                      </p:cBhvr>
                                      <p:tavLst>
                                        <p:tav tm="0">
                                          <p:val>
                                            <p:strVal val="#ppt_x"/>
                                          </p:val>
                                        </p:tav>
                                        <p:tav tm="100000">
                                          <p:val>
                                            <p:strVal val="#ppt_x"/>
                                          </p:val>
                                        </p:tav>
                                      </p:tavLst>
                                    </p:anim>
                                    <p:anim calcmode="lin" valueType="num">
                                      <p:cBhvr additive="base">
                                        <p:cTn id="124" dur="500" fill="hold"/>
                                        <p:tgtEl>
                                          <p:spTgt spid="61"/>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62"/>
                                        </p:tgtEl>
                                        <p:attrNameLst>
                                          <p:attrName>style.visibility</p:attrName>
                                        </p:attrNameLst>
                                      </p:cBhvr>
                                      <p:to>
                                        <p:strVal val="visible"/>
                                      </p:to>
                                    </p:set>
                                    <p:anim calcmode="lin" valueType="num">
                                      <p:cBhvr additive="base">
                                        <p:cTn id="127" dur="500" fill="hold"/>
                                        <p:tgtEl>
                                          <p:spTgt spid="62"/>
                                        </p:tgtEl>
                                        <p:attrNameLst>
                                          <p:attrName>ppt_x</p:attrName>
                                        </p:attrNameLst>
                                      </p:cBhvr>
                                      <p:tavLst>
                                        <p:tav tm="0">
                                          <p:val>
                                            <p:strVal val="#ppt_x"/>
                                          </p:val>
                                        </p:tav>
                                        <p:tav tm="100000">
                                          <p:val>
                                            <p:strVal val="#ppt_x"/>
                                          </p:val>
                                        </p:tav>
                                      </p:tavLst>
                                    </p:anim>
                                    <p:anim calcmode="lin" valueType="num">
                                      <p:cBhvr additive="base">
                                        <p:cTn id="128" dur="500" fill="hold"/>
                                        <p:tgtEl>
                                          <p:spTgt spid="62"/>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64"/>
                                        </p:tgtEl>
                                        <p:attrNameLst>
                                          <p:attrName>style.visibility</p:attrName>
                                        </p:attrNameLst>
                                      </p:cBhvr>
                                      <p:to>
                                        <p:strVal val="visible"/>
                                      </p:to>
                                    </p:set>
                                    <p:anim calcmode="lin" valueType="num">
                                      <p:cBhvr additive="base">
                                        <p:cTn id="131" dur="500" fill="hold"/>
                                        <p:tgtEl>
                                          <p:spTgt spid="64"/>
                                        </p:tgtEl>
                                        <p:attrNameLst>
                                          <p:attrName>ppt_x</p:attrName>
                                        </p:attrNameLst>
                                      </p:cBhvr>
                                      <p:tavLst>
                                        <p:tav tm="0">
                                          <p:val>
                                            <p:strVal val="#ppt_x"/>
                                          </p:val>
                                        </p:tav>
                                        <p:tav tm="100000">
                                          <p:val>
                                            <p:strVal val="#ppt_x"/>
                                          </p:val>
                                        </p:tav>
                                      </p:tavLst>
                                    </p:anim>
                                    <p:anim calcmode="lin" valueType="num">
                                      <p:cBhvr additive="base">
                                        <p:cTn id="132" dur="500" fill="hold"/>
                                        <p:tgtEl>
                                          <p:spTgt spid="64"/>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66"/>
                                        </p:tgtEl>
                                        <p:attrNameLst>
                                          <p:attrName>style.visibility</p:attrName>
                                        </p:attrNameLst>
                                      </p:cBhvr>
                                      <p:to>
                                        <p:strVal val="visible"/>
                                      </p:to>
                                    </p:set>
                                    <p:anim calcmode="lin" valueType="num">
                                      <p:cBhvr additive="base">
                                        <p:cTn id="135" dur="500" fill="hold"/>
                                        <p:tgtEl>
                                          <p:spTgt spid="66"/>
                                        </p:tgtEl>
                                        <p:attrNameLst>
                                          <p:attrName>ppt_x</p:attrName>
                                        </p:attrNameLst>
                                      </p:cBhvr>
                                      <p:tavLst>
                                        <p:tav tm="0">
                                          <p:val>
                                            <p:strVal val="#ppt_x"/>
                                          </p:val>
                                        </p:tav>
                                        <p:tav tm="100000">
                                          <p:val>
                                            <p:strVal val="#ppt_x"/>
                                          </p:val>
                                        </p:tav>
                                      </p:tavLst>
                                    </p:anim>
                                    <p:anim calcmode="lin" valueType="num">
                                      <p:cBhvr additive="base">
                                        <p:cTn id="136" dur="500" fill="hold"/>
                                        <p:tgtEl>
                                          <p:spTgt spid="6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67"/>
                                        </p:tgtEl>
                                        <p:attrNameLst>
                                          <p:attrName>style.visibility</p:attrName>
                                        </p:attrNameLst>
                                      </p:cBhvr>
                                      <p:to>
                                        <p:strVal val="visible"/>
                                      </p:to>
                                    </p:set>
                                    <p:anim calcmode="lin" valueType="num">
                                      <p:cBhvr additive="base">
                                        <p:cTn id="139" dur="500" fill="hold"/>
                                        <p:tgtEl>
                                          <p:spTgt spid="67"/>
                                        </p:tgtEl>
                                        <p:attrNameLst>
                                          <p:attrName>ppt_x</p:attrName>
                                        </p:attrNameLst>
                                      </p:cBhvr>
                                      <p:tavLst>
                                        <p:tav tm="0">
                                          <p:val>
                                            <p:strVal val="#ppt_x"/>
                                          </p:val>
                                        </p:tav>
                                        <p:tav tm="100000">
                                          <p:val>
                                            <p:strVal val="#ppt_x"/>
                                          </p:val>
                                        </p:tav>
                                      </p:tavLst>
                                    </p:anim>
                                    <p:anim calcmode="lin" valueType="num">
                                      <p:cBhvr additive="base">
                                        <p:cTn id="140" dur="500" fill="hold"/>
                                        <p:tgtEl>
                                          <p:spTgt spid="6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68"/>
                                        </p:tgtEl>
                                        <p:attrNameLst>
                                          <p:attrName>style.visibility</p:attrName>
                                        </p:attrNameLst>
                                      </p:cBhvr>
                                      <p:to>
                                        <p:strVal val="visible"/>
                                      </p:to>
                                    </p:set>
                                    <p:anim calcmode="lin" valueType="num">
                                      <p:cBhvr additive="base">
                                        <p:cTn id="143" dur="500" fill="hold"/>
                                        <p:tgtEl>
                                          <p:spTgt spid="68"/>
                                        </p:tgtEl>
                                        <p:attrNameLst>
                                          <p:attrName>ppt_x</p:attrName>
                                        </p:attrNameLst>
                                      </p:cBhvr>
                                      <p:tavLst>
                                        <p:tav tm="0">
                                          <p:val>
                                            <p:strVal val="#ppt_x"/>
                                          </p:val>
                                        </p:tav>
                                        <p:tav tm="100000">
                                          <p:val>
                                            <p:strVal val="#ppt_x"/>
                                          </p:val>
                                        </p:tav>
                                      </p:tavLst>
                                    </p:anim>
                                    <p:anim calcmode="lin" valueType="num">
                                      <p:cBhvr additive="base">
                                        <p:cTn id="144" dur="500" fill="hold"/>
                                        <p:tgtEl>
                                          <p:spTgt spid="68"/>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69"/>
                                        </p:tgtEl>
                                        <p:attrNameLst>
                                          <p:attrName>style.visibility</p:attrName>
                                        </p:attrNameLst>
                                      </p:cBhvr>
                                      <p:to>
                                        <p:strVal val="visible"/>
                                      </p:to>
                                    </p:set>
                                    <p:anim calcmode="lin" valueType="num">
                                      <p:cBhvr additive="base">
                                        <p:cTn id="147" dur="500" fill="hold"/>
                                        <p:tgtEl>
                                          <p:spTgt spid="69"/>
                                        </p:tgtEl>
                                        <p:attrNameLst>
                                          <p:attrName>ppt_x</p:attrName>
                                        </p:attrNameLst>
                                      </p:cBhvr>
                                      <p:tavLst>
                                        <p:tav tm="0">
                                          <p:val>
                                            <p:strVal val="#ppt_x"/>
                                          </p:val>
                                        </p:tav>
                                        <p:tav tm="100000">
                                          <p:val>
                                            <p:strVal val="#ppt_x"/>
                                          </p:val>
                                        </p:tav>
                                      </p:tavLst>
                                    </p:anim>
                                    <p:anim calcmode="lin" valueType="num">
                                      <p:cBhvr additive="base">
                                        <p:cTn id="148" dur="500" fill="hold"/>
                                        <p:tgtEl>
                                          <p:spTgt spid="6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70"/>
                                        </p:tgtEl>
                                        <p:attrNameLst>
                                          <p:attrName>style.visibility</p:attrName>
                                        </p:attrNameLst>
                                      </p:cBhvr>
                                      <p:to>
                                        <p:strVal val="visible"/>
                                      </p:to>
                                    </p:set>
                                    <p:anim calcmode="lin" valueType="num">
                                      <p:cBhvr additive="base">
                                        <p:cTn id="151" dur="500" fill="hold"/>
                                        <p:tgtEl>
                                          <p:spTgt spid="70"/>
                                        </p:tgtEl>
                                        <p:attrNameLst>
                                          <p:attrName>ppt_x</p:attrName>
                                        </p:attrNameLst>
                                      </p:cBhvr>
                                      <p:tavLst>
                                        <p:tav tm="0">
                                          <p:val>
                                            <p:strVal val="#ppt_x"/>
                                          </p:val>
                                        </p:tav>
                                        <p:tav tm="100000">
                                          <p:val>
                                            <p:strVal val="#ppt_x"/>
                                          </p:val>
                                        </p:tav>
                                      </p:tavLst>
                                    </p:anim>
                                    <p:anim calcmode="lin" valueType="num">
                                      <p:cBhvr additive="base">
                                        <p:cTn id="152" dur="500" fill="hold"/>
                                        <p:tgtEl>
                                          <p:spTgt spid="7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71"/>
                                        </p:tgtEl>
                                        <p:attrNameLst>
                                          <p:attrName>style.visibility</p:attrName>
                                        </p:attrNameLst>
                                      </p:cBhvr>
                                      <p:to>
                                        <p:strVal val="visible"/>
                                      </p:to>
                                    </p:set>
                                    <p:anim calcmode="lin" valueType="num">
                                      <p:cBhvr additive="base">
                                        <p:cTn id="155" dur="500" fill="hold"/>
                                        <p:tgtEl>
                                          <p:spTgt spid="71"/>
                                        </p:tgtEl>
                                        <p:attrNameLst>
                                          <p:attrName>ppt_x</p:attrName>
                                        </p:attrNameLst>
                                      </p:cBhvr>
                                      <p:tavLst>
                                        <p:tav tm="0">
                                          <p:val>
                                            <p:strVal val="#ppt_x"/>
                                          </p:val>
                                        </p:tav>
                                        <p:tav tm="100000">
                                          <p:val>
                                            <p:strVal val="#ppt_x"/>
                                          </p:val>
                                        </p:tav>
                                      </p:tavLst>
                                    </p:anim>
                                    <p:anim calcmode="lin" valueType="num">
                                      <p:cBhvr additive="base">
                                        <p:cTn id="156" dur="500" fill="hold"/>
                                        <p:tgtEl>
                                          <p:spTgt spid="71"/>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72"/>
                                        </p:tgtEl>
                                        <p:attrNameLst>
                                          <p:attrName>style.visibility</p:attrName>
                                        </p:attrNameLst>
                                      </p:cBhvr>
                                      <p:to>
                                        <p:strVal val="visible"/>
                                      </p:to>
                                    </p:set>
                                    <p:anim calcmode="lin" valueType="num">
                                      <p:cBhvr additive="base">
                                        <p:cTn id="159" dur="500" fill="hold"/>
                                        <p:tgtEl>
                                          <p:spTgt spid="72"/>
                                        </p:tgtEl>
                                        <p:attrNameLst>
                                          <p:attrName>ppt_x</p:attrName>
                                        </p:attrNameLst>
                                      </p:cBhvr>
                                      <p:tavLst>
                                        <p:tav tm="0">
                                          <p:val>
                                            <p:strVal val="#ppt_x"/>
                                          </p:val>
                                        </p:tav>
                                        <p:tav tm="100000">
                                          <p:val>
                                            <p:strVal val="#ppt_x"/>
                                          </p:val>
                                        </p:tav>
                                      </p:tavLst>
                                    </p:anim>
                                    <p:anim calcmode="lin" valueType="num">
                                      <p:cBhvr additive="base">
                                        <p:cTn id="160" dur="500" fill="hold"/>
                                        <p:tgtEl>
                                          <p:spTgt spid="72"/>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73"/>
                                        </p:tgtEl>
                                        <p:attrNameLst>
                                          <p:attrName>style.visibility</p:attrName>
                                        </p:attrNameLst>
                                      </p:cBhvr>
                                      <p:to>
                                        <p:strVal val="visible"/>
                                      </p:to>
                                    </p:set>
                                    <p:anim calcmode="lin" valueType="num">
                                      <p:cBhvr additive="base">
                                        <p:cTn id="163" dur="500" fill="hold"/>
                                        <p:tgtEl>
                                          <p:spTgt spid="73"/>
                                        </p:tgtEl>
                                        <p:attrNameLst>
                                          <p:attrName>ppt_x</p:attrName>
                                        </p:attrNameLst>
                                      </p:cBhvr>
                                      <p:tavLst>
                                        <p:tav tm="0">
                                          <p:val>
                                            <p:strVal val="#ppt_x"/>
                                          </p:val>
                                        </p:tav>
                                        <p:tav tm="100000">
                                          <p:val>
                                            <p:strVal val="#ppt_x"/>
                                          </p:val>
                                        </p:tav>
                                      </p:tavLst>
                                    </p:anim>
                                    <p:anim calcmode="lin" valueType="num">
                                      <p:cBhvr additive="base">
                                        <p:cTn id="164" dur="500" fill="hold"/>
                                        <p:tgtEl>
                                          <p:spTgt spid="7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74"/>
                                        </p:tgtEl>
                                        <p:attrNameLst>
                                          <p:attrName>style.visibility</p:attrName>
                                        </p:attrNameLst>
                                      </p:cBhvr>
                                      <p:to>
                                        <p:strVal val="visible"/>
                                      </p:to>
                                    </p:set>
                                    <p:anim calcmode="lin" valueType="num">
                                      <p:cBhvr additive="base">
                                        <p:cTn id="167" dur="500" fill="hold"/>
                                        <p:tgtEl>
                                          <p:spTgt spid="74"/>
                                        </p:tgtEl>
                                        <p:attrNameLst>
                                          <p:attrName>ppt_x</p:attrName>
                                        </p:attrNameLst>
                                      </p:cBhvr>
                                      <p:tavLst>
                                        <p:tav tm="0">
                                          <p:val>
                                            <p:strVal val="#ppt_x"/>
                                          </p:val>
                                        </p:tav>
                                        <p:tav tm="100000">
                                          <p:val>
                                            <p:strVal val="#ppt_x"/>
                                          </p:val>
                                        </p:tav>
                                      </p:tavLst>
                                    </p:anim>
                                    <p:anim calcmode="lin" valueType="num">
                                      <p:cBhvr additive="base">
                                        <p:cTn id="168" dur="500" fill="hold"/>
                                        <p:tgtEl>
                                          <p:spTgt spid="7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75"/>
                                        </p:tgtEl>
                                        <p:attrNameLst>
                                          <p:attrName>style.visibility</p:attrName>
                                        </p:attrNameLst>
                                      </p:cBhvr>
                                      <p:to>
                                        <p:strVal val="visible"/>
                                      </p:to>
                                    </p:set>
                                    <p:anim calcmode="lin" valueType="num">
                                      <p:cBhvr additive="base">
                                        <p:cTn id="171" dur="500" fill="hold"/>
                                        <p:tgtEl>
                                          <p:spTgt spid="75"/>
                                        </p:tgtEl>
                                        <p:attrNameLst>
                                          <p:attrName>ppt_x</p:attrName>
                                        </p:attrNameLst>
                                      </p:cBhvr>
                                      <p:tavLst>
                                        <p:tav tm="0">
                                          <p:val>
                                            <p:strVal val="#ppt_x"/>
                                          </p:val>
                                        </p:tav>
                                        <p:tav tm="100000">
                                          <p:val>
                                            <p:strVal val="#ppt_x"/>
                                          </p:val>
                                        </p:tav>
                                      </p:tavLst>
                                    </p:anim>
                                    <p:anim calcmode="lin" valueType="num">
                                      <p:cBhvr additive="base">
                                        <p:cTn id="172" dur="500" fill="hold"/>
                                        <p:tgtEl>
                                          <p:spTgt spid="75"/>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79"/>
                                        </p:tgtEl>
                                        <p:attrNameLst>
                                          <p:attrName>style.visibility</p:attrName>
                                        </p:attrNameLst>
                                      </p:cBhvr>
                                      <p:to>
                                        <p:strVal val="visible"/>
                                      </p:to>
                                    </p:set>
                                    <p:anim calcmode="lin" valueType="num">
                                      <p:cBhvr additive="base">
                                        <p:cTn id="179" dur="500" fill="hold"/>
                                        <p:tgtEl>
                                          <p:spTgt spid="79"/>
                                        </p:tgtEl>
                                        <p:attrNameLst>
                                          <p:attrName>ppt_x</p:attrName>
                                        </p:attrNameLst>
                                      </p:cBhvr>
                                      <p:tavLst>
                                        <p:tav tm="0">
                                          <p:val>
                                            <p:strVal val="#ppt_x"/>
                                          </p:val>
                                        </p:tav>
                                        <p:tav tm="100000">
                                          <p:val>
                                            <p:strVal val="#ppt_x"/>
                                          </p:val>
                                        </p:tav>
                                      </p:tavLst>
                                    </p:anim>
                                    <p:anim calcmode="lin" valueType="num">
                                      <p:cBhvr additive="base">
                                        <p:cTn id="180" dur="500" fill="hold"/>
                                        <p:tgtEl>
                                          <p:spTgt spid="7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82"/>
                                        </p:tgtEl>
                                        <p:attrNameLst>
                                          <p:attrName>style.visibility</p:attrName>
                                        </p:attrNameLst>
                                      </p:cBhvr>
                                      <p:to>
                                        <p:strVal val="visible"/>
                                      </p:to>
                                    </p:set>
                                    <p:anim calcmode="lin" valueType="num">
                                      <p:cBhvr additive="base">
                                        <p:cTn id="183" dur="500" fill="hold"/>
                                        <p:tgtEl>
                                          <p:spTgt spid="82"/>
                                        </p:tgtEl>
                                        <p:attrNameLst>
                                          <p:attrName>ppt_x</p:attrName>
                                        </p:attrNameLst>
                                      </p:cBhvr>
                                      <p:tavLst>
                                        <p:tav tm="0">
                                          <p:val>
                                            <p:strVal val="#ppt_x"/>
                                          </p:val>
                                        </p:tav>
                                        <p:tav tm="100000">
                                          <p:val>
                                            <p:strVal val="#ppt_x"/>
                                          </p:val>
                                        </p:tav>
                                      </p:tavLst>
                                    </p:anim>
                                    <p:anim calcmode="lin" valueType="num">
                                      <p:cBhvr additive="base">
                                        <p:cTn id="184" dur="500" fill="hold"/>
                                        <p:tgtEl>
                                          <p:spTgt spid="82"/>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83"/>
                                        </p:tgtEl>
                                        <p:attrNameLst>
                                          <p:attrName>style.visibility</p:attrName>
                                        </p:attrNameLst>
                                      </p:cBhvr>
                                      <p:to>
                                        <p:strVal val="visible"/>
                                      </p:to>
                                    </p:set>
                                    <p:anim calcmode="lin" valueType="num">
                                      <p:cBhvr additive="base">
                                        <p:cTn id="187" dur="500" fill="hold"/>
                                        <p:tgtEl>
                                          <p:spTgt spid="83"/>
                                        </p:tgtEl>
                                        <p:attrNameLst>
                                          <p:attrName>ppt_x</p:attrName>
                                        </p:attrNameLst>
                                      </p:cBhvr>
                                      <p:tavLst>
                                        <p:tav tm="0">
                                          <p:val>
                                            <p:strVal val="#ppt_x"/>
                                          </p:val>
                                        </p:tav>
                                        <p:tav tm="100000">
                                          <p:val>
                                            <p:strVal val="#ppt_x"/>
                                          </p:val>
                                        </p:tav>
                                      </p:tavLst>
                                    </p:anim>
                                    <p:anim calcmode="lin" valueType="num">
                                      <p:cBhvr additive="base">
                                        <p:cTn id="188" dur="500" fill="hold"/>
                                        <p:tgtEl>
                                          <p:spTgt spid="83"/>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500" fill="hold"/>
                                        <p:tgtEl>
                                          <p:spTgt spid="84"/>
                                        </p:tgtEl>
                                        <p:attrNameLst>
                                          <p:attrName>ppt_x</p:attrName>
                                        </p:attrNameLst>
                                      </p:cBhvr>
                                      <p:tavLst>
                                        <p:tav tm="0">
                                          <p:val>
                                            <p:strVal val="#ppt_x"/>
                                          </p:val>
                                        </p:tav>
                                        <p:tav tm="100000">
                                          <p:val>
                                            <p:strVal val="#ppt_x"/>
                                          </p:val>
                                        </p:tav>
                                      </p:tavLst>
                                    </p:anim>
                                    <p:anim calcmode="lin" valueType="num">
                                      <p:cBhvr additive="base">
                                        <p:cTn id="192" dur="500" fill="hold"/>
                                        <p:tgtEl>
                                          <p:spTgt spid="8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85"/>
                                        </p:tgtEl>
                                        <p:attrNameLst>
                                          <p:attrName>style.visibility</p:attrName>
                                        </p:attrNameLst>
                                      </p:cBhvr>
                                      <p:to>
                                        <p:strVal val="visible"/>
                                      </p:to>
                                    </p:set>
                                    <p:anim calcmode="lin" valueType="num">
                                      <p:cBhvr additive="base">
                                        <p:cTn id="195" dur="500" fill="hold"/>
                                        <p:tgtEl>
                                          <p:spTgt spid="85"/>
                                        </p:tgtEl>
                                        <p:attrNameLst>
                                          <p:attrName>ppt_x</p:attrName>
                                        </p:attrNameLst>
                                      </p:cBhvr>
                                      <p:tavLst>
                                        <p:tav tm="0">
                                          <p:val>
                                            <p:strVal val="#ppt_x"/>
                                          </p:val>
                                        </p:tav>
                                        <p:tav tm="100000">
                                          <p:val>
                                            <p:strVal val="#ppt_x"/>
                                          </p:val>
                                        </p:tav>
                                      </p:tavLst>
                                    </p:anim>
                                    <p:anim calcmode="lin" valueType="num">
                                      <p:cBhvr additive="base">
                                        <p:cTn id="196" dur="500" fill="hold"/>
                                        <p:tgtEl>
                                          <p:spTgt spid="8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08"/>
                                        </p:tgtEl>
                                        <p:attrNameLst>
                                          <p:attrName>style.visibility</p:attrName>
                                        </p:attrNameLst>
                                      </p:cBhvr>
                                      <p:to>
                                        <p:strVal val="visible"/>
                                      </p:to>
                                    </p:set>
                                    <p:anim calcmode="lin" valueType="num">
                                      <p:cBhvr additive="base">
                                        <p:cTn id="199" dur="500" fill="hold"/>
                                        <p:tgtEl>
                                          <p:spTgt spid="108"/>
                                        </p:tgtEl>
                                        <p:attrNameLst>
                                          <p:attrName>ppt_x</p:attrName>
                                        </p:attrNameLst>
                                      </p:cBhvr>
                                      <p:tavLst>
                                        <p:tav tm="0">
                                          <p:val>
                                            <p:strVal val="#ppt_x"/>
                                          </p:val>
                                        </p:tav>
                                        <p:tav tm="100000">
                                          <p:val>
                                            <p:strVal val="#ppt_x"/>
                                          </p:val>
                                        </p:tav>
                                      </p:tavLst>
                                    </p:anim>
                                    <p:anim calcmode="lin" valueType="num">
                                      <p:cBhvr additive="base">
                                        <p:cTn id="200"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87"/>
                                        </p:tgtEl>
                                        <p:attrNameLst>
                                          <p:attrName>style.visibility</p:attrName>
                                        </p:attrNameLst>
                                      </p:cBhvr>
                                      <p:to>
                                        <p:strVal val="visible"/>
                                      </p:to>
                                    </p:set>
                                    <p:anim calcmode="lin" valueType="num">
                                      <p:cBhvr additive="base">
                                        <p:cTn id="205" dur="500" fill="hold"/>
                                        <p:tgtEl>
                                          <p:spTgt spid="87"/>
                                        </p:tgtEl>
                                        <p:attrNameLst>
                                          <p:attrName>ppt_x</p:attrName>
                                        </p:attrNameLst>
                                      </p:cBhvr>
                                      <p:tavLst>
                                        <p:tav tm="0">
                                          <p:val>
                                            <p:strVal val="#ppt_x"/>
                                          </p:val>
                                        </p:tav>
                                        <p:tav tm="100000">
                                          <p:val>
                                            <p:strVal val="#ppt_x"/>
                                          </p:val>
                                        </p:tav>
                                      </p:tavLst>
                                    </p:anim>
                                    <p:anim calcmode="lin" valueType="num">
                                      <p:cBhvr additive="base">
                                        <p:cTn id="206" dur="500" fill="hold"/>
                                        <p:tgtEl>
                                          <p:spTgt spid="87"/>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60"/>
                                        </p:tgtEl>
                                        <p:attrNameLst>
                                          <p:attrName>style.visibility</p:attrName>
                                        </p:attrNameLst>
                                      </p:cBhvr>
                                      <p:to>
                                        <p:strVal val="visible"/>
                                      </p:to>
                                    </p:set>
                                    <p:anim calcmode="lin" valueType="num">
                                      <p:cBhvr additive="base">
                                        <p:cTn id="209" dur="500" fill="hold"/>
                                        <p:tgtEl>
                                          <p:spTgt spid="60"/>
                                        </p:tgtEl>
                                        <p:attrNameLst>
                                          <p:attrName>ppt_x</p:attrName>
                                        </p:attrNameLst>
                                      </p:cBhvr>
                                      <p:tavLst>
                                        <p:tav tm="0">
                                          <p:val>
                                            <p:strVal val="#ppt_x"/>
                                          </p:val>
                                        </p:tav>
                                        <p:tav tm="100000">
                                          <p:val>
                                            <p:strVal val="#ppt_x"/>
                                          </p:val>
                                        </p:tav>
                                      </p:tavLst>
                                    </p:anim>
                                    <p:anim calcmode="lin" valueType="num">
                                      <p:cBhvr additive="base">
                                        <p:cTn id="21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2" presetClass="entr" presetSubtype="4" fill="hold" grpId="0" nodeType="clickEffect">
                                  <p:stCondLst>
                                    <p:cond delay="0"/>
                                  </p:stCondLst>
                                  <p:childTnLst>
                                    <p:set>
                                      <p:cBhvr>
                                        <p:cTn id="214" dur="1" fill="hold">
                                          <p:stCondLst>
                                            <p:cond delay="0"/>
                                          </p:stCondLst>
                                        </p:cTn>
                                        <p:tgtEl>
                                          <p:spTgt spid="110"/>
                                        </p:tgtEl>
                                        <p:attrNameLst>
                                          <p:attrName>style.visibility</p:attrName>
                                        </p:attrNameLst>
                                      </p:cBhvr>
                                      <p:to>
                                        <p:strVal val="visible"/>
                                      </p:to>
                                    </p:set>
                                    <p:anim calcmode="lin" valueType="num">
                                      <p:cBhvr additive="base">
                                        <p:cTn id="215" dur="500" fill="hold"/>
                                        <p:tgtEl>
                                          <p:spTgt spid="110"/>
                                        </p:tgtEl>
                                        <p:attrNameLst>
                                          <p:attrName>ppt_x</p:attrName>
                                        </p:attrNameLst>
                                      </p:cBhvr>
                                      <p:tavLst>
                                        <p:tav tm="0">
                                          <p:val>
                                            <p:strVal val="#ppt_x"/>
                                          </p:val>
                                        </p:tav>
                                        <p:tav tm="100000">
                                          <p:val>
                                            <p:strVal val="#ppt_x"/>
                                          </p:val>
                                        </p:tav>
                                      </p:tavLst>
                                    </p:anim>
                                    <p:anim calcmode="lin" valueType="num">
                                      <p:cBhvr additive="base">
                                        <p:cTn id="216" dur="500" fill="hold"/>
                                        <p:tgtEl>
                                          <p:spTgt spid="11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11"/>
                                        </p:tgtEl>
                                        <p:attrNameLst>
                                          <p:attrName>style.visibility</p:attrName>
                                        </p:attrNameLst>
                                      </p:cBhvr>
                                      <p:to>
                                        <p:strVal val="visible"/>
                                      </p:to>
                                    </p:set>
                                    <p:anim calcmode="lin" valueType="num">
                                      <p:cBhvr additive="base">
                                        <p:cTn id="219" dur="500" fill="hold"/>
                                        <p:tgtEl>
                                          <p:spTgt spid="111"/>
                                        </p:tgtEl>
                                        <p:attrNameLst>
                                          <p:attrName>ppt_x</p:attrName>
                                        </p:attrNameLst>
                                      </p:cBhvr>
                                      <p:tavLst>
                                        <p:tav tm="0">
                                          <p:val>
                                            <p:strVal val="#ppt_x"/>
                                          </p:val>
                                        </p:tav>
                                        <p:tav tm="100000">
                                          <p:val>
                                            <p:strVal val="#ppt_x"/>
                                          </p:val>
                                        </p:tav>
                                      </p:tavLst>
                                    </p:anim>
                                    <p:anim calcmode="lin" valueType="num">
                                      <p:cBhvr additive="base">
                                        <p:cTn id="220" dur="500" fill="hold"/>
                                        <p:tgtEl>
                                          <p:spTgt spid="111"/>
                                        </p:tgtEl>
                                        <p:attrNameLst>
                                          <p:attrName>ppt_y</p:attrName>
                                        </p:attrNameLst>
                                      </p:cBhvr>
                                      <p:tavLst>
                                        <p:tav tm="0">
                                          <p:val>
                                            <p:strVal val="1+#ppt_h/2"/>
                                          </p:val>
                                        </p:tav>
                                        <p:tav tm="100000">
                                          <p:val>
                                            <p:strVal val="#ppt_y"/>
                                          </p:val>
                                        </p:tav>
                                      </p:tavLst>
                                    </p:anim>
                                  </p:childTnLst>
                                </p:cTn>
                              </p:par>
                              <p:par>
                                <p:cTn id="221" presetID="2" presetClass="entr" presetSubtype="4" fill="hold" nodeType="withEffect">
                                  <p:stCondLst>
                                    <p:cond delay="0"/>
                                  </p:stCondLst>
                                  <p:childTnLst>
                                    <p:set>
                                      <p:cBhvr>
                                        <p:cTn id="222" dur="1" fill="hold">
                                          <p:stCondLst>
                                            <p:cond delay="0"/>
                                          </p:stCondLst>
                                        </p:cTn>
                                        <p:tgtEl>
                                          <p:spTgt spid="117"/>
                                        </p:tgtEl>
                                        <p:attrNameLst>
                                          <p:attrName>style.visibility</p:attrName>
                                        </p:attrNameLst>
                                      </p:cBhvr>
                                      <p:to>
                                        <p:strVal val="visible"/>
                                      </p:to>
                                    </p:set>
                                    <p:anim calcmode="lin" valueType="num">
                                      <p:cBhvr additive="base">
                                        <p:cTn id="223" dur="500" fill="hold"/>
                                        <p:tgtEl>
                                          <p:spTgt spid="117"/>
                                        </p:tgtEl>
                                        <p:attrNameLst>
                                          <p:attrName>ppt_x</p:attrName>
                                        </p:attrNameLst>
                                      </p:cBhvr>
                                      <p:tavLst>
                                        <p:tav tm="0">
                                          <p:val>
                                            <p:strVal val="#ppt_x"/>
                                          </p:val>
                                        </p:tav>
                                        <p:tav tm="100000">
                                          <p:val>
                                            <p:strVal val="#ppt_x"/>
                                          </p:val>
                                        </p:tav>
                                      </p:tavLst>
                                    </p:anim>
                                    <p:anim calcmode="lin" valueType="num">
                                      <p:cBhvr additive="base">
                                        <p:cTn id="224" dur="500" fill="hold"/>
                                        <p:tgtEl>
                                          <p:spTgt spid="117"/>
                                        </p:tgtEl>
                                        <p:attrNameLst>
                                          <p:attrName>ppt_y</p:attrName>
                                        </p:attrNameLst>
                                      </p:cBhvr>
                                      <p:tavLst>
                                        <p:tav tm="0">
                                          <p:val>
                                            <p:strVal val="1+#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118"/>
                                        </p:tgtEl>
                                        <p:attrNameLst>
                                          <p:attrName>style.visibility</p:attrName>
                                        </p:attrNameLst>
                                      </p:cBhvr>
                                      <p:to>
                                        <p:strVal val="visible"/>
                                      </p:to>
                                    </p:set>
                                    <p:anim calcmode="lin" valueType="num">
                                      <p:cBhvr additive="base">
                                        <p:cTn id="227" dur="500" fill="hold"/>
                                        <p:tgtEl>
                                          <p:spTgt spid="118"/>
                                        </p:tgtEl>
                                        <p:attrNameLst>
                                          <p:attrName>ppt_x</p:attrName>
                                        </p:attrNameLst>
                                      </p:cBhvr>
                                      <p:tavLst>
                                        <p:tav tm="0">
                                          <p:val>
                                            <p:strVal val="#ppt_x"/>
                                          </p:val>
                                        </p:tav>
                                        <p:tav tm="100000">
                                          <p:val>
                                            <p:strVal val="#ppt_x"/>
                                          </p:val>
                                        </p:tav>
                                      </p:tavLst>
                                    </p:anim>
                                    <p:anim calcmode="lin" valueType="num">
                                      <p:cBhvr additive="base">
                                        <p:cTn id="228" dur="500" fill="hold"/>
                                        <p:tgtEl>
                                          <p:spTgt spid="118"/>
                                        </p:tgtEl>
                                        <p:attrNameLst>
                                          <p:attrName>ppt_y</p:attrName>
                                        </p:attrNameLst>
                                      </p:cBhvr>
                                      <p:tavLst>
                                        <p:tav tm="0">
                                          <p:val>
                                            <p:strVal val="1+#ppt_h/2"/>
                                          </p:val>
                                        </p:tav>
                                        <p:tav tm="100000">
                                          <p:val>
                                            <p:strVal val="#ppt_y"/>
                                          </p:val>
                                        </p:tav>
                                      </p:tavLst>
                                    </p:anim>
                                  </p:childTnLst>
                                </p:cTn>
                              </p:par>
                              <p:par>
                                <p:cTn id="229" presetID="2" presetClass="entr" presetSubtype="4" fill="hold" nodeType="withEffect">
                                  <p:stCondLst>
                                    <p:cond delay="0"/>
                                  </p:stCondLst>
                                  <p:childTnLst>
                                    <p:set>
                                      <p:cBhvr>
                                        <p:cTn id="230" dur="1" fill="hold">
                                          <p:stCondLst>
                                            <p:cond delay="0"/>
                                          </p:stCondLst>
                                        </p:cTn>
                                        <p:tgtEl>
                                          <p:spTgt spid="119"/>
                                        </p:tgtEl>
                                        <p:attrNameLst>
                                          <p:attrName>style.visibility</p:attrName>
                                        </p:attrNameLst>
                                      </p:cBhvr>
                                      <p:to>
                                        <p:strVal val="visible"/>
                                      </p:to>
                                    </p:set>
                                    <p:anim calcmode="lin" valueType="num">
                                      <p:cBhvr additive="base">
                                        <p:cTn id="231" dur="500" fill="hold"/>
                                        <p:tgtEl>
                                          <p:spTgt spid="119"/>
                                        </p:tgtEl>
                                        <p:attrNameLst>
                                          <p:attrName>ppt_x</p:attrName>
                                        </p:attrNameLst>
                                      </p:cBhvr>
                                      <p:tavLst>
                                        <p:tav tm="0">
                                          <p:val>
                                            <p:strVal val="#ppt_x"/>
                                          </p:val>
                                        </p:tav>
                                        <p:tav tm="100000">
                                          <p:val>
                                            <p:strVal val="#ppt_x"/>
                                          </p:val>
                                        </p:tav>
                                      </p:tavLst>
                                    </p:anim>
                                    <p:anim calcmode="lin" valueType="num">
                                      <p:cBhvr additive="base">
                                        <p:cTn id="232" dur="500" fill="hold"/>
                                        <p:tgtEl>
                                          <p:spTgt spid="119"/>
                                        </p:tgtEl>
                                        <p:attrNameLst>
                                          <p:attrName>ppt_y</p:attrName>
                                        </p:attrNameLst>
                                      </p:cBhvr>
                                      <p:tavLst>
                                        <p:tav tm="0">
                                          <p:val>
                                            <p:strVal val="1+#ppt_h/2"/>
                                          </p:val>
                                        </p:tav>
                                        <p:tav tm="100000">
                                          <p:val>
                                            <p:strVal val="#ppt_y"/>
                                          </p:val>
                                        </p:tav>
                                      </p:tavLst>
                                    </p:anim>
                                  </p:childTnLst>
                                </p:cTn>
                              </p:par>
                              <p:par>
                                <p:cTn id="233" presetID="2" presetClass="entr" presetSubtype="4" fill="hold" nodeType="withEffect">
                                  <p:stCondLst>
                                    <p:cond delay="0"/>
                                  </p:stCondLst>
                                  <p:childTnLst>
                                    <p:set>
                                      <p:cBhvr>
                                        <p:cTn id="234" dur="1" fill="hold">
                                          <p:stCondLst>
                                            <p:cond delay="0"/>
                                          </p:stCondLst>
                                        </p:cTn>
                                        <p:tgtEl>
                                          <p:spTgt spid="120"/>
                                        </p:tgtEl>
                                        <p:attrNameLst>
                                          <p:attrName>style.visibility</p:attrName>
                                        </p:attrNameLst>
                                      </p:cBhvr>
                                      <p:to>
                                        <p:strVal val="visible"/>
                                      </p:to>
                                    </p:set>
                                    <p:anim calcmode="lin" valueType="num">
                                      <p:cBhvr additive="base">
                                        <p:cTn id="235" dur="500" fill="hold"/>
                                        <p:tgtEl>
                                          <p:spTgt spid="120"/>
                                        </p:tgtEl>
                                        <p:attrNameLst>
                                          <p:attrName>ppt_x</p:attrName>
                                        </p:attrNameLst>
                                      </p:cBhvr>
                                      <p:tavLst>
                                        <p:tav tm="0">
                                          <p:val>
                                            <p:strVal val="#ppt_x"/>
                                          </p:val>
                                        </p:tav>
                                        <p:tav tm="100000">
                                          <p:val>
                                            <p:strVal val="#ppt_x"/>
                                          </p:val>
                                        </p:tav>
                                      </p:tavLst>
                                    </p:anim>
                                    <p:anim calcmode="lin" valueType="num">
                                      <p:cBhvr additive="base">
                                        <p:cTn id="236" dur="500" fill="hold"/>
                                        <p:tgtEl>
                                          <p:spTgt spid="120"/>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09"/>
                                        </p:tgtEl>
                                        <p:attrNameLst>
                                          <p:attrName>style.visibility</p:attrName>
                                        </p:attrNameLst>
                                      </p:cBhvr>
                                      <p:to>
                                        <p:strVal val="visible"/>
                                      </p:to>
                                    </p:set>
                                    <p:anim calcmode="lin" valueType="num">
                                      <p:cBhvr additive="base">
                                        <p:cTn id="239" dur="500" fill="hold"/>
                                        <p:tgtEl>
                                          <p:spTgt spid="109"/>
                                        </p:tgtEl>
                                        <p:attrNameLst>
                                          <p:attrName>ppt_x</p:attrName>
                                        </p:attrNameLst>
                                      </p:cBhvr>
                                      <p:tavLst>
                                        <p:tav tm="0">
                                          <p:val>
                                            <p:strVal val="#ppt_x"/>
                                          </p:val>
                                        </p:tav>
                                        <p:tav tm="100000">
                                          <p:val>
                                            <p:strVal val="#ppt_x"/>
                                          </p:val>
                                        </p:tav>
                                      </p:tavLst>
                                    </p:anim>
                                    <p:anim calcmode="lin" valueType="num">
                                      <p:cBhvr additive="base">
                                        <p:cTn id="240" dur="500" fill="hold"/>
                                        <p:tgtEl>
                                          <p:spTgt spid="10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12"/>
                                        </p:tgtEl>
                                        <p:attrNameLst>
                                          <p:attrName>style.visibility</p:attrName>
                                        </p:attrNameLst>
                                      </p:cBhvr>
                                      <p:to>
                                        <p:strVal val="visible"/>
                                      </p:to>
                                    </p:set>
                                    <p:anim calcmode="lin" valueType="num">
                                      <p:cBhvr additive="base">
                                        <p:cTn id="243" dur="500" fill="hold"/>
                                        <p:tgtEl>
                                          <p:spTgt spid="112"/>
                                        </p:tgtEl>
                                        <p:attrNameLst>
                                          <p:attrName>ppt_x</p:attrName>
                                        </p:attrNameLst>
                                      </p:cBhvr>
                                      <p:tavLst>
                                        <p:tav tm="0">
                                          <p:val>
                                            <p:strVal val="#ppt_x"/>
                                          </p:val>
                                        </p:tav>
                                        <p:tav tm="100000">
                                          <p:val>
                                            <p:strVal val="#ppt_x"/>
                                          </p:val>
                                        </p:tav>
                                      </p:tavLst>
                                    </p:anim>
                                    <p:anim calcmode="lin" valueType="num">
                                      <p:cBhvr additive="base">
                                        <p:cTn id="244"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88"/>
                                        </p:tgtEl>
                                        <p:attrNameLst>
                                          <p:attrName>style.visibility</p:attrName>
                                        </p:attrNameLst>
                                      </p:cBhvr>
                                      <p:to>
                                        <p:strVal val="visible"/>
                                      </p:to>
                                    </p:set>
                                    <p:anim calcmode="lin" valueType="num">
                                      <p:cBhvr additive="base">
                                        <p:cTn id="249" dur="500" fill="hold"/>
                                        <p:tgtEl>
                                          <p:spTgt spid="88"/>
                                        </p:tgtEl>
                                        <p:attrNameLst>
                                          <p:attrName>ppt_x</p:attrName>
                                        </p:attrNameLst>
                                      </p:cBhvr>
                                      <p:tavLst>
                                        <p:tav tm="0">
                                          <p:val>
                                            <p:strVal val="#ppt_x"/>
                                          </p:val>
                                        </p:tav>
                                        <p:tav tm="100000">
                                          <p:val>
                                            <p:strVal val="#ppt_x"/>
                                          </p:val>
                                        </p:tav>
                                      </p:tavLst>
                                    </p:anim>
                                    <p:anim calcmode="lin" valueType="num">
                                      <p:cBhvr additive="base">
                                        <p:cTn id="25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 presetClass="entr" presetSubtype="4" fill="hold" grpId="0" nodeType="clickEffect">
                                  <p:stCondLst>
                                    <p:cond delay="0"/>
                                  </p:stCondLst>
                                  <p:childTnLst>
                                    <p:set>
                                      <p:cBhvr>
                                        <p:cTn id="254" dur="1" fill="hold">
                                          <p:stCondLst>
                                            <p:cond delay="0"/>
                                          </p:stCondLst>
                                        </p:cTn>
                                        <p:tgtEl>
                                          <p:spTgt spid="89"/>
                                        </p:tgtEl>
                                        <p:attrNameLst>
                                          <p:attrName>style.visibility</p:attrName>
                                        </p:attrNameLst>
                                      </p:cBhvr>
                                      <p:to>
                                        <p:strVal val="visible"/>
                                      </p:to>
                                    </p:set>
                                    <p:anim calcmode="lin" valueType="num">
                                      <p:cBhvr additive="base">
                                        <p:cTn id="255" dur="500" fill="hold"/>
                                        <p:tgtEl>
                                          <p:spTgt spid="89"/>
                                        </p:tgtEl>
                                        <p:attrNameLst>
                                          <p:attrName>ppt_x</p:attrName>
                                        </p:attrNameLst>
                                      </p:cBhvr>
                                      <p:tavLst>
                                        <p:tav tm="0">
                                          <p:val>
                                            <p:strVal val="#ppt_x"/>
                                          </p:val>
                                        </p:tav>
                                        <p:tav tm="100000">
                                          <p:val>
                                            <p:strVal val="#ppt_x"/>
                                          </p:val>
                                        </p:tav>
                                      </p:tavLst>
                                    </p:anim>
                                    <p:anim calcmode="lin" valueType="num">
                                      <p:cBhvr additive="base">
                                        <p:cTn id="256" dur="500" fill="hold"/>
                                        <p:tgtEl>
                                          <p:spTgt spid="89"/>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90"/>
                                        </p:tgtEl>
                                        <p:attrNameLst>
                                          <p:attrName>style.visibility</p:attrName>
                                        </p:attrNameLst>
                                      </p:cBhvr>
                                      <p:to>
                                        <p:strVal val="visible"/>
                                      </p:to>
                                    </p:set>
                                    <p:anim calcmode="lin" valueType="num">
                                      <p:cBhvr additive="base">
                                        <p:cTn id="259" dur="500" fill="hold"/>
                                        <p:tgtEl>
                                          <p:spTgt spid="90"/>
                                        </p:tgtEl>
                                        <p:attrNameLst>
                                          <p:attrName>ppt_x</p:attrName>
                                        </p:attrNameLst>
                                      </p:cBhvr>
                                      <p:tavLst>
                                        <p:tav tm="0">
                                          <p:val>
                                            <p:strVal val="#ppt_x"/>
                                          </p:val>
                                        </p:tav>
                                        <p:tav tm="100000">
                                          <p:val>
                                            <p:strVal val="#ppt_x"/>
                                          </p:val>
                                        </p:tav>
                                      </p:tavLst>
                                    </p:anim>
                                    <p:anim calcmode="lin" valueType="num">
                                      <p:cBhvr additive="base">
                                        <p:cTn id="260" dur="500" fill="hold"/>
                                        <p:tgtEl>
                                          <p:spTgt spid="90"/>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91"/>
                                        </p:tgtEl>
                                        <p:attrNameLst>
                                          <p:attrName>style.visibility</p:attrName>
                                        </p:attrNameLst>
                                      </p:cBhvr>
                                      <p:to>
                                        <p:strVal val="visible"/>
                                      </p:to>
                                    </p:set>
                                    <p:anim calcmode="lin" valueType="num">
                                      <p:cBhvr additive="base">
                                        <p:cTn id="263" dur="500" fill="hold"/>
                                        <p:tgtEl>
                                          <p:spTgt spid="91"/>
                                        </p:tgtEl>
                                        <p:attrNameLst>
                                          <p:attrName>ppt_x</p:attrName>
                                        </p:attrNameLst>
                                      </p:cBhvr>
                                      <p:tavLst>
                                        <p:tav tm="0">
                                          <p:val>
                                            <p:strVal val="#ppt_x"/>
                                          </p:val>
                                        </p:tav>
                                        <p:tav tm="100000">
                                          <p:val>
                                            <p:strVal val="#ppt_x"/>
                                          </p:val>
                                        </p:tav>
                                      </p:tavLst>
                                    </p:anim>
                                    <p:anim calcmode="lin" valueType="num">
                                      <p:cBhvr additive="base">
                                        <p:cTn id="264" dur="500" fill="hold"/>
                                        <p:tgtEl>
                                          <p:spTgt spid="91"/>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92"/>
                                        </p:tgtEl>
                                        <p:attrNameLst>
                                          <p:attrName>style.visibility</p:attrName>
                                        </p:attrNameLst>
                                      </p:cBhvr>
                                      <p:to>
                                        <p:strVal val="visible"/>
                                      </p:to>
                                    </p:set>
                                    <p:anim calcmode="lin" valueType="num">
                                      <p:cBhvr additive="base">
                                        <p:cTn id="267" dur="500" fill="hold"/>
                                        <p:tgtEl>
                                          <p:spTgt spid="92"/>
                                        </p:tgtEl>
                                        <p:attrNameLst>
                                          <p:attrName>ppt_x</p:attrName>
                                        </p:attrNameLst>
                                      </p:cBhvr>
                                      <p:tavLst>
                                        <p:tav tm="0">
                                          <p:val>
                                            <p:strVal val="#ppt_x"/>
                                          </p:val>
                                        </p:tav>
                                        <p:tav tm="100000">
                                          <p:val>
                                            <p:strVal val="#ppt_x"/>
                                          </p:val>
                                        </p:tav>
                                      </p:tavLst>
                                    </p:anim>
                                    <p:anim calcmode="lin" valueType="num">
                                      <p:cBhvr additive="base">
                                        <p:cTn id="268" dur="500" fill="hold"/>
                                        <p:tgtEl>
                                          <p:spTgt spid="92"/>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93"/>
                                        </p:tgtEl>
                                        <p:attrNameLst>
                                          <p:attrName>style.visibility</p:attrName>
                                        </p:attrNameLst>
                                      </p:cBhvr>
                                      <p:to>
                                        <p:strVal val="visible"/>
                                      </p:to>
                                    </p:set>
                                    <p:anim calcmode="lin" valueType="num">
                                      <p:cBhvr additive="base">
                                        <p:cTn id="271" dur="500" fill="hold"/>
                                        <p:tgtEl>
                                          <p:spTgt spid="93"/>
                                        </p:tgtEl>
                                        <p:attrNameLst>
                                          <p:attrName>ppt_x</p:attrName>
                                        </p:attrNameLst>
                                      </p:cBhvr>
                                      <p:tavLst>
                                        <p:tav tm="0">
                                          <p:val>
                                            <p:strVal val="#ppt_x"/>
                                          </p:val>
                                        </p:tav>
                                        <p:tav tm="100000">
                                          <p:val>
                                            <p:strVal val="#ppt_x"/>
                                          </p:val>
                                        </p:tav>
                                      </p:tavLst>
                                    </p:anim>
                                    <p:anim calcmode="lin" valueType="num">
                                      <p:cBhvr additive="base">
                                        <p:cTn id="272" dur="500" fill="hold"/>
                                        <p:tgtEl>
                                          <p:spTgt spid="93"/>
                                        </p:tgtEl>
                                        <p:attrNameLst>
                                          <p:attrName>ppt_y</p:attrName>
                                        </p:attrNameLst>
                                      </p:cBhvr>
                                      <p:tavLst>
                                        <p:tav tm="0">
                                          <p:val>
                                            <p:strVal val="1+#ppt_h/2"/>
                                          </p:val>
                                        </p:tav>
                                        <p:tav tm="100000">
                                          <p:val>
                                            <p:strVal val="#ppt_y"/>
                                          </p:val>
                                        </p:tav>
                                      </p:tavLst>
                                    </p:anim>
                                  </p:childTnLst>
                                </p:cTn>
                              </p:par>
                              <p:par>
                                <p:cTn id="273" presetID="2" presetClass="entr" presetSubtype="4" fill="hold" nodeType="withEffect">
                                  <p:stCondLst>
                                    <p:cond delay="0"/>
                                  </p:stCondLst>
                                  <p:childTnLst>
                                    <p:set>
                                      <p:cBhvr>
                                        <p:cTn id="274" dur="1" fill="hold">
                                          <p:stCondLst>
                                            <p:cond delay="0"/>
                                          </p:stCondLst>
                                        </p:cTn>
                                        <p:tgtEl>
                                          <p:spTgt spid="95"/>
                                        </p:tgtEl>
                                        <p:attrNameLst>
                                          <p:attrName>style.visibility</p:attrName>
                                        </p:attrNameLst>
                                      </p:cBhvr>
                                      <p:to>
                                        <p:strVal val="visible"/>
                                      </p:to>
                                    </p:set>
                                    <p:anim calcmode="lin" valueType="num">
                                      <p:cBhvr additive="base">
                                        <p:cTn id="275" dur="500" fill="hold"/>
                                        <p:tgtEl>
                                          <p:spTgt spid="95"/>
                                        </p:tgtEl>
                                        <p:attrNameLst>
                                          <p:attrName>ppt_x</p:attrName>
                                        </p:attrNameLst>
                                      </p:cBhvr>
                                      <p:tavLst>
                                        <p:tav tm="0">
                                          <p:val>
                                            <p:strVal val="#ppt_x"/>
                                          </p:val>
                                        </p:tav>
                                        <p:tav tm="100000">
                                          <p:val>
                                            <p:strVal val="#ppt_x"/>
                                          </p:val>
                                        </p:tav>
                                      </p:tavLst>
                                    </p:anim>
                                    <p:anim calcmode="lin" valueType="num">
                                      <p:cBhvr additive="base">
                                        <p:cTn id="276" dur="500" fill="hold"/>
                                        <p:tgtEl>
                                          <p:spTgt spid="95"/>
                                        </p:tgtEl>
                                        <p:attrNameLst>
                                          <p:attrName>ppt_y</p:attrName>
                                        </p:attrNameLst>
                                      </p:cBhvr>
                                      <p:tavLst>
                                        <p:tav tm="0">
                                          <p:val>
                                            <p:strVal val="1+#ppt_h/2"/>
                                          </p:val>
                                        </p:tav>
                                        <p:tav tm="100000">
                                          <p:val>
                                            <p:strVal val="#ppt_y"/>
                                          </p:val>
                                        </p:tav>
                                      </p:tavLst>
                                    </p:anim>
                                  </p:childTnLst>
                                </p:cTn>
                              </p:par>
                              <p:par>
                                <p:cTn id="277" presetID="2" presetClass="entr" presetSubtype="4" fill="hold" nodeType="withEffect">
                                  <p:stCondLst>
                                    <p:cond delay="0"/>
                                  </p:stCondLst>
                                  <p:childTnLst>
                                    <p:set>
                                      <p:cBhvr>
                                        <p:cTn id="278" dur="1" fill="hold">
                                          <p:stCondLst>
                                            <p:cond delay="0"/>
                                          </p:stCondLst>
                                        </p:cTn>
                                        <p:tgtEl>
                                          <p:spTgt spid="98"/>
                                        </p:tgtEl>
                                        <p:attrNameLst>
                                          <p:attrName>style.visibility</p:attrName>
                                        </p:attrNameLst>
                                      </p:cBhvr>
                                      <p:to>
                                        <p:strVal val="visible"/>
                                      </p:to>
                                    </p:set>
                                    <p:anim calcmode="lin" valueType="num">
                                      <p:cBhvr additive="base">
                                        <p:cTn id="279" dur="500" fill="hold"/>
                                        <p:tgtEl>
                                          <p:spTgt spid="98"/>
                                        </p:tgtEl>
                                        <p:attrNameLst>
                                          <p:attrName>ppt_x</p:attrName>
                                        </p:attrNameLst>
                                      </p:cBhvr>
                                      <p:tavLst>
                                        <p:tav tm="0">
                                          <p:val>
                                            <p:strVal val="#ppt_x"/>
                                          </p:val>
                                        </p:tav>
                                        <p:tav tm="100000">
                                          <p:val>
                                            <p:strVal val="#ppt_x"/>
                                          </p:val>
                                        </p:tav>
                                      </p:tavLst>
                                    </p:anim>
                                    <p:anim calcmode="lin" valueType="num">
                                      <p:cBhvr additive="base">
                                        <p:cTn id="280" dur="500" fill="hold"/>
                                        <p:tgtEl>
                                          <p:spTgt spid="98"/>
                                        </p:tgtEl>
                                        <p:attrNameLst>
                                          <p:attrName>ppt_y</p:attrName>
                                        </p:attrNameLst>
                                      </p:cBhvr>
                                      <p:tavLst>
                                        <p:tav tm="0">
                                          <p:val>
                                            <p:strVal val="1+#ppt_h/2"/>
                                          </p:val>
                                        </p:tav>
                                        <p:tav tm="100000">
                                          <p:val>
                                            <p:strVal val="#ppt_y"/>
                                          </p:val>
                                        </p:tav>
                                      </p:tavLst>
                                    </p:anim>
                                  </p:childTnLst>
                                </p:cTn>
                              </p:par>
                              <p:par>
                                <p:cTn id="281" presetID="2" presetClass="entr" presetSubtype="4" fill="hold" nodeType="withEffect">
                                  <p:stCondLst>
                                    <p:cond delay="0"/>
                                  </p:stCondLst>
                                  <p:childTnLst>
                                    <p:set>
                                      <p:cBhvr>
                                        <p:cTn id="282" dur="1" fill="hold">
                                          <p:stCondLst>
                                            <p:cond delay="0"/>
                                          </p:stCondLst>
                                        </p:cTn>
                                        <p:tgtEl>
                                          <p:spTgt spid="99"/>
                                        </p:tgtEl>
                                        <p:attrNameLst>
                                          <p:attrName>style.visibility</p:attrName>
                                        </p:attrNameLst>
                                      </p:cBhvr>
                                      <p:to>
                                        <p:strVal val="visible"/>
                                      </p:to>
                                    </p:set>
                                    <p:anim calcmode="lin" valueType="num">
                                      <p:cBhvr additive="base">
                                        <p:cTn id="283" dur="500" fill="hold"/>
                                        <p:tgtEl>
                                          <p:spTgt spid="99"/>
                                        </p:tgtEl>
                                        <p:attrNameLst>
                                          <p:attrName>ppt_x</p:attrName>
                                        </p:attrNameLst>
                                      </p:cBhvr>
                                      <p:tavLst>
                                        <p:tav tm="0">
                                          <p:val>
                                            <p:strVal val="#ppt_x"/>
                                          </p:val>
                                        </p:tav>
                                        <p:tav tm="100000">
                                          <p:val>
                                            <p:strVal val="#ppt_x"/>
                                          </p:val>
                                        </p:tav>
                                      </p:tavLst>
                                    </p:anim>
                                    <p:anim calcmode="lin" valueType="num">
                                      <p:cBhvr additive="base">
                                        <p:cTn id="284" dur="500" fill="hold"/>
                                        <p:tgtEl>
                                          <p:spTgt spid="99"/>
                                        </p:tgtEl>
                                        <p:attrNameLst>
                                          <p:attrName>ppt_y</p:attrName>
                                        </p:attrNameLst>
                                      </p:cBhvr>
                                      <p:tavLst>
                                        <p:tav tm="0">
                                          <p:val>
                                            <p:strVal val="1+#ppt_h/2"/>
                                          </p:val>
                                        </p:tav>
                                        <p:tav tm="100000">
                                          <p:val>
                                            <p:strVal val="#ppt_y"/>
                                          </p:val>
                                        </p:tav>
                                      </p:tavLst>
                                    </p:anim>
                                  </p:childTnLst>
                                </p:cTn>
                              </p:par>
                              <p:par>
                                <p:cTn id="285" presetID="2" presetClass="entr" presetSubtype="4" fill="hold" nodeType="withEffect">
                                  <p:stCondLst>
                                    <p:cond delay="0"/>
                                  </p:stCondLst>
                                  <p:childTnLst>
                                    <p:set>
                                      <p:cBhvr>
                                        <p:cTn id="286" dur="1" fill="hold">
                                          <p:stCondLst>
                                            <p:cond delay="0"/>
                                          </p:stCondLst>
                                        </p:cTn>
                                        <p:tgtEl>
                                          <p:spTgt spid="100"/>
                                        </p:tgtEl>
                                        <p:attrNameLst>
                                          <p:attrName>style.visibility</p:attrName>
                                        </p:attrNameLst>
                                      </p:cBhvr>
                                      <p:to>
                                        <p:strVal val="visible"/>
                                      </p:to>
                                    </p:set>
                                    <p:anim calcmode="lin" valueType="num">
                                      <p:cBhvr additive="base">
                                        <p:cTn id="287" dur="500" fill="hold"/>
                                        <p:tgtEl>
                                          <p:spTgt spid="100"/>
                                        </p:tgtEl>
                                        <p:attrNameLst>
                                          <p:attrName>ppt_x</p:attrName>
                                        </p:attrNameLst>
                                      </p:cBhvr>
                                      <p:tavLst>
                                        <p:tav tm="0">
                                          <p:val>
                                            <p:strVal val="#ppt_x"/>
                                          </p:val>
                                        </p:tav>
                                        <p:tav tm="100000">
                                          <p:val>
                                            <p:strVal val="#ppt_x"/>
                                          </p:val>
                                        </p:tav>
                                      </p:tavLst>
                                    </p:anim>
                                    <p:anim calcmode="lin" valueType="num">
                                      <p:cBhvr additive="base">
                                        <p:cTn id="288" dur="500" fill="hold"/>
                                        <p:tgtEl>
                                          <p:spTgt spid="100"/>
                                        </p:tgtEl>
                                        <p:attrNameLst>
                                          <p:attrName>ppt_y</p:attrName>
                                        </p:attrNameLst>
                                      </p:cBhvr>
                                      <p:tavLst>
                                        <p:tav tm="0">
                                          <p:val>
                                            <p:strVal val="1+#ppt_h/2"/>
                                          </p:val>
                                        </p:tav>
                                        <p:tav tm="100000">
                                          <p:val>
                                            <p:strVal val="#ppt_y"/>
                                          </p:val>
                                        </p:tav>
                                      </p:tavLst>
                                    </p:anim>
                                  </p:childTnLst>
                                </p:cTn>
                              </p:par>
                              <p:par>
                                <p:cTn id="289" presetID="2" presetClass="entr" presetSubtype="4" fill="hold" nodeType="withEffect">
                                  <p:stCondLst>
                                    <p:cond delay="0"/>
                                  </p:stCondLst>
                                  <p:childTnLst>
                                    <p:set>
                                      <p:cBhvr>
                                        <p:cTn id="290" dur="1" fill="hold">
                                          <p:stCondLst>
                                            <p:cond delay="0"/>
                                          </p:stCondLst>
                                        </p:cTn>
                                        <p:tgtEl>
                                          <p:spTgt spid="101"/>
                                        </p:tgtEl>
                                        <p:attrNameLst>
                                          <p:attrName>style.visibility</p:attrName>
                                        </p:attrNameLst>
                                      </p:cBhvr>
                                      <p:to>
                                        <p:strVal val="visible"/>
                                      </p:to>
                                    </p:set>
                                    <p:anim calcmode="lin" valueType="num">
                                      <p:cBhvr additive="base">
                                        <p:cTn id="291" dur="500" fill="hold"/>
                                        <p:tgtEl>
                                          <p:spTgt spid="101"/>
                                        </p:tgtEl>
                                        <p:attrNameLst>
                                          <p:attrName>ppt_x</p:attrName>
                                        </p:attrNameLst>
                                      </p:cBhvr>
                                      <p:tavLst>
                                        <p:tav tm="0">
                                          <p:val>
                                            <p:strVal val="#ppt_x"/>
                                          </p:val>
                                        </p:tav>
                                        <p:tav tm="100000">
                                          <p:val>
                                            <p:strVal val="#ppt_x"/>
                                          </p:val>
                                        </p:tav>
                                      </p:tavLst>
                                    </p:anim>
                                    <p:anim calcmode="lin" valueType="num">
                                      <p:cBhvr additive="base">
                                        <p:cTn id="292"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293" fill="hold">
                      <p:stCondLst>
                        <p:cond delay="indefinite"/>
                      </p:stCondLst>
                      <p:childTnLst>
                        <p:par>
                          <p:cTn id="294" fill="hold">
                            <p:stCondLst>
                              <p:cond delay="0"/>
                            </p:stCondLst>
                            <p:childTnLst>
                              <p:par>
                                <p:cTn id="295" presetID="2" presetClass="entr" presetSubtype="4" fill="hold" grpId="0" nodeType="clickEffect">
                                  <p:stCondLst>
                                    <p:cond delay="0"/>
                                  </p:stCondLst>
                                  <p:childTnLst>
                                    <p:set>
                                      <p:cBhvr>
                                        <p:cTn id="296" dur="1" fill="hold">
                                          <p:stCondLst>
                                            <p:cond delay="0"/>
                                          </p:stCondLst>
                                        </p:cTn>
                                        <p:tgtEl>
                                          <p:spTgt spid="107"/>
                                        </p:tgtEl>
                                        <p:attrNameLst>
                                          <p:attrName>style.visibility</p:attrName>
                                        </p:attrNameLst>
                                      </p:cBhvr>
                                      <p:to>
                                        <p:strVal val="visible"/>
                                      </p:to>
                                    </p:set>
                                    <p:anim calcmode="lin" valueType="num">
                                      <p:cBhvr additive="base">
                                        <p:cTn id="297" dur="500" fill="hold"/>
                                        <p:tgtEl>
                                          <p:spTgt spid="107"/>
                                        </p:tgtEl>
                                        <p:attrNameLst>
                                          <p:attrName>ppt_x</p:attrName>
                                        </p:attrNameLst>
                                      </p:cBhvr>
                                      <p:tavLst>
                                        <p:tav tm="0">
                                          <p:val>
                                            <p:strVal val="#ppt_x"/>
                                          </p:val>
                                        </p:tav>
                                        <p:tav tm="100000">
                                          <p:val>
                                            <p:strVal val="#ppt_x"/>
                                          </p:val>
                                        </p:tav>
                                      </p:tavLst>
                                    </p:anim>
                                    <p:anim calcmode="lin" valueType="num">
                                      <p:cBhvr additive="base">
                                        <p:cTn id="298" dur="500" fill="hold"/>
                                        <p:tgtEl>
                                          <p:spTgt spid="107"/>
                                        </p:tgtEl>
                                        <p:attrNameLst>
                                          <p:attrName>ppt_y</p:attrName>
                                        </p:attrNameLst>
                                      </p:cBhvr>
                                      <p:tavLst>
                                        <p:tav tm="0">
                                          <p:val>
                                            <p:strVal val="1+#ppt_h/2"/>
                                          </p:val>
                                        </p:tav>
                                        <p:tav tm="100000">
                                          <p:val>
                                            <p:strVal val="#ppt_y"/>
                                          </p:val>
                                        </p:tav>
                                      </p:tavLst>
                                    </p:anim>
                                  </p:childTnLst>
                                </p:cTn>
                              </p:par>
                              <p:par>
                                <p:cTn id="299" presetID="2" presetClass="entr" presetSubtype="4" fill="hold" grpId="0" nodeType="withEffect">
                                  <p:stCondLst>
                                    <p:cond delay="0"/>
                                  </p:stCondLst>
                                  <p:childTnLst>
                                    <p:set>
                                      <p:cBhvr>
                                        <p:cTn id="300" dur="1" fill="hold">
                                          <p:stCondLst>
                                            <p:cond delay="0"/>
                                          </p:stCondLst>
                                        </p:cTn>
                                        <p:tgtEl>
                                          <p:spTgt spid="106"/>
                                        </p:tgtEl>
                                        <p:attrNameLst>
                                          <p:attrName>style.visibility</p:attrName>
                                        </p:attrNameLst>
                                      </p:cBhvr>
                                      <p:to>
                                        <p:strVal val="visible"/>
                                      </p:to>
                                    </p:set>
                                    <p:anim calcmode="lin" valueType="num">
                                      <p:cBhvr additive="base">
                                        <p:cTn id="301" dur="500" fill="hold"/>
                                        <p:tgtEl>
                                          <p:spTgt spid="106"/>
                                        </p:tgtEl>
                                        <p:attrNameLst>
                                          <p:attrName>ppt_x</p:attrName>
                                        </p:attrNameLst>
                                      </p:cBhvr>
                                      <p:tavLst>
                                        <p:tav tm="0">
                                          <p:val>
                                            <p:strVal val="#ppt_x"/>
                                          </p:val>
                                        </p:tav>
                                        <p:tav tm="100000">
                                          <p:val>
                                            <p:strVal val="#ppt_x"/>
                                          </p:val>
                                        </p:tav>
                                      </p:tavLst>
                                    </p:anim>
                                    <p:anim calcmode="lin" valueType="num">
                                      <p:cBhvr additive="base">
                                        <p:cTn id="302"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2" presetClass="entr" presetSubtype="4" fill="hold" grpId="0" nodeType="clickEffect">
                                  <p:stCondLst>
                                    <p:cond delay="0"/>
                                  </p:stCondLst>
                                  <p:childTnLst>
                                    <p:set>
                                      <p:cBhvr>
                                        <p:cTn id="306" dur="1" fill="hold">
                                          <p:stCondLst>
                                            <p:cond delay="0"/>
                                          </p:stCondLst>
                                        </p:cTn>
                                        <p:tgtEl>
                                          <p:spTgt spid="105"/>
                                        </p:tgtEl>
                                        <p:attrNameLst>
                                          <p:attrName>style.visibility</p:attrName>
                                        </p:attrNameLst>
                                      </p:cBhvr>
                                      <p:to>
                                        <p:strVal val="visible"/>
                                      </p:to>
                                    </p:set>
                                    <p:anim calcmode="lin" valueType="num">
                                      <p:cBhvr additive="base">
                                        <p:cTn id="307" dur="500" fill="hold"/>
                                        <p:tgtEl>
                                          <p:spTgt spid="105"/>
                                        </p:tgtEl>
                                        <p:attrNameLst>
                                          <p:attrName>ppt_x</p:attrName>
                                        </p:attrNameLst>
                                      </p:cBhvr>
                                      <p:tavLst>
                                        <p:tav tm="0">
                                          <p:val>
                                            <p:strVal val="#ppt_x"/>
                                          </p:val>
                                        </p:tav>
                                        <p:tav tm="100000">
                                          <p:val>
                                            <p:strVal val="#ppt_x"/>
                                          </p:val>
                                        </p:tav>
                                      </p:tavLst>
                                    </p:anim>
                                    <p:anim calcmode="lin" valueType="num">
                                      <p:cBhvr additive="base">
                                        <p:cTn id="30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09" fill="hold">
                      <p:stCondLst>
                        <p:cond delay="indefinite"/>
                      </p:stCondLst>
                      <p:childTnLst>
                        <p:par>
                          <p:cTn id="310" fill="hold">
                            <p:stCondLst>
                              <p:cond delay="0"/>
                            </p:stCondLst>
                            <p:childTnLst>
                              <p:par>
                                <p:cTn id="311" presetID="2" presetClass="entr" presetSubtype="4" fill="hold" grpId="0" nodeType="clickEffect">
                                  <p:stCondLst>
                                    <p:cond delay="0"/>
                                  </p:stCondLst>
                                  <p:childTnLst>
                                    <p:set>
                                      <p:cBhvr>
                                        <p:cTn id="312" dur="1" fill="hold">
                                          <p:stCondLst>
                                            <p:cond delay="0"/>
                                          </p:stCondLst>
                                        </p:cTn>
                                        <p:tgtEl>
                                          <p:spTgt spid="121"/>
                                        </p:tgtEl>
                                        <p:attrNameLst>
                                          <p:attrName>style.visibility</p:attrName>
                                        </p:attrNameLst>
                                      </p:cBhvr>
                                      <p:to>
                                        <p:strVal val="visible"/>
                                      </p:to>
                                    </p:set>
                                    <p:anim calcmode="lin" valueType="num">
                                      <p:cBhvr additive="base">
                                        <p:cTn id="313" dur="500" fill="hold"/>
                                        <p:tgtEl>
                                          <p:spTgt spid="121"/>
                                        </p:tgtEl>
                                        <p:attrNameLst>
                                          <p:attrName>ppt_x</p:attrName>
                                        </p:attrNameLst>
                                      </p:cBhvr>
                                      <p:tavLst>
                                        <p:tav tm="0">
                                          <p:val>
                                            <p:strVal val="#ppt_x"/>
                                          </p:val>
                                        </p:tav>
                                        <p:tav tm="100000">
                                          <p:val>
                                            <p:strVal val="#ppt_x"/>
                                          </p:val>
                                        </p:tav>
                                      </p:tavLst>
                                    </p:anim>
                                    <p:anim calcmode="lin" valueType="num">
                                      <p:cBhvr additive="base">
                                        <p:cTn id="31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7" grpId="0" animBg="1"/>
      <p:bldP spid="26" grpId="0"/>
      <p:bldP spid="34" grpId="0"/>
      <p:bldP spid="20" grpId="0"/>
      <p:bldP spid="23" grpId="0"/>
      <p:bldP spid="27" grpId="0"/>
      <p:bldP spid="32" grpId="0"/>
      <p:bldP spid="36" grpId="0"/>
      <p:bldP spid="38" grpId="0"/>
      <p:bldP spid="43" grpId="0"/>
      <p:bldP spid="46" grpId="0"/>
      <p:bldP spid="9" grpId="0" animBg="1"/>
      <p:bldP spid="48" grpId="0"/>
      <p:bldP spid="53" grpId="0"/>
      <p:bldP spid="54" grpId="0"/>
      <p:bldP spid="55" grpId="0"/>
      <p:bldP spid="56" grpId="0"/>
      <p:bldP spid="67" grpId="0"/>
      <p:bldP spid="68" grpId="0"/>
      <p:bldP spid="70" grpId="0"/>
      <p:bldP spid="71" grpId="0"/>
      <p:bldP spid="74" grpId="0"/>
      <p:bldP spid="75" grpId="0"/>
      <p:bldP spid="82" grpId="0"/>
      <p:bldP spid="85" grpId="0"/>
      <p:bldP spid="60" grpId="0" animBg="1"/>
      <p:bldP spid="88" grpId="0"/>
      <p:bldP spid="89" grpId="0"/>
      <p:bldP spid="90" grpId="0"/>
      <p:bldP spid="91" grpId="0"/>
      <p:bldP spid="92" grpId="0"/>
      <p:bldP spid="93" grpId="0"/>
      <p:bldP spid="105" grpId="0"/>
      <p:bldP spid="106" grpId="0" animBg="1"/>
      <p:bldP spid="107" grpId="0"/>
      <p:bldP spid="108" grpId="0"/>
      <p:bldP spid="109" grpId="0"/>
      <p:bldP spid="110" grpId="0"/>
      <p:bldP spid="111" grpId="0"/>
      <p:bldP spid="112" grpId="0"/>
      <p:bldP spid="1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 y="457200"/>
            <a:ext cx="8982000" cy="63365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Questions </a:t>
            </a:r>
            <a:r>
              <a:rPr lang="en-US" dirty="0" err="1">
                <a:solidFill>
                  <a:srgbClr val="003300"/>
                </a:solidFill>
                <a:latin typeface="Times New Roman" panose="02020603050405020304" pitchFamily="18" charset="0"/>
                <a:cs typeface="Times New Roman" panose="02020603050405020304" pitchFamily="18" charset="0"/>
              </a:rPr>
              <a:t>pratiques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77" name="Content Placeholder 2">
            <a:extLst>
              <a:ext uri="{FF2B5EF4-FFF2-40B4-BE49-F238E27FC236}">
                <a16:creationId xmlns:a16="http://schemas.microsoft.com/office/drawing/2014/main" id="{8D473A49-2B1E-43C6-924B-8D729EAF760B}"/>
              </a:ext>
            </a:extLst>
          </p:cNvPr>
          <p:cNvSpPr txBox="1">
            <a:spLocks/>
          </p:cNvSpPr>
          <p:nvPr/>
        </p:nvSpPr>
        <p:spPr bwMode="auto">
          <a:xfrm>
            <a:off x="0" y="1099272"/>
            <a:ext cx="9602680" cy="55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Dessinez le compos</a:t>
            </a:r>
            <a:r>
              <a:rPr lang="fr-CA" sz="2700" dirty="0">
                <a:solidFill>
                  <a:srgbClr val="000000"/>
                </a:solidFill>
                <a:latin typeface="Times New Roman" panose="02020603050405020304" pitchFamily="18" charset="0"/>
                <a:ea typeface="Calibri" panose="020F0502020204030204" pitchFamily="34" charset="0"/>
              </a:rPr>
              <a:t>é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organique cyclique 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16</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0" name="Content Placeholder 2">
            <a:extLst>
              <a:ext uri="{FF2B5EF4-FFF2-40B4-BE49-F238E27FC236}">
                <a16:creationId xmlns:a16="http://schemas.microsoft.com/office/drawing/2014/main" id="{276D3BE5-A5E3-496E-871A-6EA4A057F1D9}"/>
              </a:ext>
            </a:extLst>
          </p:cNvPr>
          <p:cNvSpPr txBox="1">
            <a:spLocks/>
          </p:cNvSpPr>
          <p:nvPr/>
        </p:nvSpPr>
        <p:spPr bwMode="auto">
          <a:xfrm>
            <a:off x="1309" y="1803544"/>
            <a:ext cx="1895844" cy="55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a:t>
            </a:r>
            <a:r>
              <a:rPr lang="fr-CA" sz="2700" dirty="0">
                <a:solidFill>
                  <a:srgbClr val="003300"/>
                </a:solidFill>
                <a:latin typeface="Times New Roman" panose="02020603050405020304" pitchFamily="18" charset="0"/>
                <a:ea typeface="Calibri" panose="020F0502020204030204" pitchFamily="34" charset="0"/>
              </a:rPr>
              <a:t>éponse – </a:t>
            </a:r>
            <a:endPar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Octagon 2">
            <a:extLst>
              <a:ext uri="{FF2B5EF4-FFF2-40B4-BE49-F238E27FC236}">
                <a16:creationId xmlns:a16="http://schemas.microsoft.com/office/drawing/2014/main" id="{FACDA145-3460-4C6B-993D-73B0C862411C}"/>
              </a:ext>
            </a:extLst>
          </p:cNvPr>
          <p:cNvSpPr/>
          <p:nvPr/>
        </p:nvSpPr>
        <p:spPr>
          <a:xfrm>
            <a:off x="3299385" y="2100523"/>
            <a:ext cx="1296144" cy="1296144"/>
          </a:xfrm>
          <a:prstGeom prst="octagon">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ontent Placeholder 2">
            <a:extLst>
              <a:ext uri="{FF2B5EF4-FFF2-40B4-BE49-F238E27FC236}">
                <a16:creationId xmlns:a16="http://schemas.microsoft.com/office/drawing/2014/main" id="{82CA2CD8-7FDF-48AE-8E24-8ECFD93E9366}"/>
              </a:ext>
            </a:extLst>
          </p:cNvPr>
          <p:cNvSpPr txBox="1">
            <a:spLocks/>
          </p:cNvSpPr>
          <p:nvPr/>
        </p:nvSpPr>
        <p:spPr bwMode="auto">
          <a:xfrm>
            <a:off x="5364088" y="2460563"/>
            <a:ext cx="281311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err="1">
                <a:solidFill>
                  <a:srgbClr val="000000"/>
                </a:solidFill>
                <a:latin typeface="Times New Roman" panose="02020603050405020304" pitchFamily="18" charset="0"/>
                <a:ea typeface="Calibri" panose="020F0502020204030204" pitchFamily="34" charset="0"/>
              </a:rPr>
              <a:t>cyclooctane</a:t>
            </a:r>
            <a:r>
              <a:rPr lang="fr-CA" sz="2700" dirty="0">
                <a:solidFill>
                  <a:srgbClr val="000000"/>
                </a:solidFill>
                <a:latin typeface="Times New Roman" panose="02020603050405020304" pitchFamily="18" charset="0"/>
                <a:ea typeface="Calibri" panose="020F0502020204030204" pitchFamily="34"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16</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6" name="Content Placeholder 2">
            <a:extLst>
              <a:ext uri="{FF2B5EF4-FFF2-40B4-BE49-F238E27FC236}">
                <a16:creationId xmlns:a16="http://schemas.microsoft.com/office/drawing/2014/main" id="{76607436-0B02-463D-A4D0-B5947AE45986}"/>
              </a:ext>
            </a:extLst>
          </p:cNvPr>
          <p:cNvSpPr txBox="1">
            <a:spLocks/>
          </p:cNvSpPr>
          <p:nvPr/>
        </p:nvSpPr>
        <p:spPr bwMode="auto">
          <a:xfrm>
            <a:off x="-29384" y="3478264"/>
            <a:ext cx="9602680" cy="55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Dessinez le compos</a:t>
            </a:r>
            <a:r>
              <a:rPr lang="fr-CA" sz="2700" dirty="0">
                <a:solidFill>
                  <a:srgbClr val="000000"/>
                </a:solidFill>
                <a:latin typeface="Times New Roman" panose="02020603050405020304" pitchFamily="18" charset="0"/>
                <a:ea typeface="Calibri" panose="020F0502020204030204" pitchFamily="34" charset="0"/>
              </a:rPr>
              <a:t>é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organique cyclique 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4" name="Content Placeholder 2">
            <a:extLst>
              <a:ext uri="{FF2B5EF4-FFF2-40B4-BE49-F238E27FC236}">
                <a16:creationId xmlns:a16="http://schemas.microsoft.com/office/drawing/2014/main" id="{108D9D5D-EC55-4323-B207-44B2F3C5260D}"/>
              </a:ext>
            </a:extLst>
          </p:cNvPr>
          <p:cNvSpPr txBox="1">
            <a:spLocks/>
          </p:cNvSpPr>
          <p:nvPr/>
        </p:nvSpPr>
        <p:spPr bwMode="auto">
          <a:xfrm>
            <a:off x="-28075" y="4182536"/>
            <a:ext cx="1895844" cy="55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a:t>
            </a:r>
            <a:r>
              <a:rPr lang="fr-CA" sz="2700" dirty="0">
                <a:solidFill>
                  <a:srgbClr val="003300"/>
                </a:solidFill>
                <a:latin typeface="Times New Roman" panose="02020603050405020304" pitchFamily="18" charset="0"/>
                <a:ea typeface="Calibri" panose="020F0502020204030204" pitchFamily="34" charset="0"/>
              </a:rPr>
              <a:t>éponse – </a:t>
            </a:r>
            <a:endPar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2" name="Content Placeholder 2">
            <a:extLst>
              <a:ext uri="{FF2B5EF4-FFF2-40B4-BE49-F238E27FC236}">
                <a16:creationId xmlns:a16="http://schemas.microsoft.com/office/drawing/2014/main" id="{4E5F727A-4D16-4158-8BA7-E93E97B9923C}"/>
              </a:ext>
            </a:extLst>
          </p:cNvPr>
          <p:cNvSpPr txBox="1">
            <a:spLocks/>
          </p:cNvSpPr>
          <p:nvPr/>
        </p:nvSpPr>
        <p:spPr bwMode="auto">
          <a:xfrm>
            <a:off x="5364088" y="4517236"/>
            <a:ext cx="3269744"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err="1">
                <a:solidFill>
                  <a:srgbClr val="000000"/>
                </a:solidFill>
                <a:latin typeface="Times New Roman" panose="02020603050405020304" pitchFamily="18" charset="0"/>
                <a:ea typeface="Calibri" panose="020F0502020204030204" pitchFamily="34" charset="0"/>
              </a:rPr>
              <a:t>cyclodécane</a:t>
            </a:r>
            <a:r>
              <a:rPr lang="fr-CA" sz="2700" dirty="0">
                <a:solidFill>
                  <a:srgbClr val="000000"/>
                </a:solidFill>
                <a:latin typeface="Times New Roman" panose="02020603050405020304" pitchFamily="18" charset="0"/>
                <a:ea typeface="Calibri" panose="020F0502020204030204" pitchFamily="34"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Decagon 3">
            <a:extLst>
              <a:ext uri="{FF2B5EF4-FFF2-40B4-BE49-F238E27FC236}">
                <a16:creationId xmlns:a16="http://schemas.microsoft.com/office/drawing/2014/main" id="{AC0CA768-85C1-467C-9D60-1651E142250C}"/>
              </a:ext>
            </a:extLst>
          </p:cNvPr>
          <p:cNvSpPr/>
          <p:nvPr/>
        </p:nvSpPr>
        <p:spPr>
          <a:xfrm>
            <a:off x="3074524" y="4151368"/>
            <a:ext cx="1800200" cy="1800200"/>
          </a:xfrm>
          <a:prstGeom prst="decagon">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6F41B931-E9D0-460A-8E21-69503BE971C0}"/>
              </a:ext>
            </a:extLst>
          </p:cNvPr>
          <p:cNvSpPr/>
          <p:nvPr/>
        </p:nvSpPr>
        <p:spPr>
          <a:xfrm>
            <a:off x="3913040" y="6341462"/>
            <a:ext cx="1007657"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4" name="Content Placeholder 2">
            <a:extLst>
              <a:ext uri="{FF2B5EF4-FFF2-40B4-BE49-F238E27FC236}">
                <a16:creationId xmlns:a16="http://schemas.microsoft.com/office/drawing/2014/main" id="{30E30A0C-DDAD-44C3-8762-3768266333FC}"/>
              </a:ext>
            </a:extLst>
          </p:cNvPr>
          <p:cNvSpPr txBox="1">
            <a:spLocks/>
          </p:cNvSpPr>
          <p:nvPr/>
        </p:nvSpPr>
        <p:spPr bwMode="auto">
          <a:xfrm>
            <a:off x="251520" y="5918535"/>
            <a:ext cx="9243623" cy="92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R="0">
              <a:spcBef>
                <a:spcPts val="0"/>
              </a:spcBef>
              <a:spcAft>
                <a:spcPts val="0"/>
              </a:spcAft>
              <a:buFont typeface="Wingdings" panose="05000000000000000000" pitchFamily="2" charset="2"/>
              <a:buChar char="Ø"/>
            </a:pPr>
            <a:r>
              <a:rPr lang="fr-FR" sz="2700" dirty="0">
                <a:solidFill>
                  <a:srgbClr val="000000"/>
                </a:solidFill>
                <a:latin typeface="Times New Roman" panose="02020603050405020304" pitchFamily="18" charset="0"/>
                <a:ea typeface="Calibri" panose="020F0502020204030204" pitchFamily="34" charset="0"/>
              </a:rPr>
              <a:t>Remarquez aussi que le nombre de H dans un cycloalcane est prévisible, #H = 2(#C), C</a:t>
            </a:r>
            <a:r>
              <a:rPr lang="fr-FR" sz="2700" i="1" baseline="-25000" dirty="0">
                <a:solidFill>
                  <a:srgbClr val="000000"/>
                </a:solidFill>
                <a:latin typeface="Times New Roman" panose="02020603050405020304" pitchFamily="18" charset="0"/>
                <a:ea typeface="Calibri" panose="020F0502020204030204" pitchFamily="34" charset="0"/>
              </a:rPr>
              <a:t>n</a:t>
            </a:r>
            <a:r>
              <a:rPr lang="fr-FR" sz="2700" dirty="0">
                <a:solidFill>
                  <a:srgbClr val="000000"/>
                </a:solidFill>
                <a:latin typeface="Times New Roman" panose="02020603050405020304" pitchFamily="18" charset="0"/>
                <a:ea typeface="Calibri" panose="020F0502020204030204" pitchFamily="34" charset="0"/>
              </a:rPr>
              <a:t>H</a:t>
            </a:r>
            <a:r>
              <a:rPr lang="fr-FR" sz="2700" baseline="-25000" dirty="0">
                <a:solidFill>
                  <a:srgbClr val="000000"/>
                </a:solidFill>
                <a:latin typeface="Times New Roman" panose="02020603050405020304" pitchFamily="18" charset="0"/>
                <a:ea typeface="Calibri" panose="020F0502020204030204" pitchFamily="34" charset="0"/>
              </a:rPr>
              <a:t>2</a:t>
            </a:r>
            <a:r>
              <a:rPr lang="fr-FR" sz="2700" i="1" baseline="-25000" dirty="0">
                <a:solidFill>
                  <a:srgbClr val="000000"/>
                </a:solidFill>
                <a:latin typeface="Times New Roman" panose="02020603050405020304" pitchFamily="18" charset="0"/>
                <a:ea typeface="Calibri" panose="020F0502020204030204" pitchFamily="34" charset="0"/>
              </a:rPr>
              <a:t>n</a:t>
            </a:r>
            <a:endParaRPr lang="fr-CA" sz="27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9775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500" fill="hold"/>
                                        <p:tgtEl>
                                          <p:spTgt spid="94"/>
                                        </p:tgtEl>
                                        <p:attrNameLst>
                                          <p:attrName>ppt_x</p:attrName>
                                        </p:attrNameLst>
                                      </p:cBhvr>
                                      <p:tavLst>
                                        <p:tav tm="0">
                                          <p:val>
                                            <p:strVal val="#ppt_x"/>
                                          </p:val>
                                        </p:tav>
                                        <p:tav tm="100000">
                                          <p:val>
                                            <p:strVal val="#ppt_x"/>
                                          </p:val>
                                        </p:tav>
                                      </p:tavLst>
                                    </p:anim>
                                    <p:anim calcmode="lin" valueType="num">
                                      <p:cBhvr additive="base">
                                        <p:cTn id="22" dur="500" fill="hold"/>
                                        <p:tgtEl>
                                          <p:spTgt spid="9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additive="base">
                                        <p:cTn id="25" dur="500" fill="hold"/>
                                        <p:tgtEl>
                                          <p:spTgt spid="102"/>
                                        </p:tgtEl>
                                        <p:attrNameLst>
                                          <p:attrName>ppt_x</p:attrName>
                                        </p:attrNameLst>
                                      </p:cBhvr>
                                      <p:tavLst>
                                        <p:tav tm="0">
                                          <p:val>
                                            <p:strVal val="#ppt_x"/>
                                          </p:val>
                                        </p:tav>
                                        <p:tav tm="100000">
                                          <p:val>
                                            <p:strVal val="#ppt_x"/>
                                          </p:val>
                                        </p:tav>
                                      </p:tavLst>
                                    </p:anim>
                                    <p:anim calcmode="lin" valueType="num">
                                      <p:cBhvr additive="base">
                                        <p:cTn id="26" dur="500" fill="hold"/>
                                        <p:tgtEl>
                                          <p:spTgt spid="10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4">
                                            <p:txEl>
                                              <p:pRg st="0" end="0"/>
                                            </p:txEl>
                                          </p:spTgt>
                                        </p:tgtEl>
                                        <p:attrNameLst>
                                          <p:attrName>style.visibility</p:attrName>
                                        </p:attrNameLst>
                                      </p:cBhvr>
                                      <p:to>
                                        <p:strVal val="visible"/>
                                      </p:to>
                                    </p:set>
                                    <p:anim calcmode="lin" valueType="num">
                                      <p:cBhvr additive="base">
                                        <p:cTn id="35"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additive="base">
                                        <p:cTn id="41" dur="500" fill="hold"/>
                                        <p:tgtEl>
                                          <p:spTgt spid="103"/>
                                        </p:tgtEl>
                                        <p:attrNameLst>
                                          <p:attrName>ppt_x</p:attrName>
                                        </p:attrNameLst>
                                      </p:cBhvr>
                                      <p:tavLst>
                                        <p:tav tm="0">
                                          <p:val>
                                            <p:strVal val="#ppt_x"/>
                                          </p:val>
                                        </p:tav>
                                        <p:tav tm="100000">
                                          <p:val>
                                            <p:strVal val="#ppt_x"/>
                                          </p:val>
                                        </p:tav>
                                      </p:tavLst>
                                    </p:anim>
                                    <p:anim calcmode="lin" valueType="num">
                                      <p:cBhvr additive="base">
                                        <p:cTn id="42"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3" grpId="0" animBg="1"/>
      <p:bldP spid="81" grpId="0"/>
      <p:bldP spid="94" grpId="0"/>
      <p:bldP spid="102" grpId="0"/>
      <p:bldP spid="4" grpId="0" animBg="1"/>
      <p:bldP spid="10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715709-A41A-4D5F-9692-76822F13BA28}"/>
              </a:ext>
            </a:extLst>
          </p:cNvPr>
          <p:cNvSpPr/>
          <p:nvPr/>
        </p:nvSpPr>
        <p:spPr>
          <a:xfrm>
            <a:off x="179512" y="5617167"/>
            <a:ext cx="8838728"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branches majeures de la </a:t>
            </a:r>
            <a:r>
              <a:rPr lang="en-US" dirty="0" err="1">
                <a:solidFill>
                  <a:srgbClr val="003300"/>
                </a:solidFill>
                <a:latin typeface="Times New Roman" panose="02020603050405020304" pitchFamily="18" charset="0"/>
                <a:cs typeface="Times New Roman" panose="02020603050405020304" pitchFamily="18" charset="0"/>
              </a:rPr>
              <a:t>chimie</a:t>
            </a:r>
            <a:r>
              <a:rPr lang="en-US" dirty="0">
                <a:solidFill>
                  <a:srgbClr val="003300"/>
                </a:solidFill>
                <a:latin typeface="Times New Roman" panose="02020603050405020304" pitchFamily="18" charset="0"/>
                <a:cs typeface="Times New Roman" panose="02020603050405020304" pitchFamily="18" charset="0"/>
              </a:rPr>
              <a:t> </a:t>
            </a:r>
            <a:br>
              <a:rPr lang="en-US" dirty="0">
                <a:solidFill>
                  <a:srgbClr val="003300"/>
                </a:solidFill>
                <a:latin typeface="Times New Roman" panose="02020603050405020304" pitchFamily="18" charset="0"/>
                <a:cs typeface="Times New Roman" panose="02020603050405020304" pitchFamily="18" charset="0"/>
              </a:rPr>
            </a:br>
            <a:r>
              <a:rPr lang="en-US" dirty="0">
                <a:solidFill>
                  <a:srgbClr val="003300"/>
                </a:solidFill>
                <a:latin typeface="Times New Roman" panose="02020603050405020304" pitchFamily="18" charset="0"/>
                <a:cs typeface="Times New Roman" panose="02020603050405020304" pitchFamily="18" charset="0"/>
              </a:rPr>
              <a:t>(</a:t>
            </a:r>
            <a:r>
              <a:rPr lang="en-US" dirty="0" err="1">
                <a:solidFill>
                  <a:srgbClr val="003300"/>
                </a:solidFill>
                <a:latin typeface="Times New Roman" panose="02020603050405020304" pitchFamily="18" charset="0"/>
                <a:cs typeface="Times New Roman" panose="02020603050405020304" pitchFamily="18" charset="0"/>
              </a:rPr>
              <a:t>en</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termes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brefs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6" name="Content Placeholder 2"/>
          <p:cNvSpPr txBox="1">
            <a:spLocks/>
          </p:cNvSpPr>
          <p:nvPr/>
        </p:nvSpPr>
        <p:spPr bwMode="auto">
          <a:xfrm>
            <a:off x="125760" y="1299153"/>
            <a:ext cx="88924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La </a:t>
            </a:r>
            <a:r>
              <a:rPr lang="en-US" sz="2700" kern="0" dirty="0" err="1">
                <a:solidFill>
                  <a:srgbClr val="000000"/>
                </a:solidFill>
                <a:latin typeface="Times New Roman" panose="02020603050405020304" pitchFamily="18" charset="0"/>
                <a:cs typeface="Times New Roman" panose="02020603050405020304" pitchFamily="18" charset="0"/>
              </a:rPr>
              <a:t>chimie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analytique</a:t>
            </a:r>
            <a:r>
              <a:rPr lang="en-US" sz="2700" kern="0" dirty="0">
                <a:solidFill>
                  <a:srgbClr val="000000"/>
                </a:solidFill>
                <a:latin typeface="Times New Roman" panose="02020603050405020304" pitchFamily="18" charset="0"/>
                <a:cs typeface="Times New Roman" panose="02020603050405020304" pitchFamily="18" charset="0"/>
              </a:rPr>
              <a:t> – </a:t>
            </a:r>
            <a:r>
              <a:rPr lang="en-US" sz="2700" kern="0" dirty="0" err="1">
                <a:solidFill>
                  <a:srgbClr val="000000"/>
                </a:solidFill>
                <a:latin typeface="Times New Roman" panose="02020603050405020304" pitchFamily="18" charset="0"/>
                <a:cs typeface="Times New Roman" panose="02020603050405020304" pitchFamily="18" charset="0"/>
              </a:rPr>
              <a:t>L’analyse</a:t>
            </a:r>
            <a:r>
              <a:rPr lang="en-US" sz="2700" kern="0" dirty="0">
                <a:solidFill>
                  <a:srgbClr val="000000"/>
                </a:solidFill>
                <a:latin typeface="Times New Roman" panose="02020603050405020304" pitchFamily="18" charset="0"/>
                <a:cs typeface="Times New Roman" panose="02020603050405020304" pitchFamily="18" charset="0"/>
              </a:rPr>
              <a:t> quantitative et qualitative de la composition des substances</a:t>
            </a:r>
            <a:endParaRPr lang="en-US" sz="2700" kern="0" dirty="0">
              <a:solidFill>
                <a:srgbClr val="000000"/>
              </a:solidFill>
            </a:endParaRPr>
          </a:p>
        </p:txBody>
      </p:sp>
      <p:sp>
        <p:nvSpPr>
          <p:cNvPr id="8" name="Content Placeholder 2">
            <a:extLst>
              <a:ext uri="{FF2B5EF4-FFF2-40B4-BE49-F238E27FC236}">
                <a16:creationId xmlns:a16="http://schemas.microsoft.com/office/drawing/2014/main" id="{39901D3F-B5CF-4399-9DF1-1C33BE11C4A5}"/>
              </a:ext>
            </a:extLst>
          </p:cNvPr>
          <p:cNvSpPr txBox="1">
            <a:spLocks/>
          </p:cNvSpPr>
          <p:nvPr/>
        </p:nvSpPr>
        <p:spPr bwMode="auto">
          <a:xfrm>
            <a:off x="125760" y="2362057"/>
            <a:ext cx="88924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La </a:t>
            </a:r>
            <a:r>
              <a:rPr lang="en-US" sz="2700" kern="0" dirty="0" err="1">
                <a:solidFill>
                  <a:srgbClr val="000000"/>
                </a:solidFill>
                <a:latin typeface="Times New Roman" panose="02020603050405020304" pitchFamily="18" charset="0"/>
                <a:cs typeface="Times New Roman" panose="02020603050405020304" pitchFamily="18" charset="0"/>
              </a:rPr>
              <a:t>chimie</a:t>
            </a:r>
            <a:r>
              <a:rPr lang="en-US" sz="2700" kern="0" dirty="0">
                <a:solidFill>
                  <a:srgbClr val="000000"/>
                </a:solidFill>
                <a:latin typeface="Times New Roman" panose="02020603050405020304" pitchFamily="18" charset="0"/>
                <a:cs typeface="Times New Roman" panose="02020603050405020304" pitchFamily="18" charset="0"/>
              </a:rPr>
              <a:t> physique – </a:t>
            </a:r>
            <a:r>
              <a:rPr lang="en-US" sz="2700" kern="0" dirty="0" err="1">
                <a:solidFill>
                  <a:srgbClr val="000000"/>
                </a:solidFill>
                <a:latin typeface="Times New Roman" panose="02020603050405020304" pitchFamily="18" charset="0"/>
                <a:cs typeface="Times New Roman" panose="02020603050405020304" pitchFamily="18" charset="0"/>
              </a:rPr>
              <a:t>l’étude</a:t>
            </a:r>
            <a:r>
              <a:rPr lang="en-US" sz="2700" kern="0" dirty="0">
                <a:solidFill>
                  <a:srgbClr val="000000"/>
                </a:solidFill>
                <a:latin typeface="Times New Roman" panose="02020603050405020304" pitchFamily="18" charset="0"/>
                <a:cs typeface="Times New Roman" panose="02020603050405020304" pitchFamily="18" charset="0"/>
              </a:rPr>
              <a:t> </a:t>
            </a:r>
            <a:r>
              <a:rPr lang="fr-FR" sz="2700" kern="0" dirty="0">
                <a:solidFill>
                  <a:srgbClr val="000000"/>
                </a:solidFill>
                <a:latin typeface="Times New Roman" panose="02020603050405020304" pitchFamily="18" charset="0"/>
                <a:cs typeface="Times New Roman" panose="02020603050405020304" pitchFamily="18" charset="0"/>
              </a:rPr>
              <a:t>des bases physiques des systèmes chimiques</a:t>
            </a:r>
            <a:endParaRPr lang="en-US" sz="2700" kern="0" dirty="0">
              <a:solidFill>
                <a:srgbClr val="000000"/>
              </a:solidFill>
            </a:endParaRPr>
          </a:p>
        </p:txBody>
      </p:sp>
      <p:sp>
        <p:nvSpPr>
          <p:cNvPr id="10" name="Content Placeholder 2">
            <a:extLst>
              <a:ext uri="{FF2B5EF4-FFF2-40B4-BE49-F238E27FC236}">
                <a16:creationId xmlns:a16="http://schemas.microsoft.com/office/drawing/2014/main" id="{0721C8FF-3229-45D9-9EBC-E65B29340664}"/>
              </a:ext>
            </a:extLst>
          </p:cNvPr>
          <p:cNvSpPr txBox="1">
            <a:spLocks/>
          </p:cNvSpPr>
          <p:nvPr/>
        </p:nvSpPr>
        <p:spPr bwMode="auto">
          <a:xfrm>
            <a:off x="125760" y="3424961"/>
            <a:ext cx="88924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La </a:t>
            </a:r>
            <a:r>
              <a:rPr lang="en-US" sz="2700" kern="0" dirty="0" err="1">
                <a:solidFill>
                  <a:srgbClr val="000000"/>
                </a:solidFill>
                <a:latin typeface="Times New Roman" panose="02020603050405020304" pitchFamily="18" charset="0"/>
                <a:cs typeface="Times New Roman" panose="02020603050405020304" pitchFamily="18" charset="0"/>
              </a:rPr>
              <a:t>biochimie</a:t>
            </a:r>
            <a:r>
              <a:rPr lang="en-US" sz="2700" kern="0" dirty="0">
                <a:solidFill>
                  <a:srgbClr val="000000"/>
                </a:solidFill>
                <a:latin typeface="Times New Roman" panose="02020603050405020304" pitchFamily="18" charset="0"/>
                <a:cs typeface="Times New Roman" panose="02020603050405020304" pitchFamily="18" charset="0"/>
              </a:rPr>
              <a:t> – </a:t>
            </a:r>
            <a:r>
              <a:rPr lang="en-US" sz="2700" kern="0" dirty="0" err="1">
                <a:solidFill>
                  <a:srgbClr val="000000"/>
                </a:solidFill>
                <a:latin typeface="Times New Roman" panose="02020603050405020304" pitchFamily="18" charset="0"/>
                <a:cs typeface="Times New Roman" panose="02020603050405020304" pitchFamily="18" charset="0"/>
              </a:rPr>
              <a:t>L’étude</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processus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chimiques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associés</a:t>
            </a:r>
            <a:r>
              <a:rPr lang="en-US" sz="2700" kern="0" dirty="0">
                <a:solidFill>
                  <a:srgbClr val="000000"/>
                </a:solidFill>
                <a:latin typeface="Times New Roman" panose="02020603050405020304" pitchFamily="18" charset="0"/>
                <a:cs typeface="Times New Roman" panose="02020603050405020304" pitchFamily="18" charset="0"/>
              </a:rPr>
              <a:t> aux organisms </a:t>
            </a:r>
            <a:r>
              <a:rPr lang="en-US" sz="2700" kern="0" dirty="0" err="1">
                <a:solidFill>
                  <a:srgbClr val="000000"/>
                </a:solidFill>
                <a:latin typeface="Times New Roman" panose="02020603050405020304" pitchFamily="18" charset="0"/>
                <a:cs typeface="Times New Roman" panose="02020603050405020304" pitchFamily="18" charset="0"/>
              </a:rPr>
              <a:t>vivants</a:t>
            </a:r>
            <a:endParaRPr lang="en-US" sz="2700" kern="0" dirty="0">
              <a:solidFill>
                <a:srgbClr val="000000"/>
              </a:solidFill>
            </a:endParaRPr>
          </a:p>
        </p:txBody>
      </p:sp>
      <p:sp>
        <p:nvSpPr>
          <p:cNvPr id="13" name="Content Placeholder 2">
            <a:extLst>
              <a:ext uri="{FF2B5EF4-FFF2-40B4-BE49-F238E27FC236}">
                <a16:creationId xmlns:a16="http://schemas.microsoft.com/office/drawing/2014/main" id="{91E67626-4A43-4D30-A256-415A0D00FA2E}"/>
              </a:ext>
            </a:extLst>
          </p:cNvPr>
          <p:cNvSpPr txBox="1">
            <a:spLocks/>
          </p:cNvSpPr>
          <p:nvPr/>
        </p:nvSpPr>
        <p:spPr bwMode="auto">
          <a:xfrm>
            <a:off x="125760" y="4487865"/>
            <a:ext cx="88924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La </a:t>
            </a:r>
            <a:r>
              <a:rPr lang="en-US" sz="2700" kern="0" dirty="0" err="1">
                <a:solidFill>
                  <a:srgbClr val="000000"/>
                </a:solidFill>
                <a:latin typeface="Times New Roman" panose="02020603050405020304" pitchFamily="18" charset="0"/>
                <a:cs typeface="Times New Roman" panose="02020603050405020304" pitchFamily="18" charset="0"/>
              </a:rPr>
              <a:t>chimie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inorganique</a:t>
            </a:r>
            <a:r>
              <a:rPr lang="en-US" sz="2700" kern="0" dirty="0">
                <a:solidFill>
                  <a:srgbClr val="000000"/>
                </a:solidFill>
                <a:latin typeface="Times New Roman" panose="02020603050405020304" pitchFamily="18" charset="0"/>
                <a:cs typeface="Times New Roman" panose="02020603050405020304" pitchFamily="18" charset="0"/>
              </a:rPr>
              <a:t> – </a:t>
            </a:r>
            <a:r>
              <a:rPr lang="en-US" sz="2700" kern="0" dirty="0" err="1">
                <a:solidFill>
                  <a:srgbClr val="000000"/>
                </a:solidFill>
                <a:latin typeface="Times New Roman" panose="02020603050405020304" pitchFamily="18" charset="0"/>
                <a:cs typeface="Times New Roman" panose="02020603050405020304" pitchFamily="18" charset="0"/>
              </a:rPr>
              <a:t>L’étude</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composés</a:t>
            </a:r>
            <a:r>
              <a:rPr lang="en-US" sz="2700" kern="0" dirty="0">
                <a:solidFill>
                  <a:srgbClr val="000000"/>
                </a:solidFill>
                <a:latin typeface="Times New Roman" panose="02020603050405020304" pitchFamily="18" charset="0"/>
                <a:cs typeface="Times New Roman" panose="02020603050405020304" pitchFamily="18" charset="0"/>
              </a:rPr>
              <a:t> qui </a:t>
            </a:r>
            <a:r>
              <a:rPr lang="en-US" sz="2700" kern="0" dirty="0" err="1">
                <a:solidFill>
                  <a:srgbClr val="000000"/>
                </a:solidFill>
                <a:latin typeface="Times New Roman" panose="02020603050405020304" pitchFamily="18" charset="0"/>
                <a:cs typeface="Times New Roman" panose="02020603050405020304" pitchFamily="18" charset="0"/>
              </a:rPr>
              <a:t>n’ont</a:t>
            </a:r>
            <a:r>
              <a:rPr lang="en-US" sz="2700" kern="0" dirty="0">
                <a:solidFill>
                  <a:srgbClr val="000000"/>
                </a:solidFill>
                <a:latin typeface="Times New Roman" panose="02020603050405020304" pitchFamily="18" charset="0"/>
                <a:cs typeface="Times New Roman" panose="02020603050405020304" pitchFamily="18" charset="0"/>
              </a:rPr>
              <a:t> pas le </a:t>
            </a:r>
            <a:r>
              <a:rPr lang="en-US" sz="2700" kern="0" dirty="0" err="1">
                <a:solidFill>
                  <a:srgbClr val="000000"/>
                </a:solidFill>
                <a:latin typeface="Times New Roman" panose="02020603050405020304" pitchFamily="18" charset="0"/>
                <a:cs typeface="Times New Roman" panose="02020603050405020304" pitchFamily="18" charset="0"/>
              </a:rPr>
              <a:t>carbone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comme</a:t>
            </a:r>
            <a:r>
              <a:rPr lang="en-US" sz="2700" kern="0" dirty="0">
                <a:solidFill>
                  <a:srgbClr val="000000"/>
                </a:solidFill>
                <a:latin typeface="Times New Roman" panose="02020603050405020304" pitchFamily="18" charset="0"/>
                <a:cs typeface="Times New Roman" panose="02020603050405020304" pitchFamily="18" charset="0"/>
              </a:rPr>
              <a:t> base de </a:t>
            </a:r>
            <a:r>
              <a:rPr lang="en-US" sz="2700" kern="0" dirty="0" err="1">
                <a:solidFill>
                  <a:srgbClr val="000000"/>
                </a:solidFill>
                <a:latin typeface="Times New Roman" panose="02020603050405020304" pitchFamily="18" charset="0"/>
                <a:cs typeface="Times New Roman" panose="02020603050405020304" pitchFamily="18" charset="0"/>
              </a:rPr>
              <a:t>leur</a:t>
            </a:r>
            <a:r>
              <a:rPr lang="en-US" sz="2700" kern="0" dirty="0">
                <a:solidFill>
                  <a:srgbClr val="000000"/>
                </a:solidFill>
                <a:latin typeface="Times New Roman" panose="02020603050405020304" pitchFamily="18" charset="0"/>
                <a:cs typeface="Times New Roman" panose="02020603050405020304" pitchFamily="18" charset="0"/>
              </a:rPr>
              <a:t> structure</a:t>
            </a:r>
            <a:endParaRPr lang="en-US" sz="2700" kern="0" dirty="0">
              <a:solidFill>
                <a:srgbClr val="000000"/>
              </a:solidFill>
            </a:endParaRPr>
          </a:p>
        </p:txBody>
      </p:sp>
      <p:sp>
        <p:nvSpPr>
          <p:cNvPr id="14" name="Content Placeholder 2">
            <a:extLst>
              <a:ext uri="{FF2B5EF4-FFF2-40B4-BE49-F238E27FC236}">
                <a16:creationId xmlns:a16="http://schemas.microsoft.com/office/drawing/2014/main" id="{C41C1F3D-D0FA-4DF5-AAFE-71700420AB1E}"/>
              </a:ext>
            </a:extLst>
          </p:cNvPr>
          <p:cNvSpPr txBox="1">
            <a:spLocks/>
          </p:cNvSpPr>
          <p:nvPr/>
        </p:nvSpPr>
        <p:spPr bwMode="auto">
          <a:xfrm>
            <a:off x="125760" y="5550769"/>
            <a:ext cx="88924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en-US" sz="2700" kern="0" dirty="0">
                <a:solidFill>
                  <a:srgbClr val="000000"/>
                </a:solidFill>
                <a:latin typeface="Times New Roman" panose="02020603050405020304" pitchFamily="18" charset="0"/>
                <a:cs typeface="Times New Roman" panose="02020603050405020304" pitchFamily="18" charset="0"/>
              </a:rPr>
              <a:t>La </a:t>
            </a:r>
            <a:r>
              <a:rPr lang="en-US" sz="2700" kern="0" dirty="0" err="1">
                <a:solidFill>
                  <a:srgbClr val="000000"/>
                </a:solidFill>
                <a:latin typeface="Times New Roman" panose="02020603050405020304" pitchFamily="18" charset="0"/>
                <a:cs typeface="Times New Roman" panose="02020603050405020304" pitchFamily="18" charset="0"/>
              </a:rPr>
              <a:t>chimie</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organique</a:t>
            </a:r>
            <a:r>
              <a:rPr lang="en-US" sz="2700" kern="0" dirty="0">
                <a:solidFill>
                  <a:srgbClr val="000000"/>
                </a:solidFill>
                <a:latin typeface="Times New Roman" panose="02020603050405020304" pitchFamily="18" charset="0"/>
                <a:cs typeface="Times New Roman" panose="02020603050405020304" pitchFamily="18" charset="0"/>
              </a:rPr>
              <a:t> – L</a:t>
            </a:r>
            <a:r>
              <a:rPr lang="fr-FR" sz="2700" kern="0" dirty="0">
                <a:solidFill>
                  <a:srgbClr val="000000"/>
                </a:solidFill>
                <a:latin typeface="Times New Roman" panose="02020603050405020304" pitchFamily="18" charset="0"/>
                <a:cs typeface="Times New Roman" panose="02020603050405020304" pitchFamily="18" charset="0"/>
              </a:rPr>
              <a:t>’étude des composés qui contiennent du carbone</a:t>
            </a:r>
            <a:endParaRPr lang="en-US" sz="2700" kern="0" dirty="0">
              <a:solidFill>
                <a:srgbClr val="000000"/>
              </a:solidFill>
            </a:endParaRPr>
          </a:p>
        </p:txBody>
      </p:sp>
      <p:cxnSp>
        <p:nvCxnSpPr>
          <p:cNvPr id="18" name="Straight Connector 17">
            <a:extLst>
              <a:ext uri="{FF2B5EF4-FFF2-40B4-BE49-F238E27FC236}">
                <a16:creationId xmlns:a16="http://schemas.microsoft.com/office/drawing/2014/main" id="{862F99DB-47F3-4048-B209-F9400DF7F758}"/>
              </a:ext>
            </a:extLst>
          </p:cNvPr>
          <p:cNvCxnSpPr/>
          <p:nvPr/>
        </p:nvCxnSpPr>
        <p:spPr>
          <a:xfrm>
            <a:off x="810247" y="3099238"/>
            <a:ext cx="0" cy="136783"/>
          </a:xfrm>
          <a:prstGeom prst="lin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41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A9C189-FEC0-40A9-AF27-61F76A211D9C}"/>
              </a:ext>
            </a:extLst>
          </p:cNvPr>
          <p:cNvSpPr/>
          <p:nvPr/>
        </p:nvSpPr>
        <p:spPr>
          <a:xfrm>
            <a:off x="4318954" y="2160524"/>
            <a:ext cx="360040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1" name="Rectangle 90">
            <a:extLst>
              <a:ext uri="{FF2B5EF4-FFF2-40B4-BE49-F238E27FC236}">
                <a16:creationId xmlns:a16="http://schemas.microsoft.com/office/drawing/2014/main" id="{4FFD7AFA-D9F5-4B70-AAAB-8958BB4972D9}"/>
              </a:ext>
            </a:extLst>
          </p:cNvPr>
          <p:cNvSpPr/>
          <p:nvPr/>
        </p:nvSpPr>
        <p:spPr>
          <a:xfrm>
            <a:off x="4568433" y="3095805"/>
            <a:ext cx="4507712" cy="170564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16730" y="1277332"/>
            <a:ext cx="8892480" cy="133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Souvent, un des hydrogènes dans une composé organique est remplacé par un atome différent ou par un groupe d’atomes – ces remplacements s’appellent des groupes fonctionnels.</a:t>
            </a:r>
            <a:endParaRPr lang="en-US" sz="2700" kern="0" dirty="0">
              <a:solidFill>
                <a:srgbClr val="000000"/>
              </a:solidFill>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groupes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fonctionnels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32" name="Content Placeholder 2">
            <a:extLst>
              <a:ext uri="{FF2B5EF4-FFF2-40B4-BE49-F238E27FC236}">
                <a16:creationId xmlns:a16="http://schemas.microsoft.com/office/drawing/2014/main" id="{A1DFD892-53B0-4352-8C1B-4D7C62E96937}"/>
              </a:ext>
            </a:extLst>
          </p:cNvPr>
          <p:cNvSpPr txBox="1">
            <a:spLocks/>
          </p:cNvSpPr>
          <p:nvPr/>
        </p:nvSpPr>
        <p:spPr bwMode="auto">
          <a:xfrm>
            <a:off x="712339" y="3888226"/>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Straight Connector 38">
            <a:extLst>
              <a:ext uri="{FF2B5EF4-FFF2-40B4-BE49-F238E27FC236}">
                <a16:creationId xmlns:a16="http://schemas.microsoft.com/office/drawing/2014/main" id="{853CB021-2977-4D5C-AAD9-50ECEFB2B829}"/>
              </a:ext>
            </a:extLst>
          </p:cNvPr>
          <p:cNvCxnSpPr>
            <a:cxnSpLocks/>
          </p:cNvCxnSpPr>
          <p:nvPr/>
        </p:nvCxnSpPr>
        <p:spPr>
          <a:xfrm flipV="1">
            <a:off x="1078993" y="3919375"/>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7736D46-A8B8-4513-B818-4FCBCCA900B0}"/>
              </a:ext>
            </a:extLst>
          </p:cNvPr>
          <p:cNvCxnSpPr>
            <a:cxnSpLocks/>
          </p:cNvCxnSpPr>
          <p:nvPr/>
        </p:nvCxnSpPr>
        <p:spPr>
          <a:xfrm flipH="1" flipV="1">
            <a:off x="1441708" y="3919375"/>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 name="Content Placeholder 2">
            <a:extLst>
              <a:ext uri="{FF2B5EF4-FFF2-40B4-BE49-F238E27FC236}">
                <a16:creationId xmlns:a16="http://schemas.microsoft.com/office/drawing/2014/main" id="{D1FDF1F1-C198-4A35-A9E4-B5CDACACBF0E}"/>
              </a:ext>
            </a:extLst>
          </p:cNvPr>
          <p:cNvSpPr txBox="1">
            <a:spLocks/>
          </p:cNvSpPr>
          <p:nvPr/>
        </p:nvSpPr>
        <p:spPr bwMode="auto">
          <a:xfrm>
            <a:off x="1078993" y="3574601"/>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4" name="Content Placeholder 2">
            <a:extLst>
              <a:ext uri="{FF2B5EF4-FFF2-40B4-BE49-F238E27FC236}">
                <a16:creationId xmlns:a16="http://schemas.microsoft.com/office/drawing/2014/main" id="{9CDE86AD-C157-4F59-8AA0-9E32F385352C}"/>
              </a:ext>
            </a:extLst>
          </p:cNvPr>
          <p:cNvSpPr txBox="1">
            <a:spLocks/>
          </p:cNvSpPr>
          <p:nvPr/>
        </p:nvSpPr>
        <p:spPr bwMode="auto">
          <a:xfrm>
            <a:off x="1413215" y="3885586"/>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5" name="Content Placeholder 2">
            <a:extLst>
              <a:ext uri="{FF2B5EF4-FFF2-40B4-BE49-F238E27FC236}">
                <a16:creationId xmlns:a16="http://schemas.microsoft.com/office/drawing/2014/main" id="{D4663232-E070-4BE9-A07B-2AD745D96597}"/>
              </a:ext>
            </a:extLst>
          </p:cNvPr>
          <p:cNvSpPr txBox="1">
            <a:spLocks/>
          </p:cNvSpPr>
          <p:nvPr/>
        </p:nvSpPr>
        <p:spPr bwMode="auto">
          <a:xfrm>
            <a:off x="337831" y="3533542"/>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Straight Connector 45">
            <a:extLst>
              <a:ext uri="{FF2B5EF4-FFF2-40B4-BE49-F238E27FC236}">
                <a16:creationId xmlns:a16="http://schemas.microsoft.com/office/drawing/2014/main" id="{6378EFE6-5A68-4921-A6A1-B2E4DC90DEDF}"/>
              </a:ext>
            </a:extLst>
          </p:cNvPr>
          <p:cNvCxnSpPr>
            <a:cxnSpLocks/>
          </p:cNvCxnSpPr>
          <p:nvPr/>
        </p:nvCxnSpPr>
        <p:spPr>
          <a:xfrm flipH="1" flipV="1">
            <a:off x="739458" y="3919375"/>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7" name="Content Placeholder 2">
            <a:extLst>
              <a:ext uri="{FF2B5EF4-FFF2-40B4-BE49-F238E27FC236}">
                <a16:creationId xmlns:a16="http://schemas.microsoft.com/office/drawing/2014/main" id="{12A11420-D8D8-4178-A26C-16491E8513B7}"/>
              </a:ext>
            </a:extLst>
          </p:cNvPr>
          <p:cNvSpPr txBox="1">
            <a:spLocks/>
          </p:cNvSpPr>
          <p:nvPr/>
        </p:nvSpPr>
        <p:spPr bwMode="auto">
          <a:xfrm>
            <a:off x="343305" y="4242910"/>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8" name="Straight Connector 47">
            <a:extLst>
              <a:ext uri="{FF2B5EF4-FFF2-40B4-BE49-F238E27FC236}">
                <a16:creationId xmlns:a16="http://schemas.microsoft.com/office/drawing/2014/main" id="{61599CB6-37ED-457D-8B35-72EE272705F5}"/>
              </a:ext>
            </a:extLst>
          </p:cNvPr>
          <p:cNvCxnSpPr>
            <a:cxnSpLocks/>
          </p:cNvCxnSpPr>
          <p:nvPr/>
        </p:nvCxnSpPr>
        <p:spPr>
          <a:xfrm flipV="1">
            <a:off x="739458" y="4243159"/>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2CD3376-9AF1-4219-AD20-858BE5905A0E}"/>
              </a:ext>
            </a:extLst>
          </p:cNvPr>
          <p:cNvCxnSpPr>
            <a:cxnSpLocks/>
          </p:cNvCxnSpPr>
          <p:nvPr/>
        </p:nvCxnSpPr>
        <p:spPr>
          <a:xfrm rot="1500000" flipH="1" flipV="1">
            <a:off x="992874" y="4301852"/>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6" name="Content Placeholder 2">
            <a:extLst>
              <a:ext uri="{FF2B5EF4-FFF2-40B4-BE49-F238E27FC236}">
                <a16:creationId xmlns:a16="http://schemas.microsoft.com/office/drawing/2014/main" id="{57B9663E-5228-4C37-BF32-9F0A9BBF9C22}"/>
              </a:ext>
            </a:extLst>
          </p:cNvPr>
          <p:cNvSpPr txBox="1">
            <a:spLocks/>
          </p:cNvSpPr>
          <p:nvPr/>
        </p:nvSpPr>
        <p:spPr bwMode="auto">
          <a:xfrm>
            <a:off x="872913" y="4336587"/>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7" name="Content Placeholder 2">
            <a:extLst>
              <a:ext uri="{FF2B5EF4-FFF2-40B4-BE49-F238E27FC236}">
                <a16:creationId xmlns:a16="http://schemas.microsoft.com/office/drawing/2014/main" id="{70FDC0C6-E3CC-45A7-B5B0-CF7894A64976}"/>
              </a:ext>
            </a:extLst>
          </p:cNvPr>
          <p:cNvSpPr txBox="1">
            <a:spLocks/>
          </p:cNvSpPr>
          <p:nvPr/>
        </p:nvSpPr>
        <p:spPr bwMode="auto">
          <a:xfrm>
            <a:off x="821650" y="3138539"/>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0DEF775B-84B7-4582-B9F9-28F59D66E409}"/>
              </a:ext>
            </a:extLst>
          </p:cNvPr>
          <p:cNvCxnSpPr>
            <a:cxnSpLocks/>
          </p:cNvCxnSpPr>
          <p:nvPr/>
        </p:nvCxnSpPr>
        <p:spPr>
          <a:xfrm rot="1500000" flipH="1" flipV="1">
            <a:off x="1165112" y="3569502"/>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0" name="Content Placeholder 2">
            <a:extLst>
              <a:ext uri="{FF2B5EF4-FFF2-40B4-BE49-F238E27FC236}">
                <a16:creationId xmlns:a16="http://schemas.microsoft.com/office/drawing/2014/main" id="{80D67644-66E8-4490-86C8-C01AB782046E}"/>
              </a:ext>
            </a:extLst>
          </p:cNvPr>
          <p:cNvSpPr txBox="1">
            <a:spLocks/>
          </p:cNvSpPr>
          <p:nvPr/>
        </p:nvSpPr>
        <p:spPr bwMode="auto">
          <a:xfrm>
            <a:off x="1300877" y="3140110"/>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D47654A9-D3C3-41D9-AD8A-7EA272E9295D}"/>
              </a:ext>
            </a:extLst>
          </p:cNvPr>
          <p:cNvCxnSpPr>
            <a:cxnSpLocks/>
          </p:cNvCxnSpPr>
          <p:nvPr/>
        </p:nvCxnSpPr>
        <p:spPr>
          <a:xfrm rot="20100000" flipV="1">
            <a:off x="1348217" y="3569503"/>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3DB0D6A3-4D81-4D19-8A29-59332B9A4DC6}"/>
              </a:ext>
            </a:extLst>
          </p:cNvPr>
          <p:cNvCxnSpPr>
            <a:cxnSpLocks/>
          </p:cNvCxnSpPr>
          <p:nvPr/>
        </p:nvCxnSpPr>
        <p:spPr>
          <a:xfrm rot="20100000" flipV="1">
            <a:off x="1460961" y="4298125"/>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3" name="Content Placeholder 2">
            <a:extLst>
              <a:ext uri="{FF2B5EF4-FFF2-40B4-BE49-F238E27FC236}">
                <a16:creationId xmlns:a16="http://schemas.microsoft.com/office/drawing/2014/main" id="{73C354F0-B654-4741-9222-3E6AF9ED66BE}"/>
              </a:ext>
            </a:extLst>
          </p:cNvPr>
          <p:cNvSpPr txBox="1">
            <a:spLocks/>
          </p:cNvSpPr>
          <p:nvPr/>
        </p:nvSpPr>
        <p:spPr bwMode="auto">
          <a:xfrm>
            <a:off x="1252979" y="4333947"/>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4" name="Content Placeholder 2">
            <a:extLst>
              <a:ext uri="{FF2B5EF4-FFF2-40B4-BE49-F238E27FC236}">
                <a16:creationId xmlns:a16="http://schemas.microsoft.com/office/drawing/2014/main" id="{BEB9F9CC-AE73-4CC6-9936-8A0CBC9AEDA4}"/>
              </a:ext>
            </a:extLst>
          </p:cNvPr>
          <p:cNvSpPr txBox="1">
            <a:spLocks/>
          </p:cNvSpPr>
          <p:nvPr/>
        </p:nvSpPr>
        <p:spPr bwMode="auto">
          <a:xfrm>
            <a:off x="1800970" y="3533542"/>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5" name="Straight Connector 64">
            <a:extLst>
              <a:ext uri="{FF2B5EF4-FFF2-40B4-BE49-F238E27FC236}">
                <a16:creationId xmlns:a16="http://schemas.microsoft.com/office/drawing/2014/main" id="{2081773F-0FBB-46FA-8006-DEB72A2E1577}"/>
              </a:ext>
            </a:extLst>
          </p:cNvPr>
          <p:cNvCxnSpPr>
            <a:cxnSpLocks/>
          </p:cNvCxnSpPr>
          <p:nvPr/>
        </p:nvCxnSpPr>
        <p:spPr>
          <a:xfrm flipV="1">
            <a:off x="1793062" y="3919051"/>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6" name="Content Placeholder 2">
            <a:extLst>
              <a:ext uri="{FF2B5EF4-FFF2-40B4-BE49-F238E27FC236}">
                <a16:creationId xmlns:a16="http://schemas.microsoft.com/office/drawing/2014/main" id="{825E95B5-8721-400E-8D61-2AC98DAF4968}"/>
              </a:ext>
            </a:extLst>
          </p:cNvPr>
          <p:cNvSpPr txBox="1">
            <a:spLocks/>
          </p:cNvSpPr>
          <p:nvPr/>
        </p:nvSpPr>
        <p:spPr bwMode="auto">
          <a:xfrm>
            <a:off x="1806444" y="4242910"/>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7" name="Straight Connector 66">
            <a:extLst>
              <a:ext uri="{FF2B5EF4-FFF2-40B4-BE49-F238E27FC236}">
                <a16:creationId xmlns:a16="http://schemas.microsoft.com/office/drawing/2014/main" id="{F961B6F1-F81F-4A50-AF2E-BDFDE1173EB7}"/>
              </a:ext>
            </a:extLst>
          </p:cNvPr>
          <p:cNvCxnSpPr>
            <a:cxnSpLocks/>
          </p:cNvCxnSpPr>
          <p:nvPr/>
        </p:nvCxnSpPr>
        <p:spPr>
          <a:xfrm flipH="1" flipV="1">
            <a:off x="1793062" y="4242835"/>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8" name="Content Placeholder 2">
            <a:extLst>
              <a:ext uri="{FF2B5EF4-FFF2-40B4-BE49-F238E27FC236}">
                <a16:creationId xmlns:a16="http://schemas.microsoft.com/office/drawing/2014/main" id="{C829450B-998C-4E2F-8F56-9EF6B10E0D97}"/>
              </a:ext>
            </a:extLst>
          </p:cNvPr>
          <p:cNvSpPr txBox="1">
            <a:spLocks/>
          </p:cNvSpPr>
          <p:nvPr/>
        </p:nvSpPr>
        <p:spPr bwMode="auto">
          <a:xfrm>
            <a:off x="2683017" y="3885062"/>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9" name="Straight Connector 68">
            <a:extLst>
              <a:ext uri="{FF2B5EF4-FFF2-40B4-BE49-F238E27FC236}">
                <a16:creationId xmlns:a16="http://schemas.microsoft.com/office/drawing/2014/main" id="{47E60BC9-8B64-4588-8AA5-6CAE8D4963F2}"/>
              </a:ext>
            </a:extLst>
          </p:cNvPr>
          <p:cNvCxnSpPr>
            <a:cxnSpLocks/>
          </p:cNvCxnSpPr>
          <p:nvPr/>
        </p:nvCxnSpPr>
        <p:spPr>
          <a:xfrm flipV="1">
            <a:off x="3049671" y="3916211"/>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784A1320-B2AB-438F-AC77-E86E6AEAE331}"/>
              </a:ext>
            </a:extLst>
          </p:cNvPr>
          <p:cNvCxnSpPr>
            <a:cxnSpLocks/>
          </p:cNvCxnSpPr>
          <p:nvPr/>
        </p:nvCxnSpPr>
        <p:spPr>
          <a:xfrm flipH="1" flipV="1">
            <a:off x="3412386" y="3916211"/>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1" name="Content Placeholder 2">
            <a:extLst>
              <a:ext uri="{FF2B5EF4-FFF2-40B4-BE49-F238E27FC236}">
                <a16:creationId xmlns:a16="http://schemas.microsoft.com/office/drawing/2014/main" id="{6AC5F4F7-2670-4C8B-9DF6-2AC06324764C}"/>
              </a:ext>
            </a:extLst>
          </p:cNvPr>
          <p:cNvSpPr txBox="1">
            <a:spLocks/>
          </p:cNvSpPr>
          <p:nvPr/>
        </p:nvSpPr>
        <p:spPr bwMode="auto">
          <a:xfrm>
            <a:off x="3049671" y="3571437"/>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2" name="Content Placeholder 2">
            <a:extLst>
              <a:ext uri="{FF2B5EF4-FFF2-40B4-BE49-F238E27FC236}">
                <a16:creationId xmlns:a16="http://schemas.microsoft.com/office/drawing/2014/main" id="{E10ED0BB-37F1-42A6-B5C4-26C618A95119}"/>
              </a:ext>
            </a:extLst>
          </p:cNvPr>
          <p:cNvSpPr txBox="1">
            <a:spLocks/>
          </p:cNvSpPr>
          <p:nvPr/>
        </p:nvSpPr>
        <p:spPr bwMode="auto">
          <a:xfrm>
            <a:off x="3383893" y="3882422"/>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3" name="Content Placeholder 2">
            <a:extLst>
              <a:ext uri="{FF2B5EF4-FFF2-40B4-BE49-F238E27FC236}">
                <a16:creationId xmlns:a16="http://schemas.microsoft.com/office/drawing/2014/main" id="{362B99B9-0E91-4CF3-99CE-3561CFA5AC4E}"/>
              </a:ext>
            </a:extLst>
          </p:cNvPr>
          <p:cNvSpPr txBox="1">
            <a:spLocks/>
          </p:cNvSpPr>
          <p:nvPr/>
        </p:nvSpPr>
        <p:spPr bwMode="auto">
          <a:xfrm>
            <a:off x="2308509" y="3530378"/>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4" name="Straight Connector 73">
            <a:extLst>
              <a:ext uri="{FF2B5EF4-FFF2-40B4-BE49-F238E27FC236}">
                <a16:creationId xmlns:a16="http://schemas.microsoft.com/office/drawing/2014/main" id="{518FD21F-E3EA-48F3-9D97-1ECF41901126}"/>
              </a:ext>
            </a:extLst>
          </p:cNvPr>
          <p:cNvCxnSpPr>
            <a:cxnSpLocks/>
          </p:cNvCxnSpPr>
          <p:nvPr/>
        </p:nvCxnSpPr>
        <p:spPr>
          <a:xfrm flipH="1" flipV="1">
            <a:off x="2710136" y="3916211"/>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5" name="Content Placeholder 2">
            <a:extLst>
              <a:ext uri="{FF2B5EF4-FFF2-40B4-BE49-F238E27FC236}">
                <a16:creationId xmlns:a16="http://schemas.microsoft.com/office/drawing/2014/main" id="{AED8411B-B6D0-42C7-AFD5-374E372E3FBB}"/>
              </a:ext>
            </a:extLst>
          </p:cNvPr>
          <p:cNvSpPr txBox="1">
            <a:spLocks/>
          </p:cNvSpPr>
          <p:nvPr/>
        </p:nvSpPr>
        <p:spPr bwMode="auto">
          <a:xfrm>
            <a:off x="2313983" y="4239746"/>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6" name="Straight Connector 75">
            <a:extLst>
              <a:ext uri="{FF2B5EF4-FFF2-40B4-BE49-F238E27FC236}">
                <a16:creationId xmlns:a16="http://schemas.microsoft.com/office/drawing/2014/main" id="{33FA6244-769E-4CE4-9E0E-8021215B8ADF}"/>
              </a:ext>
            </a:extLst>
          </p:cNvPr>
          <p:cNvCxnSpPr>
            <a:cxnSpLocks/>
          </p:cNvCxnSpPr>
          <p:nvPr/>
        </p:nvCxnSpPr>
        <p:spPr>
          <a:xfrm flipV="1">
            <a:off x="2710136" y="4239995"/>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CB62B73-3050-45C6-812C-87E352846563}"/>
              </a:ext>
            </a:extLst>
          </p:cNvPr>
          <p:cNvCxnSpPr>
            <a:cxnSpLocks/>
          </p:cNvCxnSpPr>
          <p:nvPr/>
        </p:nvCxnSpPr>
        <p:spPr>
          <a:xfrm rot="1500000" flipH="1" flipV="1">
            <a:off x="2963552" y="4298688"/>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Content Placeholder 2">
            <a:extLst>
              <a:ext uri="{FF2B5EF4-FFF2-40B4-BE49-F238E27FC236}">
                <a16:creationId xmlns:a16="http://schemas.microsoft.com/office/drawing/2014/main" id="{1D80E030-6954-42CB-B307-8A8522F1CE72}"/>
              </a:ext>
            </a:extLst>
          </p:cNvPr>
          <p:cNvSpPr txBox="1">
            <a:spLocks/>
          </p:cNvSpPr>
          <p:nvPr/>
        </p:nvSpPr>
        <p:spPr bwMode="auto">
          <a:xfrm>
            <a:off x="2843591" y="4333423"/>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9" name="Content Placeholder 2">
            <a:extLst>
              <a:ext uri="{FF2B5EF4-FFF2-40B4-BE49-F238E27FC236}">
                <a16:creationId xmlns:a16="http://schemas.microsoft.com/office/drawing/2014/main" id="{81DE83C3-4293-43E1-8AA0-2EA4F2E02EC3}"/>
              </a:ext>
            </a:extLst>
          </p:cNvPr>
          <p:cNvSpPr txBox="1">
            <a:spLocks/>
          </p:cNvSpPr>
          <p:nvPr/>
        </p:nvSpPr>
        <p:spPr bwMode="auto">
          <a:xfrm>
            <a:off x="2792328" y="3135375"/>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0" name="Straight Connector 79">
            <a:extLst>
              <a:ext uri="{FF2B5EF4-FFF2-40B4-BE49-F238E27FC236}">
                <a16:creationId xmlns:a16="http://schemas.microsoft.com/office/drawing/2014/main" id="{8CE5E2CF-E934-40A6-81E6-18A33E15ED2C}"/>
              </a:ext>
            </a:extLst>
          </p:cNvPr>
          <p:cNvCxnSpPr>
            <a:cxnSpLocks/>
          </p:cNvCxnSpPr>
          <p:nvPr/>
        </p:nvCxnSpPr>
        <p:spPr>
          <a:xfrm rot="1500000" flipH="1" flipV="1">
            <a:off x="3135790" y="3566338"/>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1" name="Content Placeholder 2">
            <a:extLst>
              <a:ext uri="{FF2B5EF4-FFF2-40B4-BE49-F238E27FC236}">
                <a16:creationId xmlns:a16="http://schemas.microsoft.com/office/drawing/2014/main" id="{39F24E14-BF4A-4901-98F0-223CE55602DA}"/>
              </a:ext>
            </a:extLst>
          </p:cNvPr>
          <p:cNvSpPr txBox="1">
            <a:spLocks/>
          </p:cNvSpPr>
          <p:nvPr/>
        </p:nvSpPr>
        <p:spPr bwMode="auto">
          <a:xfrm>
            <a:off x="3271555" y="3136946"/>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5BA8048C-3ECE-4092-AAAA-54121A338901}"/>
              </a:ext>
            </a:extLst>
          </p:cNvPr>
          <p:cNvCxnSpPr>
            <a:cxnSpLocks/>
          </p:cNvCxnSpPr>
          <p:nvPr/>
        </p:nvCxnSpPr>
        <p:spPr>
          <a:xfrm rot="20100000" flipV="1">
            <a:off x="3318895" y="3566339"/>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A06A303D-1453-4CB3-87C0-79C6C1DBC073}"/>
              </a:ext>
            </a:extLst>
          </p:cNvPr>
          <p:cNvCxnSpPr>
            <a:cxnSpLocks/>
          </p:cNvCxnSpPr>
          <p:nvPr/>
        </p:nvCxnSpPr>
        <p:spPr>
          <a:xfrm rot="20100000" flipV="1">
            <a:off x="3431639" y="4294961"/>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4" name="Content Placeholder 2">
            <a:extLst>
              <a:ext uri="{FF2B5EF4-FFF2-40B4-BE49-F238E27FC236}">
                <a16:creationId xmlns:a16="http://schemas.microsoft.com/office/drawing/2014/main" id="{D73DEE15-3FF9-41A1-8013-8A439725750F}"/>
              </a:ext>
            </a:extLst>
          </p:cNvPr>
          <p:cNvSpPr txBox="1">
            <a:spLocks/>
          </p:cNvSpPr>
          <p:nvPr/>
        </p:nvSpPr>
        <p:spPr bwMode="auto">
          <a:xfrm>
            <a:off x="3223657" y="4330783"/>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5" name="Content Placeholder 2">
            <a:extLst>
              <a:ext uri="{FF2B5EF4-FFF2-40B4-BE49-F238E27FC236}">
                <a16:creationId xmlns:a16="http://schemas.microsoft.com/office/drawing/2014/main" id="{4ADAF37F-F3F4-4C42-8198-5E36DC095DA6}"/>
              </a:ext>
            </a:extLst>
          </p:cNvPr>
          <p:cNvSpPr txBox="1">
            <a:spLocks/>
          </p:cNvSpPr>
          <p:nvPr/>
        </p:nvSpPr>
        <p:spPr bwMode="auto">
          <a:xfrm>
            <a:off x="3771648" y="3530378"/>
            <a:ext cx="496449"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6" name="Straight Connector 85">
            <a:extLst>
              <a:ext uri="{FF2B5EF4-FFF2-40B4-BE49-F238E27FC236}">
                <a16:creationId xmlns:a16="http://schemas.microsoft.com/office/drawing/2014/main" id="{2361769E-3961-4F2B-B0CB-79DC08887DAA}"/>
              </a:ext>
            </a:extLst>
          </p:cNvPr>
          <p:cNvCxnSpPr>
            <a:cxnSpLocks/>
          </p:cNvCxnSpPr>
          <p:nvPr/>
        </p:nvCxnSpPr>
        <p:spPr>
          <a:xfrm flipV="1">
            <a:off x="3763740" y="3915887"/>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7" name="Content Placeholder 2">
            <a:extLst>
              <a:ext uri="{FF2B5EF4-FFF2-40B4-BE49-F238E27FC236}">
                <a16:creationId xmlns:a16="http://schemas.microsoft.com/office/drawing/2014/main" id="{DC8DB363-21F0-40C5-BE98-EF6256F7FC79}"/>
              </a:ext>
            </a:extLst>
          </p:cNvPr>
          <p:cNvSpPr txBox="1">
            <a:spLocks/>
          </p:cNvSpPr>
          <p:nvPr/>
        </p:nvSpPr>
        <p:spPr bwMode="auto">
          <a:xfrm>
            <a:off x="3777122" y="4239746"/>
            <a:ext cx="710255"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8" name="Straight Connector 87">
            <a:extLst>
              <a:ext uri="{FF2B5EF4-FFF2-40B4-BE49-F238E27FC236}">
                <a16:creationId xmlns:a16="http://schemas.microsoft.com/office/drawing/2014/main" id="{7BC05339-7EA9-41AD-BF8F-B6A39815AF7C}"/>
              </a:ext>
            </a:extLst>
          </p:cNvPr>
          <p:cNvCxnSpPr>
            <a:cxnSpLocks/>
          </p:cNvCxnSpPr>
          <p:nvPr/>
        </p:nvCxnSpPr>
        <p:spPr>
          <a:xfrm flipH="1" flipV="1">
            <a:off x="3763740" y="4239671"/>
            <a:ext cx="133734" cy="12075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322F2FA3-D29E-4858-8A3D-40488C0A20F0}"/>
              </a:ext>
            </a:extLst>
          </p:cNvPr>
          <p:cNvCxnSpPr/>
          <p:nvPr/>
        </p:nvCxnSpPr>
        <p:spPr>
          <a:xfrm>
            <a:off x="2095868" y="4108283"/>
            <a:ext cx="510016" cy="0"/>
          </a:xfrm>
          <a:prstGeom prst="straightConnector1">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89" name="Rectangle 88">
            <a:extLst>
              <a:ext uri="{FF2B5EF4-FFF2-40B4-BE49-F238E27FC236}">
                <a16:creationId xmlns:a16="http://schemas.microsoft.com/office/drawing/2014/main" id="{93982854-36A5-42C9-A526-9185CF946A87}"/>
              </a:ext>
            </a:extLst>
          </p:cNvPr>
          <p:cNvSpPr/>
          <p:nvPr/>
        </p:nvSpPr>
        <p:spPr>
          <a:xfrm>
            <a:off x="3788557" y="4278817"/>
            <a:ext cx="698820" cy="454567"/>
          </a:xfrm>
          <a:prstGeom prst="rect">
            <a:avLst/>
          </a:prstGeom>
          <a:noFill/>
          <a:ln>
            <a:solidFill>
              <a:srgbClr val="C00000"/>
            </a:solidFill>
          </a:ln>
          <a:effectLst>
            <a:glow rad="101600">
              <a:srgbClr val="C00000">
                <a:alpha val="60000"/>
              </a:srgb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0" name="Content Placeholder 2">
            <a:extLst>
              <a:ext uri="{FF2B5EF4-FFF2-40B4-BE49-F238E27FC236}">
                <a16:creationId xmlns:a16="http://schemas.microsoft.com/office/drawing/2014/main" id="{904EB29C-55C1-4BDD-88F1-1B2509A28851}"/>
              </a:ext>
            </a:extLst>
          </p:cNvPr>
          <p:cNvSpPr txBox="1">
            <a:spLocks/>
          </p:cNvSpPr>
          <p:nvPr/>
        </p:nvSpPr>
        <p:spPr bwMode="auto">
          <a:xfrm>
            <a:off x="4535734" y="3049176"/>
            <a:ext cx="4680045" cy="1752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 groupe d’atomes qui existe dans une molécule, donnant à la molécule des propriétés spécifique</a:t>
            </a:r>
            <a:endParaRPr lang="en-US" sz="2700" kern="0" dirty="0">
              <a:solidFill>
                <a:srgbClr val="000000"/>
              </a:solidFill>
            </a:endParaRPr>
          </a:p>
        </p:txBody>
      </p:sp>
      <p:cxnSp>
        <p:nvCxnSpPr>
          <p:cNvPr id="92" name="Connector: Curved 91">
            <a:extLst>
              <a:ext uri="{FF2B5EF4-FFF2-40B4-BE49-F238E27FC236}">
                <a16:creationId xmlns:a16="http://schemas.microsoft.com/office/drawing/2014/main" id="{DA81F43D-623F-4423-B0FA-A756BFD3AC70}"/>
              </a:ext>
            </a:extLst>
          </p:cNvPr>
          <p:cNvCxnSpPr>
            <a:cxnSpLocks/>
            <a:stCxn id="20" idx="2"/>
            <a:endCxn id="91" idx="0"/>
          </p:cNvCxnSpPr>
          <p:nvPr/>
        </p:nvCxnSpPr>
        <p:spPr>
          <a:xfrm rot="16200000" flipH="1">
            <a:off x="6230364" y="2503880"/>
            <a:ext cx="480714" cy="703135"/>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3" name="Connector: Curved 92">
            <a:extLst>
              <a:ext uri="{FF2B5EF4-FFF2-40B4-BE49-F238E27FC236}">
                <a16:creationId xmlns:a16="http://schemas.microsoft.com/office/drawing/2014/main" id="{C6A0881D-3C79-4265-9E29-189646B21D91}"/>
              </a:ext>
            </a:extLst>
          </p:cNvPr>
          <p:cNvCxnSpPr>
            <a:cxnSpLocks/>
            <a:stCxn id="20" idx="2"/>
            <a:endCxn id="89" idx="0"/>
          </p:cNvCxnSpPr>
          <p:nvPr/>
        </p:nvCxnSpPr>
        <p:spPr>
          <a:xfrm rot="5400000">
            <a:off x="4296698" y="2456361"/>
            <a:ext cx="1663726" cy="1981187"/>
          </a:xfrm>
          <a:prstGeom prst="curvedConnector3">
            <a:avLst>
              <a:gd name="adj1" fmla="val 7018"/>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Content Placeholder 2">
            <a:extLst>
              <a:ext uri="{FF2B5EF4-FFF2-40B4-BE49-F238E27FC236}">
                <a16:creationId xmlns:a16="http://schemas.microsoft.com/office/drawing/2014/main" id="{C36D28B8-ADA8-4325-8E8B-1CC65F2505DD}"/>
              </a:ext>
            </a:extLst>
          </p:cNvPr>
          <p:cNvSpPr txBox="1">
            <a:spLocks/>
          </p:cNvSpPr>
          <p:nvPr/>
        </p:nvSpPr>
        <p:spPr bwMode="auto">
          <a:xfrm>
            <a:off x="-104951" y="3133130"/>
            <a:ext cx="1027391" cy="48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2" name="Content Placeholder 2">
            <a:extLst>
              <a:ext uri="{FF2B5EF4-FFF2-40B4-BE49-F238E27FC236}">
                <a16:creationId xmlns:a16="http://schemas.microsoft.com/office/drawing/2014/main" id="{C76E8CE2-AB1E-4398-88B1-92771B862FC5}"/>
              </a:ext>
            </a:extLst>
          </p:cNvPr>
          <p:cNvSpPr txBox="1">
            <a:spLocks/>
          </p:cNvSpPr>
          <p:nvPr/>
        </p:nvSpPr>
        <p:spPr bwMode="auto">
          <a:xfrm>
            <a:off x="102938" y="5126695"/>
            <a:ext cx="4680045" cy="1310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Les divers groupes fonctionnels peuvent modifier des propriétés incluant </a:t>
            </a:r>
          </a:p>
        </p:txBody>
      </p:sp>
      <p:sp>
        <p:nvSpPr>
          <p:cNvPr id="103" name="Content Placeholder 2">
            <a:extLst>
              <a:ext uri="{FF2B5EF4-FFF2-40B4-BE49-F238E27FC236}">
                <a16:creationId xmlns:a16="http://schemas.microsoft.com/office/drawing/2014/main" id="{4DEE4CAD-EFC0-423A-85ED-3A38B670C7E9}"/>
              </a:ext>
            </a:extLst>
          </p:cNvPr>
          <p:cNvSpPr txBox="1">
            <a:spLocks/>
          </p:cNvSpPr>
          <p:nvPr/>
        </p:nvSpPr>
        <p:spPr bwMode="auto">
          <a:xfrm>
            <a:off x="4997533" y="4706054"/>
            <a:ext cx="3606915" cy="2151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a:spcBef>
                <a:spcPts val="0"/>
              </a:spcBef>
              <a:buFont typeface="Arial" panose="020B0604020202020204" pitchFamily="34" charset="0"/>
              <a:buChar char="•"/>
            </a:pPr>
            <a:r>
              <a:rPr lang="fr-FR" sz="2700" kern="0" dirty="0">
                <a:solidFill>
                  <a:srgbClr val="000000"/>
                </a:solidFill>
                <a:latin typeface="Times New Roman" panose="02020603050405020304" pitchFamily="18" charset="0"/>
                <a:cs typeface="Times New Roman" panose="02020603050405020304" pitchFamily="18" charset="0"/>
              </a:rPr>
              <a:t>l’acidité ou la basicité</a:t>
            </a:r>
          </a:p>
          <a:p>
            <a:pPr>
              <a:spcBef>
                <a:spcPts val="0"/>
              </a:spcBef>
              <a:buFont typeface="Arial" panose="020B0604020202020204" pitchFamily="34" charset="0"/>
              <a:buChar char="•"/>
            </a:pPr>
            <a:r>
              <a:rPr lang="fr-FR" sz="2700" kern="0" dirty="0">
                <a:solidFill>
                  <a:srgbClr val="000000"/>
                </a:solidFill>
                <a:latin typeface="Times New Roman" panose="02020603050405020304" pitchFamily="18" charset="0"/>
                <a:cs typeface="Times New Roman" panose="02020603050405020304" pitchFamily="18" charset="0"/>
              </a:rPr>
              <a:t>la polarité</a:t>
            </a:r>
          </a:p>
          <a:p>
            <a:pPr>
              <a:spcBef>
                <a:spcPts val="0"/>
              </a:spcBef>
              <a:buFont typeface="Arial" panose="020B0604020202020204" pitchFamily="34" charset="0"/>
              <a:buChar char="•"/>
            </a:pPr>
            <a:r>
              <a:rPr lang="fr-FR" sz="2700" kern="0" dirty="0">
                <a:solidFill>
                  <a:srgbClr val="000000"/>
                </a:solidFill>
                <a:latin typeface="Times New Roman" panose="02020603050405020304" pitchFamily="18" charset="0"/>
                <a:cs typeface="Times New Roman" panose="02020603050405020304" pitchFamily="18" charset="0"/>
              </a:rPr>
              <a:t>l’odeur</a:t>
            </a:r>
          </a:p>
          <a:p>
            <a:pPr>
              <a:spcBef>
                <a:spcPts val="0"/>
              </a:spcBef>
              <a:buFont typeface="Arial" panose="020B0604020202020204" pitchFamily="34" charset="0"/>
              <a:buChar char="•"/>
            </a:pPr>
            <a:r>
              <a:rPr lang="fr-FR" sz="2700" kern="0" dirty="0">
                <a:solidFill>
                  <a:srgbClr val="000000"/>
                </a:solidFill>
                <a:latin typeface="Times New Roman" panose="02020603050405020304" pitchFamily="18" charset="0"/>
                <a:cs typeface="Times New Roman" panose="02020603050405020304" pitchFamily="18" charset="0"/>
              </a:rPr>
              <a:t>la réactivité</a:t>
            </a:r>
          </a:p>
          <a:p>
            <a:pPr>
              <a:spcBef>
                <a:spcPts val="0"/>
              </a:spcBef>
              <a:buFont typeface="Arial" panose="020B0604020202020204" pitchFamily="34" charset="0"/>
              <a:buChar char="•"/>
            </a:pPr>
            <a:r>
              <a:rPr lang="fr-FR" sz="2700" kern="0" dirty="0">
                <a:solidFill>
                  <a:srgbClr val="000000"/>
                </a:solidFill>
                <a:latin typeface="Times New Roman" panose="02020603050405020304" pitchFamily="18" charset="0"/>
                <a:cs typeface="Times New Roman" panose="02020603050405020304" pitchFamily="18" charset="0"/>
              </a:rPr>
              <a:t>l’explosibilité</a:t>
            </a:r>
            <a:endParaRPr lang="en-US" sz="2700" kern="0" dirty="0">
              <a:solidFill>
                <a:srgbClr val="000000"/>
              </a:solidFill>
            </a:endParaRPr>
          </a:p>
        </p:txBody>
      </p:sp>
      <p:sp>
        <p:nvSpPr>
          <p:cNvPr id="104" name="Left Brace 103">
            <a:extLst>
              <a:ext uri="{FF2B5EF4-FFF2-40B4-BE49-F238E27FC236}">
                <a16:creationId xmlns:a16="http://schemas.microsoft.com/office/drawing/2014/main" id="{48A3E227-81BD-499A-8E3A-D6B2C5465318}"/>
              </a:ext>
            </a:extLst>
          </p:cNvPr>
          <p:cNvSpPr/>
          <p:nvPr/>
        </p:nvSpPr>
        <p:spPr>
          <a:xfrm>
            <a:off x="4568433" y="4839080"/>
            <a:ext cx="429100" cy="1885895"/>
          </a:xfrm>
          <a:prstGeom prst="leftBrace">
            <a:avLst/>
          </a:prstGeom>
          <a:ln>
            <a:solidFill>
              <a:srgbClr val="003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6133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additive="base">
                                        <p:cTn id="43" dur="500" fill="hold"/>
                                        <p:tgtEl>
                                          <p:spTgt spid="49"/>
                                        </p:tgtEl>
                                        <p:attrNameLst>
                                          <p:attrName>ppt_x</p:attrName>
                                        </p:attrNameLst>
                                      </p:cBhvr>
                                      <p:tavLst>
                                        <p:tav tm="0">
                                          <p:val>
                                            <p:strVal val="#ppt_x"/>
                                          </p:val>
                                        </p:tav>
                                        <p:tav tm="100000">
                                          <p:val>
                                            <p:strVal val="#ppt_x"/>
                                          </p:val>
                                        </p:tav>
                                      </p:tavLst>
                                    </p:anim>
                                    <p:anim calcmode="lin" valueType="num">
                                      <p:cBhvr additive="base">
                                        <p:cTn id="44" dur="500" fill="hold"/>
                                        <p:tgtEl>
                                          <p:spTgt spid="4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ppt_x"/>
                                          </p:val>
                                        </p:tav>
                                        <p:tav tm="100000">
                                          <p:val>
                                            <p:strVal val="#ppt_x"/>
                                          </p:val>
                                        </p:tav>
                                      </p:tavLst>
                                    </p:anim>
                                    <p:anim calcmode="lin" valueType="num">
                                      <p:cBhvr additive="base">
                                        <p:cTn id="52" dur="500" fill="hold"/>
                                        <p:tgtEl>
                                          <p:spTgt spid="5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500" fill="hold"/>
                                        <p:tgtEl>
                                          <p:spTgt spid="59"/>
                                        </p:tgtEl>
                                        <p:attrNameLst>
                                          <p:attrName>ppt_x</p:attrName>
                                        </p:attrNameLst>
                                      </p:cBhvr>
                                      <p:tavLst>
                                        <p:tav tm="0">
                                          <p:val>
                                            <p:strVal val="#ppt_x"/>
                                          </p:val>
                                        </p:tav>
                                        <p:tav tm="100000">
                                          <p:val>
                                            <p:strVal val="#ppt_x"/>
                                          </p:val>
                                        </p:tav>
                                      </p:tavLst>
                                    </p:anim>
                                    <p:anim calcmode="lin" valueType="num">
                                      <p:cBhvr additive="base">
                                        <p:cTn id="56" dur="500" fill="hold"/>
                                        <p:tgtEl>
                                          <p:spTgt spid="5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additive="base">
                                        <p:cTn id="63" dur="500" fill="hold"/>
                                        <p:tgtEl>
                                          <p:spTgt spid="61"/>
                                        </p:tgtEl>
                                        <p:attrNameLst>
                                          <p:attrName>ppt_x</p:attrName>
                                        </p:attrNameLst>
                                      </p:cBhvr>
                                      <p:tavLst>
                                        <p:tav tm="0">
                                          <p:val>
                                            <p:strVal val="#ppt_x"/>
                                          </p:val>
                                        </p:tav>
                                        <p:tav tm="100000">
                                          <p:val>
                                            <p:strVal val="#ppt_x"/>
                                          </p:val>
                                        </p:tav>
                                      </p:tavLst>
                                    </p:anim>
                                    <p:anim calcmode="lin" valueType="num">
                                      <p:cBhvr additive="base">
                                        <p:cTn id="64" dur="500" fill="hold"/>
                                        <p:tgtEl>
                                          <p:spTgt spid="6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additive="base">
                                        <p:cTn id="75" dur="500" fill="hold"/>
                                        <p:tgtEl>
                                          <p:spTgt spid="64"/>
                                        </p:tgtEl>
                                        <p:attrNameLst>
                                          <p:attrName>ppt_x</p:attrName>
                                        </p:attrNameLst>
                                      </p:cBhvr>
                                      <p:tavLst>
                                        <p:tav tm="0">
                                          <p:val>
                                            <p:strVal val="#ppt_x"/>
                                          </p:val>
                                        </p:tav>
                                        <p:tav tm="100000">
                                          <p:val>
                                            <p:strVal val="#ppt_x"/>
                                          </p:val>
                                        </p:tav>
                                      </p:tavLst>
                                    </p:anim>
                                    <p:anim calcmode="lin" valueType="num">
                                      <p:cBhvr additive="base">
                                        <p:cTn id="76" dur="500" fill="hold"/>
                                        <p:tgtEl>
                                          <p:spTgt spid="6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 calcmode="lin" valueType="num">
                                      <p:cBhvr additive="base">
                                        <p:cTn id="79" dur="500" fill="hold"/>
                                        <p:tgtEl>
                                          <p:spTgt spid="65"/>
                                        </p:tgtEl>
                                        <p:attrNameLst>
                                          <p:attrName>ppt_x</p:attrName>
                                        </p:attrNameLst>
                                      </p:cBhvr>
                                      <p:tavLst>
                                        <p:tav tm="0">
                                          <p:val>
                                            <p:strVal val="#ppt_x"/>
                                          </p:val>
                                        </p:tav>
                                        <p:tav tm="100000">
                                          <p:val>
                                            <p:strVal val="#ppt_x"/>
                                          </p:val>
                                        </p:tav>
                                      </p:tavLst>
                                    </p:anim>
                                    <p:anim calcmode="lin" valueType="num">
                                      <p:cBhvr additive="base">
                                        <p:cTn id="80" dur="500" fill="hold"/>
                                        <p:tgtEl>
                                          <p:spTgt spid="6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additive="base">
                                        <p:cTn id="83" dur="500" fill="hold"/>
                                        <p:tgtEl>
                                          <p:spTgt spid="66"/>
                                        </p:tgtEl>
                                        <p:attrNameLst>
                                          <p:attrName>ppt_x</p:attrName>
                                        </p:attrNameLst>
                                      </p:cBhvr>
                                      <p:tavLst>
                                        <p:tav tm="0">
                                          <p:val>
                                            <p:strVal val="#ppt_x"/>
                                          </p:val>
                                        </p:tav>
                                        <p:tav tm="100000">
                                          <p:val>
                                            <p:strVal val="#ppt_x"/>
                                          </p:val>
                                        </p:tav>
                                      </p:tavLst>
                                    </p:anim>
                                    <p:anim calcmode="lin" valueType="num">
                                      <p:cBhvr additive="base">
                                        <p:cTn id="84" dur="500" fill="hold"/>
                                        <p:tgtEl>
                                          <p:spTgt spid="6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additive="base">
                                        <p:cTn id="87" dur="500" fill="hold"/>
                                        <p:tgtEl>
                                          <p:spTgt spid="67"/>
                                        </p:tgtEl>
                                        <p:attrNameLst>
                                          <p:attrName>ppt_x</p:attrName>
                                        </p:attrNameLst>
                                      </p:cBhvr>
                                      <p:tavLst>
                                        <p:tav tm="0">
                                          <p:val>
                                            <p:strVal val="#ppt_x"/>
                                          </p:val>
                                        </p:tav>
                                        <p:tav tm="100000">
                                          <p:val>
                                            <p:strVal val="#ppt_x"/>
                                          </p:val>
                                        </p:tav>
                                      </p:tavLst>
                                    </p:anim>
                                    <p:anim calcmode="lin" valueType="num">
                                      <p:cBhvr additive="base">
                                        <p:cTn id="88" dur="500" fill="hold"/>
                                        <p:tgtEl>
                                          <p:spTgt spid="6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additive="base">
                                        <p:cTn id="91" dur="500" fill="hold"/>
                                        <p:tgtEl>
                                          <p:spTgt spid="68"/>
                                        </p:tgtEl>
                                        <p:attrNameLst>
                                          <p:attrName>ppt_x</p:attrName>
                                        </p:attrNameLst>
                                      </p:cBhvr>
                                      <p:tavLst>
                                        <p:tav tm="0">
                                          <p:val>
                                            <p:strVal val="#ppt_x"/>
                                          </p:val>
                                        </p:tav>
                                        <p:tav tm="100000">
                                          <p:val>
                                            <p:strVal val="#ppt_x"/>
                                          </p:val>
                                        </p:tav>
                                      </p:tavLst>
                                    </p:anim>
                                    <p:anim calcmode="lin" valueType="num">
                                      <p:cBhvr additive="base">
                                        <p:cTn id="92" dur="500" fill="hold"/>
                                        <p:tgtEl>
                                          <p:spTgt spid="6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69"/>
                                        </p:tgtEl>
                                        <p:attrNameLst>
                                          <p:attrName>style.visibility</p:attrName>
                                        </p:attrNameLst>
                                      </p:cBhvr>
                                      <p:to>
                                        <p:strVal val="visible"/>
                                      </p:to>
                                    </p:set>
                                    <p:anim calcmode="lin" valueType="num">
                                      <p:cBhvr additive="base">
                                        <p:cTn id="95" dur="500" fill="hold"/>
                                        <p:tgtEl>
                                          <p:spTgt spid="69"/>
                                        </p:tgtEl>
                                        <p:attrNameLst>
                                          <p:attrName>ppt_x</p:attrName>
                                        </p:attrNameLst>
                                      </p:cBhvr>
                                      <p:tavLst>
                                        <p:tav tm="0">
                                          <p:val>
                                            <p:strVal val="#ppt_x"/>
                                          </p:val>
                                        </p:tav>
                                        <p:tav tm="100000">
                                          <p:val>
                                            <p:strVal val="#ppt_x"/>
                                          </p:val>
                                        </p:tav>
                                      </p:tavLst>
                                    </p:anim>
                                    <p:anim calcmode="lin" valueType="num">
                                      <p:cBhvr additive="base">
                                        <p:cTn id="96" dur="500" fill="hold"/>
                                        <p:tgtEl>
                                          <p:spTgt spid="6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70"/>
                                        </p:tgtEl>
                                        <p:attrNameLst>
                                          <p:attrName>style.visibility</p:attrName>
                                        </p:attrNameLst>
                                      </p:cBhvr>
                                      <p:to>
                                        <p:strVal val="visible"/>
                                      </p:to>
                                    </p:set>
                                    <p:anim calcmode="lin" valueType="num">
                                      <p:cBhvr additive="base">
                                        <p:cTn id="99" dur="500" fill="hold"/>
                                        <p:tgtEl>
                                          <p:spTgt spid="70"/>
                                        </p:tgtEl>
                                        <p:attrNameLst>
                                          <p:attrName>ppt_x</p:attrName>
                                        </p:attrNameLst>
                                      </p:cBhvr>
                                      <p:tavLst>
                                        <p:tav tm="0">
                                          <p:val>
                                            <p:strVal val="#ppt_x"/>
                                          </p:val>
                                        </p:tav>
                                        <p:tav tm="100000">
                                          <p:val>
                                            <p:strVal val="#ppt_x"/>
                                          </p:val>
                                        </p:tav>
                                      </p:tavLst>
                                    </p:anim>
                                    <p:anim calcmode="lin" valueType="num">
                                      <p:cBhvr additive="base">
                                        <p:cTn id="100" dur="500" fill="hold"/>
                                        <p:tgtEl>
                                          <p:spTgt spid="7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additive="base">
                                        <p:cTn id="103" dur="500" fill="hold"/>
                                        <p:tgtEl>
                                          <p:spTgt spid="71"/>
                                        </p:tgtEl>
                                        <p:attrNameLst>
                                          <p:attrName>ppt_x</p:attrName>
                                        </p:attrNameLst>
                                      </p:cBhvr>
                                      <p:tavLst>
                                        <p:tav tm="0">
                                          <p:val>
                                            <p:strVal val="#ppt_x"/>
                                          </p:val>
                                        </p:tav>
                                        <p:tav tm="100000">
                                          <p:val>
                                            <p:strVal val="#ppt_x"/>
                                          </p:val>
                                        </p:tav>
                                      </p:tavLst>
                                    </p:anim>
                                    <p:anim calcmode="lin" valueType="num">
                                      <p:cBhvr additive="base">
                                        <p:cTn id="104" dur="500" fill="hold"/>
                                        <p:tgtEl>
                                          <p:spTgt spid="7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72"/>
                                        </p:tgtEl>
                                        <p:attrNameLst>
                                          <p:attrName>style.visibility</p:attrName>
                                        </p:attrNameLst>
                                      </p:cBhvr>
                                      <p:to>
                                        <p:strVal val="visible"/>
                                      </p:to>
                                    </p:set>
                                    <p:anim calcmode="lin" valueType="num">
                                      <p:cBhvr additive="base">
                                        <p:cTn id="107" dur="500" fill="hold"/>
                                        <p:tgtEl>
                                          <p:spTgt spid="72"/>
                                        </p:tgtEl>
                                        <p:attrNameLst>
                                          <p:attrName>ppt_x</p:attrName>
                                        </p:attrNameLst>
                                      </p:cBhvr>
                                      <p:tavLst>
                                        <p:tav tm="0">
                                          <p:val>
                                            <p:strVal val="#ppt_x"/>
                                          </p:val>
                                        </p:tav>
                                        <p:tav tm="100000">
                                          <p:val>
                                            <p:strVal val="#ppt_x"/>
                                          </p:val>
                                        </p:tav>
                                      </p:tavLst>
                                    </p:anim>
                                    <p:anim calcmode="lin" valueType="num">
                                      <p:cBhvr additive="base">
                                        <p:cTn id="108" dur="500" fill="hold"/>
                                        <p:tgtEl>
                                          <p:spTgt spid="7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500" fill="hold"/>
                                        <p:tgtEl>
                                          <p:spTgt spid="73"/>
                                        </p:tgtEl>
                                        <p:attrNameLst>
                                          <p:attrName>ppt_x</p:attrName>
                                        </p:attrNameLst>
                                      </p:cBhvr>
                                      <p:tavLst>
                                        <p:tav tm="0">
                                          <p:val>
                                            <p:strVal val="#ppt_x"/>
                                          </p:val>
                                        </p:tav>
                                        <p:tav tm="100000">
                                          <p:val>
                                            <p:strVal val="#ppt_x"/>
                                          </p:val>
                                        </p:tav>
                                      </p:tavLst>
                                    </p:anim>
                                    <p:anim calcmode="lin" valueType="num">
                                      <p:cBhvr additive="base">
                                        <p:cTn id="112" dur="500" fill="hold"/>
                                        <p:tgtEl>
                                          <p:spTgt spid="7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74"/>
                                        </p:tgtEl>
                                        <p:attrNameLst>
                                          <p:attrName>style.visibility</p:attrName>
                                        </p:attrNameLst>
                                      </p:cBhvr>
                                      <p:to>
                                        <p:strVal val="visible"/>
                                      </p:to>
                                    </p:set>
                                    <p:anim calcmode="lin" valueType="num">
                                      <p:cBhvr additive="base">
                                        <p:cTn id="115" dur="500" fill="hold"/>
                                        <p:tgtEl>
                                          <p:spTgt spid="74"/>
                                        </p:tgtEl>
                                        <p:attrNameLst>
                                          <p:attrName>ppt_x</p:attrName>
                                        </p:attrNameLst>
                                      </p:cBhvr>
                                      <p:tavLst>
                                        <p:tav tm="0">
                                          <p:val>
                                            <p:strVal val="#ppt_x"/>
                                          </p:val>
                                        </p:tav>
                                        <p:tav tm="100000">
                                          <p:val>
                                            <p:strVal val="#ppt_x"/>
                                          </p:val>
                                        </p:tav>
                                      </p:tavLst>
                                    </p:anim>
                                    <p:anim calcmode="lin" valueType="num">
                                      <p:cBhvr additive="base">
                                        <p:cTn id="116" dur="500" fill="hold"/>
                                        <p:tgtEl>
                                          <p:spTgt spid="7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5"/>
                                        </p:tgtEl>
                                        <p:attrNameLst>
                                          <p:attrName>style.visibility</p:attrName>
                                        </p:attrNameLst>
                                      </p:cBhvr>
                                      <p:to>
                                        <p:strVal val="visible"/>
                                      </p:to>
                                    </p:set>
                                    <p:anim calcmode="lin" valueType="num">
                                      <p:cBhvr additive="base">
                                        <p:cTn id="119" dur="500" fill="hold"/>
                                        <p:tgtEl>
                                          <p:spTgt spid="75"/>
                                        </p:tgtEl>
                                        <p:attrNameLst>
                                          <p:attrName>ppt_x</p:attrName>
                                        </p:attrNameLst>
                                      </p:cBhvr>
                                      <p:tavLst>
                                        <p:tav tm="0">
                                          <p:val>
                                            <p:strVal val="#ppt_x"/>
                                          </p:val>
                                        </p:tav>
                                        <p:tav tm="100000">
                                          <p:val>
                                            <p:strVal val="#ppt_x"/>
                                          </p:val>
                                        </p:tav>
                                      </p:tavLst>
                                    </p:anim>
                                    <p:anim calcmode="lin" valueType="num">
                                      <p:cBhvr additive="base">
                                        <p:cTn id="120" dur="500" fill="hold"/>
                                        <p:tgtEl>
                                          <p:spTgt spid="75"/>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76"/>
                                        </p:tgtEl>
                                        <p:attrNameLst>
                                          <p:attrName>style.visibility</p:attrName>
                                        </p:attrNameLst>
                                      </p:cBhvr>
                                      <p:to>
                                        <p:strVal val="visible"/>
                                      </p:to>
                                    </p:set>
                                    <p:anim calcmode="lin" valueType="num">
                                      <p:cBhvr additive="base">
                                        <p:cTn id="123" dur="500" fill="hold"/>
                                        <p:tgtEl>
                                          <p:spTgt spid="76"/>
                                        </p:tgtEl>
                                        <p:attrNameLst>
                                          <p:attrName>ppt_x</p:attrName>
                                        </p:attrNameLst>
                                      </p:cBhvr>
                                      <p:tavLst>
                                        <p:tav tm="0">
                                          <p:val>
                                            <p:strVal val="#ppt_x"/>
                                          </p:val>
                                        </p:tav>
                                        <p:tav tm="100000">
                                          <p:val>
                                            <p:strVal val="#ppt_x"/>
                                          </p:val>
                                        </p:tav>
                                      </p:tavLst>
                                    </p:anim>
                                    <p:anim calcmode="lin" valueType="num">
                                      <p:cBhvr additive="base">
                                        <p:cTn id="124" dur="500" fill="hold"/>
                                        <p:tgtEl>
                                          <p:spTgt spid="76"/>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77"/>
                                        </p:tgtEl>
                                        <p:attrNameLst>
                                          <p:attrName>style.visibility</p:attrName>
                                        </p:attrNameLst>
                                      </p:cBhvr>
                                      <p:to>
                                        <p:strVal val="visible"/>
                                      </p:to>
                                    </p:set>
                                    <p:anim calcmode="lin" valueType="num">
                                      <p:cBhvr additive="base">
                                        <p:cTn id="127" dur="500" fill="hold"/>
                                        <p:tgtEl>
                                          <p:spTgt spid="77"/>
                                        </p:tgtEl>
                                        <p:attrNameLst>
                                          <p:attrName>ppt_x</p:attrName>
                                        </p:attrNameLst>
                                      </p:cBhvr>
                                      <p:tavLst>
                                        <p:tav tm="0">
                                          <p:val>
                                            <p:strVal val="#ppt_x"/>
                                          </p:val>
                                        </p:tav>
                                        <p:tav tm="100000">
                                          <p:val>
                                            <p:strVal val="#ppt_x"/>
                                          </p:val>
                                        </p:tav>
                                      </p:tavLst>
                                    </p:anim>
                                    <p:anim calcmode="lin" valueType="num">
                                      <p:cBhvr additive="base">
                                        <p:cTn id="128" dur="500" fill="hold"/>
                                        <p:tgtEl>
                                          <p:spTgt spid="7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additive="base">
                                        <p:cTn id="131" dur="500" fill="hold"/>
                                        <p:tgtEl>
                                          <p:spTgt spid="78"/>
                                        </p:tgtEl>
                                        <p:attrNameLst>
                                          <p:attrName>ppt_x</p:attrName>
                                        </p:attrNameLst>
                                      </p:cBhvr>
                                      <p:tavLst>
                                        <p:tav tm="0">
                                          <p:val>
                                            <p:strVal val="#ppt_x"/>
                                          </p:val>
                                        </p:tav>
                                        <p:tav tm="100000">
                                          <p:val>
                                            <p:strVal val="#ppt_x"/>
                                          </p:val>
                                        </p:tav>
                                      </p:tavLst>
                                    </p:anim>
                                    <p:anim calcmode="lin" valueType="num">
                                      <p:cBhvr additive="base">
                                        <p:cTn id="132" dur="500" fill="hold"/>
                                        <p:tgtEl>
                                          <p:spTgt spid="7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500" fill="hold"/>
                                        <p:tgtEl>
                                          <p:spTgt spid="79"/>
                                        </p:tgtEl>
                                        <p:attrNameLst>
                                          <p:attrName>ppt_x</p:attrName>
                                        </p:attrNameLst>
                                      </p:cBhvr>
                                      <p:tavLst>
                                        <p:tav tm="0">
                                          <p:val>
                                            <p:strVal val="#ppt_x"/>
                                          </p:val>
                                        </p:tav>
                                        <p:tav tm="100000">
                                          <p:val>
                                            <p:strVal val="#ppt_x"/>
                                          </p:val>
                                        </p:tav>
                                      </p:tavLst>
                                    </p:anim>
                                    <p:anim calcmode="lin" valueType="num">
                                      <p:cBhvr additive="base">
                                        <p:cTn id="136" dur="500" fill="hold"/>
                                        <p:tgtEl>
                                          <p:spTgt spid="79"/>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80"/>
                                        </p:tgtEl>
                                        <p:attrNameLst>
                                          <p:attrName>style.visibility</p:attrName>
                                        </p:attrNameLst>
                                      </p:cBhvr>
                                      <p:to>
                                        <p:strVal val="visible"/>
                                      </p:to>
                                    </p:set>
                                    <p:anim calcmode="lin" valueType="num">
                                      <p:cBhvr additive="base">
                                        <p:cTn id="139" dur="500" fill="hold"/>
                                        <p:tgtEl>
                                          <p:spTgt spid="80"/>
                                        </p:tgtEl>
                                        <p:attrNameLst>
                                          <p:attrName>ppt_x</p:attrName>
                                        </p:attrNameLst>
                                      </p:cBhvr>
                                      <p:tavLst>
                                        <p:tav tm="0">
                                          <p:val>
                                            <p:strVal val="#ppt_x"/>
                                          </p:val>
                                        </p:tav>
                                        <p:tav tm="100000">
                                          <p:val>
                                            <p:strVal val="#ppt_x"/>
                                          </p:val>
                                        </p:tav>
                                      </p:tavLst>
                                    </p:anim>
                                    <p:anim calcmode="lin" valueType="num">
                                      <p:cBhvr additive="base">
                                        <p:cTn id="140" dur="500" fill="hold"/>
                                        <p:tgtEl>
                                          <p:spTgt spid="8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81"/>
                                        </p:tgtEl>
                                        <p:attrNameLst>
                                          <p:attrName>style.visibility</p:attrName>
                                        </p:attrNameLst>
                                      </p:cBhvr>
                                      <p:to>
                                        <p:strVal val="visible"/>
                                      </p:to>
                                    </p:set>
                                    <p:anim calcmode="lin" valueType="num">
                                      <p:cBhvr additive="base">
                                        <p:cTn id="143" dur="500" fill="hold"/>
                                        <p:tgtEl>
                                          <p:spTgt spid="81"/>
                                        </p:tgtEl>
                                        <p:attrNameLst>
                                          <p:attrName>ppt_x</p:attrName>
                                        </p:attrNameLst>
                                      </p:cBhvr>
                                      <p:tavLst>
                                        <p:tav tm="0">
                                          <p:val>
                                            <p:strVal val="#ppt_x"/>
                                          </p:val>
                                        </p:tav>
                                        <p:tav tm="100000">
                                          <p:val>
                                            <p:strVal val="#ppt_x"/>
                                          </p:val>
                                        </p:tav>
                                      </p:tavLst>
                                    </p:anim>
                                    <p:anim calcmode="lin" valueType="num">
                                      <p:cBhvr additive="base">
                                        <p:cTn id="144" dur="500" fill="hold"/>
                                        <p:tgtEl>
                                          <p:spTgt spid="81"/>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82"/>
                                        </p:tgtEl>
                                        <p:attrNameLst>
                                          <p:attrName>style.visibility</p:attrName>
                                        </p:attrNameLst>
                                      </p:cBhvr>
                                      <p:to>
                                        <p:strVal val="visible"/>
                                      </p:to>
                                    </p:set>
                                    <p:anim calcmode="lin" valueType="num">
                                      <p:cBhvr additive="base">
                                        <p:cTn id="147" dur="500" fill="hold"/>
                                        <p:tgtEl>
                                          <p:spTgt spid="82"/>
                                        </p:tgtEl>
                                        <p:attrNameLst>
                                          <p:attrName>ppt_x</p:attrName>
                                        </p:attrNameLst>
                                      </p:cBhvr>
                                      <p:tavLst>
                                        <p:tav tm="0">
                                          <p:val>
                                            <p:strVal val="#ppt_x"/>
                                          </p:val>
                                        </p:tav>
                                        <p:tav tm="100000">
                                          <p:val>
                                            <p:strVal val="#ppt_x"/>
                                          </p:val>
                                        </p:tav>
                                      </p:tavLst>
                                    </p:anim>
                                    <p:anim calcmode="lin" valueType="num">
                                      <p:cBhvr additive="base">
                                        <p:cTn id="148" dur="500" fill="hold"/>
                                        <p:tgtEl>
                                          <p:spTgt spid="82"/>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83"/>
                                        </p:tgtEl>
                                        <p:attrNameLst>
                                          <p:attrName>style.visibility</p:attrName>
                                        </p:attrNameLst>
                                      </p:cBhvr>
                                      <p:to>
                                        <p:strVal val="visible"/>
                                      </p:to>
                                    </p:set>
                                    <p:anim calcmode="lin" valueType="num">
                                      <p:cBhvr additive="base">
                                        <p:cTn id="151" dur="500" fill="hold"/>
                                        <p:tgtEl>
                                          <p:spTgt spid="83"/>
                                        </p:tgtEl>
                                        <p:attrNameLst>
                                          <p:attrName>ppt_x</p:attrName>
                                        </p:attrNameLst>
                                      </p:cBhvr>
                                      <p:tavLst>
                                        <p:tav tm="0">
                                          <p:val>
                                            <p:strVal val="#ppt_x"/>
                                          </p:val>
                                        </p:tav>
                                        <p:tav tm="100000">
                                          <p:val>
                                            <p:strVal val="#ppt_x"/>
                                          </p:val>
                                        </p:tav>
                                      </p:tavLst>
                                    </p:anim>
                                    <p:anim calcmode="lin" valueType="num">
                                      <p:cBhvr additive="base">
                                        <p:cTn id="152" dur="500" fill="hold"/>
                                        <p:tgtEl>
                                          <p:spTgt spid="8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84"/>
                                        </p:tgtEl>
                                        <p:attrNameLst>
                                          <p:attrName>style.visibility</p:attrName>
                                        </p:attrNameLst>
                                      </p:cBhvr>
                                      <p:to>
                                        <p:strVal val="visible"/>
                                      </p:to>
                                    </p:set>
                                    <p:anim calcmode="lin" valueType="num">
                                      <p:cBhvr additive="base">
                                        <p:cTn id="155" dur="500" fill="hold"/>
                                        <p:tgtEl>
                                          <p:spTgt spid="84"/>
                                        </p:tgtEl>
                                        <p:attrNameLst>
                                          <p:attrName>ppt_x</p:attrName>
                                        </p:attrNameLst>
                                      </p:cBhvr>
                                      <p:tavLst>
                                        <p:tav tm="0">
                                          <p:val>
                                            <p:strVal val="#ppt_x"/>
                                          </p:val>
                                        </p:tav>
                                        <p:tav tm="100000">
                                          <p:val>
                                            <p:strVal val="#ppt_x"/>
                                          </p:val>
                                        </p:tav>
                                      </p:tavLst>
                                    </p:anim>
                                    <p:anim calcmode="lin" valueType="num">
                                      <p:cBhvr additive="base">
                                        <p:cTn id="156" dur="500" fill="hold"/>
                                        <p:tgtEl>
                                          <p:spTgt spid="84"/>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85"/>
                                        </p:tgtEl>
                                        <p:attrNameLst>
                                          <p:attrName>style.visibility</p:attrName>
                                        </p:attrNameLst>
                                      </p:cBhvr>
                                      <p:to>
                                        <p:strVal val="visible"/>
                                      </p:to>
                                    </p:set>
                                    <p:anim calcmode="lin" valueType="num">
                                      <p:cBhvr additive="base">
                                        <p:cTn id="159" dur="500" fill="hold"/>
                                        <p:tgtEl>
                                          <p:spTgt spid="85"/>
                                        </p:tgtEl>
                                        <p:attrNameLst>
                                          <p:attrName>ppt_x</p:attrName>
                                        </p:attrNameLst>
                                      </p:cBhvr>
                                      <p:tavLst>
                                        <p:tav tm="0">
                                          <p:val>
                                            <p:strVal val="#ppt_x"/>
                                          </p:val>
                                        </p:tav>
                                        <p:tav tm="100000">
                                          <p:val>
                                            <p:strVal val="#ppt_x"/>
                                          </p:val>
                                        </p:tav>
                                      </p:tavLst>
                                    </p:anim>
                                    <p:anim calcmode="lin" valueType="num">
                                      <p:cBhvr additive="base">
                                        <p:cTn id="160" dur="500" fill="hold"/>
                                        <p:tgtEl>
                                          <p:spTgt spid="85"/>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86"/>
                                        </p:tgtEl>
                                        <p:attrNameLst>
                                          <p:attrName>style.visibility</p:attrName>
                                        </p:attrNameLst>
                                      </p:cBhvr>
                                      <p:to>
                                        <p:strVal val="visible"/>
                                      </p:to>
                                    </p:set>
                                    <p:anim calcmode="lin" valueType="num">
                                      <p:cBhvr additive="base">
                                        <p:cTn id="163" dur="500" fill="hold"/>
                                        <p:tgtEl>
                                          <p:spTgt spid="86"/>
                                        </p:tgtEl>
                                        <p:attrNameLst>
                                          <p:attrName>ppt_x</p:attrName>
                                        </p:attrNameLst>
                                      </p:cBhvr>
                                      <p:tavLst>
                                        <p:tav tm="0">
                                          <p:val>
                                            <p:strVal val="#ppt_x"/>
                                          </p:val>
                                        </p:tav>
                                        <p:tav tm="100000">
                                          <p:val>
                                            <p:strVal val="#ppt_x"/>
                                          </p:val>
                                        </p:tav>
                                      </p:tavLst>
                                    </p:anim>
                                    <p:anim calcmode="lin" valueType="num">
                                      <p:cBhvr additive="base">
                                        <p:cTn id="164" dur="500" fill="hold"/>
                                        <p:tgtEl>
                                          <p:spTgt spid="86"/>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87"/>
                                        </p:tgtEl>
                                        <p:attrNameLst>
                                          <p:attrName>style.visibility</p:attrName>
                                        </p:attrNameLst>
                                      </p:cBhvr>
                                      <p:to>
                                        <p:strVal val="visible"/>
                                      </p:to>
                                    </p:set>
                                    <p:anim calcmode="lin" valueType="num">
                                      <p:cBhvr additive="base">
                                        <p:cTn id="167" dur="500" fill="hold"/>
                                        <p:tgtEl>
                                          <p:spTgt spid="87"/>
                                        </p:tgtEl>
                                        <p:attrNameLst>
                                          <p:attrName>ppt_x</p:attrName>
                                        </p:attrNameLst>
                                      </p:cBhvr>
                                      <p:tavLst>
                                        <p:tav tm="0">
                                          <p:val>
                                            <p:strVal val="#ppt_x"/>
                                          </p:val>
                                        </p:tav>
                                        <p:tav tm="100000">
                                          <p:val>
                                            <p:strVal val="#ppt_x"/>
                                          </p:val>
                                        </p:tav>
                                      </p:tavLst>
                                    </p:anim>
                                    <p:anim calcmode="lin" valueType="num">
                                      <p:cBhvr additive="base">
                                        <p:cTn id="168" dur="500" fill="hold"/>
                                        <p:tgtEl>
                                          <p:spTgt spid="87"/>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88"/>
                                        </p:tgtEl>
                                        <p:attrNameLst>
                                          <p:attrName>style.visibility</p:attrName>
                                        </p:attrNameLst>
                                      </p:cBhvr>
                                      <p:to>
                                        <p:strVal val="visible"/>
                                      </p:to>
                                    </p:set>
                                    <p:anim calcmode="lin" valueType="num">
                                      <p:cBhvr additive="base">
                                        <p:cTn id="171" dur="500" fill="hold"/>
                                        <p:tgtEl>
                                          <p:spTgt spid="88"/>
                                        </p:tgtEl>
                                        <p:attrNameLst>
                                          <p:attrName>ppt_x</p:attrName>
                                        </p:attrNameLst>
                                      </p:cBhvr>
                                      <p:tavLst>
                                        <p:tav tm="0">
                                          <p:val>
                                            <p:strVal val="#ppt_x"/>
                                          </p:val>
                                        </p:tav>
                                        <p:tav tm="100000">
                                          <p:val>
                                            <p:strVal val="#ppt_x"/>
                                          </p:val>
                                        </p:tav>
                                      </p:tavLst>
                                    </p:anim>
                                    <p:anim calcmode="lin" valueType="num">
                                      <p:cBhvr additive="base">
                                        <p:cTn id="172" dur="500" fill="hold"/>
                                        <p:tgtEl>
                                          <p:spTgt spid="88"/>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5"/>
                                        </p:tgtEl>
                                        <p:attrNameLst>
                                          <p:attrName>style.visibility</p:attrName>
                                        </p:attrNameLst>
                                      </p:cBhvr>
                                      <p:to>
                                        <p:strVal val="visible"/>
                                      </p:to>
                                    </p:set>
                                    <p:anim calcmode="lin" valueType="num">
                                      <p:cBhvr additive="base">
                                        <p:cTn id="175" dur="500" fill="hold"/>
                                        <p:tgtEl>
                                          <p:spTgt spid="5"/>
                                        </p:tgtEl>
                                        <p:attrNameLst>
                                          <p:attrName>ppt_x</p:attrName>
                                        </p:attrNameLst>
                                      </p:cBhvr>
                                      <p:tavLst>
                                        <p:tav tm="0">
                                          <p:val>
                                            <p:strVal val="#ppt_x"/>
                                          </p:val>
                                        </p:tav>
                                        <p:tav tm="100000">
                                          <p:val>
                                            <p:strVal val="#ppt_x"/>
                                          </p:val>
                                        </p:tav>
                                      </p:tavLst>
                                    </p:anim>
                                    <p:anim calcmode="lin" valueType="num">
                                      <p:cBhvr additive="base">
                                        <p:cTn id="176" dur="500" fill="hold"/>
                                        <p:tgtEl>
                                          <p:spTgt spid="5"/>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89"/>
                                        </p:tgtEl>
                                        <p:attrNameLst>
                                          <p:attrName>style.visibility</p:attrName>
                                        </p:attrNameLst>
                                      </p:cBhvr>
                                      <p:to>
                                        <p:strVal val="visible"/>
                                      </p:to>
                                    </p:set>
                                    <p:anim calcmode="lin" valueType="num">
                                      <p:cBhvr additive="base">
                                        <p:cTn id="179" dur="500" fill="hold"/>
                                        <p:tgtEl>
                                          <p:spTgt spid="89"/>
                                        </p:tgtEl>
                                        <p:attrNameLst>
                                          <p:attrName>ppt_x</p:attrName>
                                        </p:attrNameLst>
                                      </p:cBhvr>
                                      <p:tavLst>
                                        <p:tav tm="0">
                                          <p:val>
                                            <p:strVal val="#ppt_x"/>
                                          </p:val>
                                        </p:tav>
                                        <p:tav tm="100000">
                                          <p:val>
                                            <p:strVal val="#ppt_x"/>
                                          </p:val>
                                        </p:tav>
                                      </p:tavLst>
                                    </p:anim>
                                    <p:anim calcmode="lin" valueType="num">
                                      <p:cBhvr additive="base">
                                        <p:cTn id="180" dur="500" fill="hold"/>
                                        <p:tgtEl>
                                          <p:spTgt spid="8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98"/>
                                        </p:tgtEl>
                                        <p:attrNameLst>
                                          <p:attrName>style.visibility</p:attrName>
                                        </p:attrNameLst>
                                      </p:cBhvr>
                                      <p:to>
                                        <p:strVal val="visible"/>
                                      </p:to>
                                    </p:set>
                                    <p:anim calcmode="lin" valueType="num">
                                      <p:cBhvr additive="base">
                                        <p:cTn id="183" dur="500" fill="hold"/>
                                        <p:tgtEl>
                                          <p:spTgt spid="98"/>
                                        </p:tgtEl>
                                        <p:attrNameLst>
                                          <p:attrName>ppt_x</p:attrName>
                                        </p:attrNameLst>
                                      </p:cBhvr>
                                      <p:tavLst>
                                        <p:tav tm="0">
                                          <p:val>
                                            <p:strVal val="#ppt_x"/>
                                          </p:val>
                                        </p:tav>
                                        <p:tav tm="100000">
                                          <p:val>
                                            <p:strVal val="#ppt_x"/>
                                          </p:val>
                                        </p:tav>
                                      </p:tavLst>
                                    </p:anim>
                                    <p:anim calcmode="lin" valueType="num">
                                      <p:cBhvr additive="base">
                                        <p:cTn id="184" dur="500" fill="hold"/>
                                        <p:tgtEl>
                                          <p:spTgt spid="98"/>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93"/>
                                        </p:tgtEl>
                                        <p:attrNameLst>
                                          <p:attrName>style.visibility</p:attrName>
                                        </p:attrNameLst>
                                      </p:cBhvr>
                                      <p:to>
                                        <p:strVal val="visible"/>
                                      </p:to>
                                    </p:set>
                                    <p:anim calcmode="lin" valueType="num">
                                      <p:cBhvr additive="base">
                                        <p:cTn id="187" dur="500" fill="hold"/>
                                        <p:tgtEl>
                                          <p:spTgt spid="93"/>
                                        </p:tgtEl>
                                        <p:attrNameLst>
                                          <p:attrName>ppt_x</p:attrName>
                                        </p:attrNameLst>
                                      </p:cBhvr>
                                      <p:tavLst>
                                        <p:tav tm="0">
                                          <p:val>
                                            <p:strVal val="#ppt_x"/>
                                          </p:val>
                                        </p:tav>
                                        <p:tav tm="100000">
                                          <p:val>
                                            <p:strVal val="#ppt_x"/>
                                          </p:val>
                                        </p:tav>
                                      </p:tavLst>
                                    </p:anim>
                                    <p:anim calcmode="lin" valueType="num">
                                      <p:cBhvr additive="base">
                                        <p:cTn id="18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91"/>
                                        </p:tgtEl>
                                        <p:attrNameLst>
                                          <p:attrName>style.visibility</p:attrName>
                                        </p:attrNameLst>
                                      </p:cBhvr>
                                      <p:to>
                                        <p:strVal val="visible"/>
                                      </p:to>
                                    </p:set>
                                    <p:anim calcmode="lin" valueType="num">
                                      <p:cBhvr additive="base">
                                        <p:cTn id="193" dur="500" fill="hold"/>
                                        <p:tgtEl>
                                          <p:spTgt spid="91"/>
                                        </p:tgtEl>
                                        <p:attrNameLst>
                                          <p:attrName>ppt_x</p:attrName>
                                        </p:attrNameLst>
                                      </p:cBhvr>
                                      <p:tavLst>
                                        <p:tav tm="0">
                                          <p:val>
                                            <p:strVal val="#ppt_x"/>
                                          </p:val>
                                        </p:tav>
                                        <p:tav tm="100000">
                                          <p:val>
                                            <p:strVal val="#ppt_x"/>
                                          </p:val>
                                        </p:tav>
                                      </p:tavLst>
                                    </p:anim>
                                    <p:anim calcmode="lin" valueType="num">
                                      <p:cBhvr additive="base">
                                        <p:cTn id="194" dur="500" fill="hold"/>
                                        <p:tgtEl>
                                          <p:spTgt spid="91"/>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90"/>
                                        </p:tgtEl>
                                        <p:attrNameLst>
                                          <p:attrName>style.visibility</p:attrName>
                                        </p:attrNameLst>
                                      </p:cBhvr>
                                      <p:to>
                                        <p:strVal val="visible"/>
                                      </p:to>
                                    </p:set>
                                    <p:anim calcmode="lin" valueType="num">
                                      <p:cBhvr additive="base">
                                        <p:cTn id="197" dur="500" fill="hold"/>
                                        <p:tgtEl>
                                          <p:spTgt spid="90"/>
                                        </p:tgtEl>
                                        <p:attrNameLst>
                                          <p:attrName>ppt_x</p:attrName>
                                        </p:attrNameLst>
                                      </p:cBhvr>
                                      <p:tavLst>
                                        <p:tav tm="0">
                                          <p:val>
                                            <p:strVal val="#ppt_x"/>
                                          </p:val>
                                        </p:tav>
                                        <p:tav tm="100000">
                                          <p:val>
                                            <p:strVal val="#ppt_x"/>
                                          </p:val>
                                        </p:tav>
                                      </p:tavLst>
                                    </p:anim>
                                    <p:anim calcmode="lin" valueType="num">
                                      <p:cBhvr additive="base">
                                        <p:cTn id="198" dur="500" fill="hold"/>
                                        <p:tgtEl>
                                          <p:spTgt spid="90"/>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92"/>
                                        </p:tgtEl>
                                        <p:attrNameLst>
                                          <p:attrName>style.visibility</p:attrName>
                                        </p:attrNameLst>
                                      </p:cBhvr>
                                      <p:to>
                                        <p:strVal val="visible"/>
                                      </p:to>
                                    </p:set>
                                    <p:anim calcmode="lin" valueType="num">
                                      <p:cBhvr additive="base">
                                        <p:cTn id="201" dur="500" fill="hold"/>
                                        <p:tgtEl>
                                          <p:spTgt spid="92"/>
                                        </p:tgtEl>
                                        <p:attrNameLst>
                                          <p:attrName>ppt_x</p:attrName>
                                        </p:attrNameLst>
                                      </p:cBhvr>
                                      <p:tavLst>
                                        <p:tav tm="0">
                                          <p:val>
                                            <p:strVal val="#ppt_x"/>
                                          </p:val>
                                        </p:tav>
                                        <p:tav tm="100000">
                                          <p:val>
                                            <p:strVal val="#ppt_x"/>
                                          </p:val>
                                        </p:tav>
                                      </p:tavLst>
                                    </p:anim>
                                    <p:anim calcmode="lin" valueType="num">
                                      <p:cBhvr additive="base">
                                        <p:cTn id="202"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102"/>
                                        </p:tgtEl>
                                        <p:attrNameLst>
                                          <p:attrName>style.visibility</p:attrName>
                                        </p:attrNameLst>
                                      </p:cBhvr>
                                      <p:to>
                                        <p:strVal val="visible"/>
                                      </p:to>
                                    </p:set>
                                    <p:anim calcmode="lin" valueType="num">
                                      <p:cBhvr additive="base">
                                        <p:cTn id="207" dur="500" fill="hold"/>
                                        <p:tgtEl>
                                          <p:spTgt spid="102"/>
                                        </p:tgtEl>
                                        <p:attrNameLst>
                                          <p:attrName>ppt_x</p:attrName>
                                        </p:attrNameLst>
                                      </p:cBhvr>
                                      <p:tavLst>
                                        <p:tav tm="0">
                                          <p:val>
                                            <p:strVal val="#ppt_x"/>
                                          </p:val>
                                        </p:tav>
                                        <p:tav tm="100000">
                                          <p:val>
                                            <p:strVal val="#ppt_x"/>
                                          </p:val>
                                        </p:tav>
                                      </p:tavLst>
                                    </p:anim>
                                    <p:anim calcmode="lin" valueType="num">
                                      <p:cBhvr additive="base">
                                        <p:cTn id="208" dur="500" fill="hold"/>
                                        <p:tgtEl>
                                          <p:spTgt spid="102"/>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04"/>
                                        </p:tgtEl>
                                        <p:attrNameLst>
                                          <p:attrName>style.visibility</p:attrName>
                                        </p:attrNameLst>
                                      </p:cBhvr>
                                      <p:to>
                                        <p:strVal val="visible"/>
                                      </p:to>
                                    </p:set>
                                    <p:anim calcmode="lin" valueType="num">
                                      <p:cBhvr additive="base">
                                        <p:cTn id="211" dur="500" fill="hold"/>
                                        <p:tgtEl>
                                          <p:spTgt spid="104"/>
                                        </p:tgtEl>
                                        <p:attrNameLst>
                                          <p:attrName>ppt_x</p:attrName>
                                        </p:attrNameLst>
                                      </p:cBhvr>
                                      <p:tavLst>
                                        <p:tav tm="0">
                                          <p:val>
                                            <p:strVal val="#ppt_x"/>
                                          </p:val>
                                        </p:tav>
                                        <p:tav tm="100000">
                                          <p:val>
                                            <p:strVal val="#ppt_x"/>
                                          </p:val>
                                        </p:tav>
                                      </p:tavLst>
                                    </p:anim>
                                    <p:anim calcmode="lin" valueType="num">
                                      <p:cBhvr additive="base">
                                        <p:cTn id="212" dur="500" fill="hold"/>
                                        <p:tgtEl>
                                          <p:spTgt spid="104"/>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03"/>
                                        </p:tgtEl>
                                        <p:attrNameLst>
                                          <p:attrName>style.visibility</p:attrName>
                                        </p:attrNameLst>
                                      </p:cBhvr>
                                      <p:to>
                                        <p:strVal val="visible"/>
                                      </p:to>
                                    </p:set>
                                    <p:anim calcmode="lin" valueType="num">
                                      <p:cBhvr additive="base">
                                        <p:cTn id="215" dur="500" fill="hold"/>
                                        <p:tgtEl>
                                          <p:spTgt spid="103"/>
                                        </p:tgtEl>
                                        <p:attrNameLst>
                                          <p:attrName>ppt_x</p:attrName>
                                        </p:attrNameLst>
                                      </p:cBhvr>
                                      <p:tavLst>
                                        <p:tav tm="0">
                                          <p:val>
                                            <p:strVal val="#ppt_x"/>
                                          </p:val>
                                        </p:tav>
                                        <p:tav tm="100000">
                                          <p:val>
                                            <p:strVal val="#ppt_x"/>
                                          </p:val>
                                        </p:tav>
                                      </p:tavLst>
                                    </p:anim>
                                    <p:anim calcmode="lin" valueType="num">
                                      <p:cBhvr additive="base">
                                        <p:cTn id="216"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32" grpId="0"/>
      <p:bldP spid="43" grpId="0"/>
      <p:bldP spid="44" grpId="0"/>
      <p:bldP spid="45" grpId="0"/>
      <p:bldP spid="47" grpId="0"/>
      <p:bldP spid="56" grpId="0"/>
      <p:bldP spid="57" grpId="0"/>
      <p:bldP spid="60" grpId="0"/>
      <p:bldP spid="63" grpId="0"/>
      <p:bldP spid="64" grpId="0"/>
      <p:bldP spid="66" grpId="0"/>
      <p:bldP spid="68" grpId="0"/>
      <p:bldP spid="71" grpId="0"/>
      <p:bldP spid="72" grpId="0"/>
      <p:bldP spid="73" grpId="0"/>
      <p:bldP spid="75" grpId="0"/>
      <p:bldP spid="78" grpId="0"/>
      <p:bldP spid="79" grpId="0"/>
      <p:bldP spid="81" grpId="0"/>
      <p:bldP spid="84" grpId="0"/>
      <p:bldP spid="85" grpId="0"/>
      <p:bldP spid="87" grpId="0"/>
      <p:bldP spid="89" grpId="0" animBg="1"/>
      <p:bldP spid="90" grpId="0"/>
      <p:bldP spid="98" grpId="0"/>
      <p:bldP spid="102" grpId="0"/>
      <p:bldP spid="103" grpId="0"/>
      <p:bldP spid="1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1B22B47-7F65-415D-A80E-1B08753D07D6}"/>
              </a:ext>
            </a:extLst>
          </p:cNvPr>
          <p:cNvSpPr/>
          <p:nvPr/>
        </p:nvSpPr>
        <p:spPr>
          <a:xfrm>
            <a:off x="53752" y="2348880"/>
            <a:ext cx="307808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54D84DA5-B219-4E1D-9728-1DADEA01BB05}"/>
              </a:ext>
            </a:extLst>
          </p:cNvPr>
          <p:cNvSpPr/>
          <p:nvPr/>
        </p:nvSpPr>
        <p:spPr>
          <a:xfrm>
            <a:off x="4686809" y="1526882"/>
            <a:ext cx="147067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502FECBB-7D80-4B5B-933A-1707BAA6A1DE}"/>
              </a:ext>
            </a:extLst>
          </p:cNvPr>
          <p:cNvSpPr/>
          <p:nvPr/>
        </p:nvSpPr>
        <p:spPr>
          <a:xfrm>
            <a:off x="5991815" y="3129243"/>
            <a:ext cx="3117094" cy="158422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412B757B-2393-4E9F-BD88-8827A62360A2}"/>
              </a:ext>
            </a:extLst>
          </p:cNvPr>
          <p:cNvSpPr/>
          <p:nvPr/>
        </p:nvSpPr>
        <p:spPr>
          <a:xfrm>
            <a:off x="6678944" y="4717124"/>
            <a:ext cx="1742836" cy="100812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80A32A15-C234-4FBC-8C66-075D7EFDED6A}"/>
              </a:ext>
            </a:extLst>
          </p:cNvPr>
          <p:cNvPicPr>
            <a:picLocks noChangeAspect="1"/>
          </p:cNvPicPr>
          <p:nvPr/>
        </p:nvPicPr>
        <p:blipFill>
          <a:blip r:embed="rId3"/>
          <a:stretch>
            <a:fillRect/>
          </a:stretch>
        </p:blipFill>
        <p:spPr>
          <a:xfrm>
            <a:off x="6116247" y="3180795"/>
            <a:ext cx="2868231" cy="2492896"/>
          </a:xfrm>
          <a:prstGeom prst="rect">
            <a:avLst/>
          </a:prstGeom>
        </p:spPr>
      </p:pic>
      <p:sp>
        <p:nvSpPr>
          <p:cNvPr id="11" name="Rectangle 10">
            <a:extLst>
              <a:ext uri="{FF2B5EF4-FFF2-40B4-BE49-F238E27FC236}">
                <a16:creationId xmlns:a16="http://schemas.microsoft.com/office/drawing/2014/main" id="{C17D409B-FDE1-44AA-A60B-2B012AEE944C}"/>
              </a:ext>
            </a:extLst>
          </p:cNvPr>
          <p:cNvSpPr/>
          <p:nvPr/>
        </p:nvSpPr>
        <p:spPr>
          <a:xfrm>
            <a:off x="4117185" y="3853232"/>
            <a:ext cx="147067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A5594551-06BC-43FB-8D33-493C4382E788}"/>
              </a:ext>
            </a:extLst>
          </p:cNvPr>
          <p:cNvSpPr/>
          <p:nvPr/>
        </p:nvSpPr>
        <p:spPr>
          <a:xfrm>
            <a:off x="4274198" y="5471326"/>
            <a:ext cx="147067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990600" y="457200"/>
            <a:ext cx="7162800" cy="63365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chaînes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latérales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0CD8CFA2-9FFA-4B3C-B03C-82765A628E83}"/>
              </a:ext>
            </a:extLst>
          </p:cNvPr>
          <p:cNvSpPr txBox="1">
            <a:spLocks/>
          </p:cNvSpPr>
          <p:nvPr/>
        </p:nvSpPr>
        <p:spPr bwMode="auto">
          <a:xfrm>
            <a:off x="53752" y="1069488"/>
            <a:ext cx="9036496" cy="199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spcBef>
                <a:spcPts val="0"/>
              </a:spcBef>
              <a:buFontTx/>
              <a:buNone/>
            </a:pPr>
            <a:r>
              <a:rPr lang="fr-CA" sz="2700" dirty="0">
                <a:solidFill>
                  <a:srgbClr val="000000"/>
                </a:solidFill>
                <a:latin typeface="Times New Roman" panose="02020603050405020304" pitchFamily="18" charset="0"/>
                <a:ea typeface="Calibri" panose="020F0502020204030204" pitchFamily="34" charset="0"/>
              </a:rPr>
              <a:t>Si une chaîne latérale est attachée à une chaîne de carbone, on dit que le composé organique est substitué.  </a:t>
            </a:r>
          </a:p>
          <a:p>
            <a:pPr marL="0" indent="0">
              <a:spcBef>
                <a:spcPts val="0"/>
              </a:spcBef>
              <a:buFontTx/>
              <a:buNone/>
            </a:pPr>
            <a:r>
              <a:rPr lang="fr-CA" sz="2700" dirty="0">
                <a:solidFill>
                  <a:srgbClr val="000000"/>
                </a:solidFill>
                <a:latin typeface="Times New Roman" panose="02020603050405020304" pitchFamily="18" charset="0"/>
                <a:ea typeface="Calibri" panose="020F0502020204030204" pitchFamily="34" charset="0"/>
              </a:rPr>
              <a:t>Un hydrocarbure substitué est aussi appelé un </a:t>
            </a:r>
          </a:p>
          <a:p>
            <a:pPr marL="0" indent="0">
              <a:spcBef>
                <a:spcPts val="0"/>
              </a:spcBef>
              <a:buFontTx/>
              <a:buNone/>
            </a:pPr>
            <a:r>
              <a:rPr lang="fr-CA" sz="2700" dirty="0">
                <a:solidFill>
                  <a:srgbClr val="000000"/>
                </a:solidFill>
                <a:latin typeface="Times New Roman" panose="02020603050405020304" pitchFamily="18" charset="0"/>
                <a:ea typeface="Calibri" panose="020F0502020204030204" pitchFamily="34" charset="0"/>
              </a:rPr>
              <a:t>hydrocarbure ramifié à cause de sa forme.</a:t>
            </a:r>
          </a:p>
        </p:txBody>
      </p:sp>
      <p:sp>
        <p:nvSpPr>
          <p:cNvPr id="7" name="Content Placeholder 2">
            <a:extLst>
              <a:ext uri="{FF2B5EF4-FFF2-40B4-BE49-F238E27FC236}">
                <a16:creationId xmlns:a16="http://schemas.microsoft.com/office/drawing/2014/main" id="{FA31B9A4-F931-4BB7-8DB4-026A47D941E9}"/>
              </a:ext>
            </a:extLst>
          </p:cNvPr>
          <p:cNvSpPr txBox="1">
            <a:spLocks/>
          </p:cNvSpPr>
          <p:nvPr/>
        </p:nvSpPr>
        <p:spPr bwMode="auto">
          <a:xfrm>
            <a:off x="143477" y="4080514"/>
            <a:ext cx="3939075" cy="135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Ex. – le propane substitué avec une chaîne latérale en forme d’un group méthyle</a:t>
            </a:r>
          </a:p>
        </p:txBody>
      </p:sp>
      <p:sp>
        <p:nvSpPr>
          <p:cNvPr id="8" name="Content Placeholder 2">
            <a:extLst>
              <a:ext uri="{FF2B5EF4-FFF2-40B4-BE49-F238E27FC236}">
                <a16:creationId xmlns:a16="http://schemas.microsoft.com/office/drawing/2014/main" id="{F9762026-4E07-4D60-83DD-5FE7E1229C05}"/>
              </a:ext>
            </a:extLst>
          </p:cNvPr>
          <p:cNvSpPr txBox="1">
            <a:spLocks/>
          </p:cNvSpPr>
          <p:nvPr/>
        </p:nvSpPr>
        <p:spPr bwMode="auto">
          <a:xfrm>
            <a:off x="4186450" y="3789041"/>
            <a:ext cx="1332149" cy="58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2700" dirty="0">
                <a:solidFill>
                  <a:srgbClr val="000000"/>
                </a:solidFill>
                <a:latin typeface="Times New Roman" panose="02020603050405020304" pitchFamily="18" charset="0"/>
                <a:ea typeface="Calibri" panose="020F0502020204030204" pitchFamily="34" charset="0"/>
              </a:rPr>
              <a:t>propane</a:t>
            </a:r>
          </a:p>
        </p:txBody>
      </p:sp>
      <p:sp>
        <p:nvSpPr>
          <p:cNvPr id="9" name="Content Placeholder 2">
            <a:extLst>
              <a:ext uri="{FF2B5EF4-FFF2-40B4-BE49-F238E27FC236}">
                <a16:creationId xmlns:a16="http://schemas.microsoft.com/office/drawing/2014/main" id="{76DB7CB6-BED0-4C75-B98F-792039B45E60}"/>
              </a:ext>
            </a:extLst>
          </p:cNvPr>
          <p:cNvSpPr txBox="1">
            <a:spLocks/>
          </p:cNvSpPr>
          <p:nvPr/>
        </p:nvSpPr>
        <p:spPr bwMode="auto">
          <a:xfrm>
            <a:off x="4343462" y="5407135"/>
            <a:ext cx="1332149" cy="58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2700" dirty="0">
                <a:solidFill>
                  <a:srgbClr val="000000"/>
                </a:solidFill>
                <a:latin typeface="Times New Roman" panose="02020603050405020304" pitchFamily="18" charset="0"/>
                <a:ea typeface="Calibri" panose="020F0502020204030204" pitchFamily="34" charset="0"/>
              </a:rPr>
              <a:t>méthyle</a:t>
            </a:r>
          </a:p>
        </p:txBody>
      </p:sp>
      <p:cxnSp>
        <p:nvCxnSpPr>
          <p:cNvPr id="14" name="Connector: Curved 13">
            <a:extLst>
              <a:ext uri="{FF2B5EF4-FFF2-40B4-BE49-F238E27FC236}">
                <a16:creationId xmlns:a16="http://schemas.microsoft.com/office/drawing/2014/main" id="{932E83A7-C062-40BC-81F5-6A4A4314ADC5}"/>
              </a:ext>
            </a:extLst>
          </p:cNvPr>
          <p:cNvCxnSpPr>
            <a:cxnSpLocks/>
            <a:stCxn id="11" idx="3"/>
            <a:endCxn id="12" idx="1"/>
          </p:cNvCxnSpPr>
          <p:nvPr/>
        </p:nvCxnSpPr>
        <p:spPr>
          <a:xfrm flipV="1">
            <a:off x="5587864" y="3921354"/>
            <a:ext cx="403951" cy="159162"/>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Connector: Curved 19">
            <a:extLst>
              <a:ext uri="{FF2B5EF4-FFF2-40B4-BE49-F238E27FC236}">
                <a16:creationId xmlns:a16="http://schemas.microsoft.com/office/drawing/2014/main" id="{0B2D180B-705B-4A00-A0E0-9B3D90636445}"/>
              </a:ext>
            </a:extLst>
          </p:cNvPr>
          <p:cNvCxnSpPr>
            <a:cxnSpLocks/>
            <a:stCxn id="19" idx="3"/>
            <a:endCxn id="13" idx="1"/>
          </p:cNvCxnSpPr>
          <p:nvPr/>
        </p:nvCxnSpPr>
        <p:spPr>
          <a:xfrm flipV="1">
            <a:off x="5744877" y="5221184"/>
            <a:ext cx="934067" cy="477426"/>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Content Placeholder 2">
            <a:extLst>
              <a:ext uri="{FF2B5EF4-FFF2-40B4-BE49-F238E27FC236}">
                <a16:creationId xmlns:a16="http://schemas.microsoft.com/office/drawing/2014/main" id="{70946B39-667D-4841-AD89-0124F058802D}"/>
              </a:ext>
            </a:extLst>
          </p:cNvPr>
          <p:cNvSpPr txBox="1">
            <a:spLocks/>
          </p:cNvSpPr>
          <p:nvPr/>
        </p:nvSpPr>
        <p:spPr bwMode="auto">
          <a:xfrm>
            <a:off x="5536393" y="6086675"/>
            <a:ext cx="4062689" cy="58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FontTx/>
              <a:buNone/>
            </a:pPr>
            <a:r>
              <a:rPr lang="fr-CA" sz="2700" dirty="0">
                <a:solidFill>
                  <a:srgbClr val="000000"/>
                </a:solidFill>
                <a:latin typeface="Times New Roman" panose="02020603050405020304" pitchFamily="18" charset="0"/>
                <a:ea typeface="Calibri" panose="020F0502020204030204" pitchFamily="34" charset="0"/>
              </a:rPr>
              <a:t>2-méthylpropane</a:t>
            </a:r>
          </a:p>
        </p:txBody>
      </p:sp>
    </p:spTree>
    <p:extLst>
      <p:ext uri="{BB962C8B-B14F-4D97-AF65-F5344CB8AC3E}">
        <p14:creationId xmlns:p14="http://schemas.microsoft.com/office/powerpoint/2010/main" val="385744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9" grpId="0" animBg="1"/>
      <p:bldP spid="7" grpId="0"/>
      <p:bldP spid="8" grpId="0"/>
      <p:bldP spid="9"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B5D4DDAD-8E6D-45F2-815E-4560D6C5EC5E}"/>
              </a:ext>
            </a:extLst>
          </p:cNvPr>
          <p:cNvSpPr/>
          <p:nvPr/>
        </p:nvSpPr>
        <p:spPr>
          <a:xfrm>
            <a:off x="5857833" y="5041641"/>
            <a:ext cx="3284786" cy="1630664"/>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groupes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fonctionnels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48" name="Content Placeholder 2">
            <a:extLst>
              <a:ext uri="{FF2B5EF4-FFF2-40B4-BE49-F238E27FC236}">
                <a16:creationId xmlns:a16="http://schemas.microsoft.com/office/drawing/2014/main" id="{A5862567-6514-4DB8-A607-E6BDE6A3FA6F}"/>
              </a:ext>
            </a:extLst>
          </p:cNvPr>
          <p:cNvSpPr txBox="1">
            <a:spLocks/>
          </p:cNvSpPr>
          <p:nvPr/>
        </p:nvSpPr>
        <p:spPr bwMode="auto">
          <a:xfrm>
            <a:off x="5857832" y="5041641"/>
            <a:ext cx="3372072" cy="163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500" kern="0" dirty="0">
                <a:solidFill>
                  <a:srgbClr val="000000"/>
                </a:solidFill>
                <a:latin typeface="Times New Roman" panose="02020603050405020304" pitchFamily="18" charset="0"/>
                <a:cs typeface="Times New Roman" panose="02020603050405020304" pitchFamily="18" charset="0"/>
              </a:rPr>
              <a:t>Le « R » est un C ou un H attaché à n’importe quelle autre partie d’un composé organique.  </a:t>
            </a:r>
          </a:p>
        </p:txBody>
      </p:sp>
      <p:sp>
        <p:nvSpPr>
          <p:cNvPr id="69" name="Rectangle 68">
            <a:extLst>
              <a:ext uri="{FF2B5EF4-FFF2-40B4-BE49-F238E27FC236}">
                <a16:creationId xmlns:a16="http://schemas.microsoft.com/office/drawing/2014/main" id="{4515B5C7-CA09-49CD-8189-0929FD2CBE21}"/>
              </a:ext>
            </a:extLst>
          </p:cNvPr>
          <p:cNvSpPr/>
          <p:nvPr/>
        </p:nvSpPr>
        <p:spPr>
          <a:xfrm>
            <a:off x="421762" y="1085186"/>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8" name="Rectangle 97">
            <a:extLst>
              <a:ext uri="{FF2B5EF4-FFF2-40B4-BE49-F238E27FC236}">
                <a16:creationId xmlns:a16="http://schemas.microsoft.com/office/drawing/2014/main" id="{E4694755-C289-4BFA-84ED-D9AD6F4F6E42}"/>
              </a:ext>
            </a:extLst>
          </p:cNvPr>
          <p:cNvSpPr/>
          <p:nvPr/>
        </p:nvSpPr>
        <p:spPr>
          <a:xfrm>
            <a:off x="3619261" y="2162476"/>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9" name="Rectangle 98">
            <a:extLst>
              <a:ext uri="{FF2B5EF4-FFF2-40B4-BE49-F238E27FC236}">
                <a16:creationId xmlns:a16="http://schemas.microsoft.com/office/drawing/2014/main" id="{6BC52937-64BC-40A4-BE95-D045B1637751}"/>
              </a:ext>
            </a:extLst>
          </p:cNvPr>
          <p:cNvSpPr/>
          <p:nvPr/>
        </p:nvSpPr>
        <p:spPr>
          <a:xfrm>
            <a:off x="3619261" y="3239767"/>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0" name="Rectangle 99">
            <a:extLst>
              <a:ext uri="{FF2B5EF4-FFF2-40B4-BE49-F238E27FC236}">
                <a16:creationId xmlns:a16="http://schemas.microsoft.com/office/drawing/2014/main" id="{3ADEEA52-C316-4753-B7CD-6FB781C2CDCE}"/>
              </a:ext>
            </a:extLst>
          </p:cNvPr>
          <p:cNvSpPr/>
          <p:nvPr/>
        </p:nvSpPr>
        <p:spPr>
          <a:xfrm>
            <a:off x="3619261" y="4317058"/>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1" name="Rectangle 100">
            <a:extLst>
              <a:ext uri="{FF2B5EF4-FFF2-40B4-BE49-F238E27FC236}">
                <a16:creationId xmlns:a16="http://schemas.microsoft.com/office/drawing/2014/main" id="{0F70FC23-6FFE-4D58-BF32-1E3D8B0D38CA}"/>
              </a:ext>
            </a:extLst>
          </p:cNvPr>
          <p:cNvSpPr/>
          <p:nvPr/>
        </p:nvSpPr>
        <p:spPr>
          <a:xfrm>
            <a:off x="3619261" y="5394348"/>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2" name="Rectangle 101">
            <a:extLst>
              <a:ext uri="{FF2B5EF4-FFF2-40B4-BE49-F238E27FC236}">
                <a16:creationId xmlns:a16="http://schemas.microsoft.com/office/drawing/2014/main" id="{B6A24C02-CA33-4488-917B-0EC48A191C86}"/>
              </a:ext>
            </a:extLst>
          </p:cNvPr>
          <p:cNvSpPr/>
          <p:nvPr/>
        </p:nvSpPr>
        <p:spPr>
          <a:xfrm>
            <a:off x="421762" y="2162477"/>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3" name="Rectangle 102">
            <a:extLst>
              <a:ext uri="{FF2B5EF4-FFF2-40B4-BE49-F238E27FC236}">
                <a16:creationId xmlns:a16="http://schemas.microsoft.com/office/drawing/2014/main" id="{E12789D4-4AB0-449F-A93F-975FFE216ADD}"/>
              </a:ext>
            </a:extLst>
          </p:cNvPr>
          <p:cNvSpPr/>
          <p:nvPr/>
        </p:nvSpPr>
        <p:spPr>
          <a:xfrm>
            <a:off x="421762" y="3239768"/>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4" name="Rectangle 103">
            <a:extLst>
              <a:ext uri="{FF2B5EF4-FFF2-40B4-BE49-F238E27FC236}">
                <a16:creationId xmlns:a16="http://schemas.microsoft.com/office/drawing/2014/main" id="{23822642-DB8E-4303-9619-398985F36701}"/>
              </a:ext>
            </a:extLst>
          </p:cNvPr>
          <p:cNvSpPr/>
          <p:nvPr/>
        </p:nvSpPr>
        <p:spPr>
          <a:xfrm>
            <a:off x="421762" y="4317059"/>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5" name="Rectangle 104">
            <a:extLst>
              <a:ext uri="{FF2B5EF4-FFF2-40B4-BE49-F238E27FC236}">
                <a16:creationId xmlns:a16="http://schemas.microsoft.com/office/drawing/2014/main" id="{E986B8CA-8F02-44AB-99B0-63A9A0210615}"/>
              </a:ext>
            </a:extLst>
          </p:cNvPr>
          <p:cNvSpPr/>
          <p:nvPr/>
        </p:nvSpPr>
        <p:spPr>
          <a:xfrm>
            <a:off x="421762" y="5394349"/>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6" name="Content Placeholder 2">
            <a:extLst>
              <a:ext uri="{FF2B5EF4-FFF2-40B4-BE49-F238E27FC236}">
                <a16:creationId xmlns:a16="http://schemas.microsoft.com/office/drawing/2014/main" id="{975C1883-9B4B-41B1-B796-AA31CFDA4036}"/>
              </a:ext>
            </a:extLst>
          </p:cNvPr>
          <p:cNvSpPr txBox="1">
            <a:spLocks/>
          </p:cNvSpPr>
          <p:nvPr/>
        </p:nvSpPr>
        <p:spPr bwMode="auto">
          <a:xfrm>
            <a:off x="1861544" y="2351881"/>
            <a:ext cx="1914622"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alcool </a:t>
            </a:r>
          </a:p>
        </p:txBody>
      </p:sp>
      <p:sp>
        <p:nvSpPr>
          <p:cNvPr id="107" name="Content Placeholder 2">
            <a:extLst>
              <a:ext uri="{FF2B5EF4-FFF2-40B4-BE49-F238E27FC236}">
                <a16:creationId xmlns:a16="http://schemas.microsoft.com/office/drawing/2014/main" id="{4F7B0082-2922-4156-8849-60001E6BC6A7}"/>
              </a:ext>
            </a:extLst>
          </p:cNvPr>
          <p:cNvSpPr txBox="1">
            <a:spLocks/>
          </p:cNvSpPr>
          <p:nvPr/>
        </p:nvSpPr>
        <p:spPr bwMode="auto">
          <a:xfrm>
            <a:off x="1861544" y="3429098"/>
            <a:ext cx="2396834"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aldéhyde </a:t>
            </a:r>
          </a:p>
        </p:txBody>
      </p:sp>
      <p:sp>
        <p:nvSpPr>
          <p:cNvPr id="108" name="Content Placeholder 2">
            <a:extLst>
              <a:ext uri="{FF2B5EF4-FFF2-40B4-BE49-F238E27FC236}">
                <a16:creationId xmlns:a16="http://schemas.microsoft.com/office/drawing/2014/main" id="{852A701C-E5EF-4D8E-8ECB-768C0376A6A8}"/>
              </a:ext>
            </a:extLst>
          </p:cNvPr>
          <p:cNvSpPr txBox="1">
            <a:spLocks/>
          </p:cNvSpPr>
          <p:nvPr/>
        </p:nvSpPr>
        <p:spPr bwMode="auto">
          <a:xfrm>
            <a:off x="1861544" y="4506315"/>
            <a:ext cx="2396834"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cétone </a:t>
            </a:r>
          </a:p>
        </p:txBody>
      </p:sp>
      <p:sp>
        <p:nvSpPr>
          <p:cNvPr id="109" name="Content Placeholder 2">
            <a:extLst>
              <a:ext uri="{FF2B5EF4-FFF2-40B4-BE49-F238E27FC236}">
                <a16:creationId xmlns:a16="http://schemas.microsoft.com/office/drawing/2014/main" id="{5F42AE67-7C4F-4658-B6EF-4538EA6C5028}"/>
              </a:ext>
            </a:extLst>
          </p:cNvPr>
          <p:cNvSpPr txBox="1">
            <a:spLocks/>
          </p:cNvSpPr>
          <p:nvPr/>
        </p:nvSpPr>
        <p:spPr bwMode="auto">
          <a:xfrm>
            <a:off x="1861544" y="5583533"/>
            <a:ext cx="2843780"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éther-oxyde </a:t>
            </a:r>
          </a:p>
        </p:txBody>
      </p:sp>
      <p:sp>
        <p:nvSpPr>
          <p:cNvPr id="110" name="Content Placeholder 2">
            <a:extLst>
              <a:ext uri="{FF2B5EF4-FFF2-40B4-BE49-F238E27FC236}">
                <a16:creationId xmlns:a16="http://schemas.microsoft.com/office/drawing/2014/main" id="{913747CC-52C6-4CFE-8CB2-78CE9DF98A2B}"/>
              </a:ext>
            </a:extLst>
          </p:cNvPr>
          <p:cNvSpPr txBox="1">
            <a:spLocks/>
          </p:cNvSpPr>
          <p:nvPr/>
        </p:nvSpPr>
        <p:spPr bwMode="auto">
          <a:xfrm>
            <a:off x="5008246" y="2351881"/>
            <a:ext cx="1076325"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amine </a:t>
            </a:r>
          </a:p>
        </p:txBody>
      </p:sp>
      <p:sp>
        <p:nvSpPr>
          <p:cNvPr id="111" name="Content Placeholder 2">
            <a:extLst>
              <a:ext uri="{FF2B5EF4-FFF2-40B4-BE49-F238E27FC236}">
                <a16:creationId xmlns:a16="http://schemas.microsoft.com/office/drawing/2014/main" id="{EAC1C324-2899-4F08-9970-1C908D523DC5}"/>
              </a:ext>
            </a:extLst>
          </p:cNvPr>
          <p:cNvSpPr txBox="1">
            <a:spLocks/>
          </p:cNvSpPr>
          <p:nvPr/>
        </p:nvSpPr>
        <p:spPr bwMode="auto">
          <a:xfrm>
            <a:off x="5008246" y="3429098"/>
            <a:ext cx="1177882"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amide </a:t>
            </a:r>
          </a:p>
        </p:txBody>
      </p:sp>
      <p:sp>
        <p:nvSpPr>
          <p:cNvPr id="112" name="Content Placeholder 2">
            <a:extLst>
              <a:ext uri="{FF2B5EF4-FFF2-40B4-BE49-F238E27FC236}">
                <a16:creationId xmlns:a16="http://schemas.microsoft.com/office/drawing/2014/main" id="{8C4EC6A5-8378-430A-9486-9040EA2E38CC}"/>
              </a:ext>
            </a:extLst>
          </p:cNvPr>
          <p:cNvSpPr txBox="1">
            <a:spLocks/>
          </p:cNvSpPr>
          <p:nvPr/>
        </p:nvSpPr>
        <p:spPr bwMode="auto">
          <a:xfrm>
            <a:off x="5008247" y="4506315"/>
            <a:ext cx="2843780"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acide carboxylique </a:t>
            </a:r>
          </a:p>
        </p:txBody>
      </p:sp>
      <p:sp>
        <p:nvSpPr>
          <p:cNvPr id="113" name="Content Placeholder 2">
            <a:extLst>
              <a:ext uri="{FF2B5EF4-FFF2-40B4-BE49-F238E27FC236}">
                <a16:creationId xmlns:a16="http://schemas.microsoft.com/office/drawing/2014/main" id="{0B372F29-8FD3-4E28-8746-2A27AA4F67F9}"/>
              </a:ext>
            </a:extLst>
          </p:cNvPr>
          <p:cNvSpPr txBox="1">
            <a:spLocks/>
          </p:cNvSpPr>
          <p:nvPr/>
        </p:nvSpPr>
        <p:spPr bwMode="auto">
          <a:xfrm>
            <a:off x="5008246" y="5583533"/>
            <a:ext cx="2843780"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ester </a:t>
            </a:r>
          </a:p>
        </p:txBody>
      </p:sp>
      <p:pic>
        <p:nvPicPr>
          <p:cNvPr id="114" name="Picture 113">
            <a:extLst>
              <a:ext uri="{FF2B5EF4-FFF2-40B4-BE49-F238E27FC236}">
                <a16:creationId xmlns:a16="http://schemas.microsoft.com/office/drawing/2014/main" id="{1F54AD23-5812-47C9-A3A8-28455B6023D8}"/>
              </a:ext>
            </a:extLst>
          </p:cNvPr>
          <p:cNvPicPr>
            <a:picLocks noChangeAspect="1"/>
          </p:cNvPicPr>
          <p:nvPr/>
        </p:nvPicPr>
        <p:blipFill>
          <a:blip r:embed="rId2"/>
          <a:stretch>
            <a:fillRect/>
          </a:stretch>
        </p:blipFill>
        <p:spPr>
          <a:xfrm>
            <a:off x="615186" y="2351881"/>
            <a:ext cx="1076325" cy="542925"/>
          </a:xfrm>
          <a:prstGeom prst="rect">
            <a:avLst/>
          </a:prstGeom>
        </p:spPr>
      </p:pic>
      <p:pic>
        <p:nvPicPr>
          <p:cNvPr id="115" name="Picture 114">
            <a:extLst>
              <a:ext uri="{FF2B5EF4-FFF2-40B4-BE49-F238E27FC236}">
                <a16:creationId xmlns:a16="http://schemas.microsoft.com/office/drawing/2014/main" id="{5B964D3F-7F3B-4985-902F-7FF63FCBCB97}"/>
              </a:ext>
            </a:extLst>
          </p:cNvPr>
          <p:cNvPicPr>
            <a:picLocks noChangeAspect="1"/>
          </p:cNvPicPr>
          <p:nvPr/>
        </p:nvPicPr>
        <p:blipFill>
          <a:blip r:embed="rId3"/>
          <a:stretch>
            <a:fillRect/>
          </a:stretch>
        </p:blipFill>
        <p:spPr>
          <a:xfrm>
            <a:off x="615186" y="3239767"/>
            <a:ext cx="1076325" cy="1057275"/>
          </a:xfrm>
          <a:prstGeom prst="rect">
            <a:avLst/>
          </a:prstGeom>
        </p:spPr>
      </p:pic>
      <p:pic>
        <p:nvPicPr>
          <p:cNvPr id="116" name="Picture 115">
            <a:extLst>
              <a:ext uri="{FF2B5EF4-FFF2-40B4-BE49-F238E27FC236}">
                <a16:creationId xmlns:a16="http://schemas.microsoft.com/office/drawing/2014/main" id="{E190F2F3-D000-4DDF-AA3D-3B67161BC5F8}"/>
              </a:ext>
            </a:extLst>
          </p:cNvPr>
          <p:cNvPicPr>
            <a:picLocks noChangeAspect="1"/>
          </p:cNvPicPr>
          <p:nvPr/>
        </p:nvPicPr>
        <p:blipFill>
          <a:blip r:embed="rId4"/>
          <a:stretch>
            <a:fillRect/>
          </a:stretch>
        </p:blipFill>
        <p:spPr>
          <a:xfrm>
            <a:off x="615185" y="4337509"/>
            <a:ext cx="1076325" cy="971550"/>
          </a:xfrm>
          <a:prstGeom prst="rect">
            <a:avLst/>
          </a:prstGeom>
        </p:spPr>
      </p:pic>
      <p:pic>
        <p:nvPicPr>
          <p:cNvPr id="117" name="Picture 116">
            <a:extLst>
              <a:ext uri="{FF2B5EF4-FFF2-40B4-BE49-F238E27FC236}">
                <a16:creationId xmlns:a16="http://schemas.microsoft.com/office/drawing/2014/main" id="{AE7B2B32-CBCC-4920-8A38-1713ED41226F}"/>
              </a:ext>
            </a:extLst>
          </p:cNvPr>
          <p:cNvPicPr>
            <a:picLocks noChangeAspect="1"/>
          </p:cNvPicPr>
          <p:nvPr/>
        </p:nvPicPr>
        <p:blipFill>
          <a:blip r:embed="rId5"/>
          <a:stretch>
            <a:fillRect/>
          </a:stretch>
        </p:blipFill>
        <p:spPr>
          <a:xfrm>
            <a:off x="589185" y="5623681"/>
            <a:ext cx="1076325" cy="485775"/>
          </a:xfrm>
          <a:prstGeom prst="rect">
            <a:avLst/>
          </a:prstGeom>
        </p:spPr>
      </p:pic>
      <p:pic>
        <p:nvPicPr>
          <p:cNvPr id="118" name="Picture 117">
            <a:extLst>
              <a:ext uri="{FF2B5EF4-FFF2-40B4-BE49-F238E27FC236}">
                <a16:creationId xmlns:a16="http://schemas.microsoft.com/office/drawing/2014/main" id="{CDB96E0B-2371-4CFA-89E4-0BF53D792BA4}"/>
              </a:ext>
            </a:extLst>
          </p:cNvPr>
          <p:cNvPicPr>
            <a:picLocks noChangeAspect="1"/>
          </p:cNvPicPr>
          <p:nvPr/>
        </p:nvPicPr>
        <p:blipFill>
          <a:blip r:embed="rId6"/>
          <a:stretch>
            <a:fillRect/>
          </a:stretch>
        </p:blipFill>
        <p:spPr>
          <a:xfrm>
            <a:off x="3775591" y="2388529"/>
            <a:ext cx="1076325" cy="685800"/>
          </a:xfrm>
          <a:prstGeom prst="rect">
            <a:avLst/>
          </a:prstGeom>
          <a:ln>
            <a:noFill/>
          </a:ln>
        </p:spPr>
      </p:pic>
      <p:pic>
        <p:nvPicPr>
          <p:cNvPr id="119" name="Picture 118">
            <a:extLst>
              <a:ext uri="{FF2B5EF4-FFF2-40B4-BE49-F238E27FC236}">
                <a16:creationId xmlns:a16="http://schemas.microsoft.com/office/drawing/2014/main" id="{8C263E73-1063-4503-B191-A5208DDE584E}"/>
              </a:ext>
            </a:extLst>
          </p:cNvPr>
          <p:cNvPicPr>
            <a:picLocks noChangeAspect="1"/>
          </p:cNvPicPr>
          <p:nvPr/>
        </p:nvPicPr>
        <p:blipFill>
          <a:blip r:embed="rId7"/>
          <a:stretch>
            <a:fillRect/>
          </a:stretch>
        </p:blipFill>
        <p:spPr>
          <a:xfrm>
            <a:off x="3795974" y="3210856"/>
            <a:ext cx="1094439" cy="1021476"/>
          </a:xfrm>
          <a:prstGeom prst="rect">
            <a:avLst/>
          </a:prstGeom>
        </p:spPr>
      </p:pic>
      <p:pic>
        <p:nvPicPr>
          <p:cNvPr id="120" name="Picture 119">
            <a:extLst>
              <a:ext uri="{FF2B5EF4-FFF2-40B4-BE49-F238E27FC236}">
                <a16:creationId xmlns:a16="http://schemas.microsoft.com/office/drawing/2014/main" id="{9BA1B38E-D339-4E97-B6C9-270FBD7387E9}"/>
              </a:ext>
            </a:extLst>
          </p:cNvPr>
          <p:cNvPicPr>
            <a:picLocks noChangeAspect="1"/>
          </p:cNvPicPr>
          <p:nvPr/>
        </p:nvPicPr>
        <p:blipFill>
          <a:blip r:embed="rId8"/>
          <a:stretch>
            <a:fillRect/>
          </a:stretch>
        </p:blipFill>
        <p:spPr>
          <a:xfrm>
            <a:off x="3795974" y="4389896"/>
            <a:ext cx="1076325" cy="866775"/>
          </a:xfrm>
          <a:prstGeom prst="rect">
            <a:avLst/>
          </a:prstGeom>
        </p:spPr>
      </p:pic>
      <p:pic>
        <p:nvPicPr>
          <p:cNvPr id="121" name="Picture 120">
            <a:extLst>
              <a:ext uri="{FF2B5EF4-FFF2-40B4-BE49-F238E27FC236}">
                <a16:creationId xmlns:a16="http://schemas.microsoft.com/office/drawing/2014/main" id="{D1347E50-C2C6-46FC-B065-9BA275206DC9}"/>
              </a:ext>
            </a:extLst>
          </p:cNvPr>
          <p:cNvPicPr>
            <a:picLocks noChangeAspect="1"/>
          </p:cNvPicPr>
          <p:nvPr/>
        </p:nvPicPr>
        <p:blipFill>
          <a:blip r:embed="rId9"/>
          <a:stretch>
            <a:fillRect/>
          </a:stretch>
        </p:blipFill>
        <p:spPr>
          <a:xfrm>
            <a:off x="3763193" y="5361446"/>
            <a:ext cx="1267240" cy="971551"/>
          </a:xfrm>
          <a:prstGeom prst="rect">
            <a:avLst/>
          </a:prstGeom>
        </p:spPr>
      </p:pic>
      <p:pic>
        <p:nvPicPr>
          <p:cNvPr id="122" name="Picture 121">
            <a:extLst>
              <a:ext uri="{FF2B5EF4-FFF2-40B4-BE49-F238E27FC236}">
                <a16:creationId xmlns:a16="http://schemas.microsoft.com/office/drawing/2014/main" id="{1B57DF32-CEC0-4954-AC05-04EB287B9549}"/>
              </a:ext>
            </a:extLst>
          </p:cNvPr>
          <p:cNvPicPr>
            <a:picLocks noChangeAspect="1"/>
          </p:cNvPicPr>
          <p:nvPr/>
        </p:nvPicPr>
        <p:blipFill>
          <a:blip r:embed="rId10"/>
          <a:stretch>
            <a:fillRect/>
          </a:stretch>
        </p:blipFill>
        <p:spPr>
          <a:xfrm>
            <a:off x="589185" y="1085186"/>
            <a:ext cx="1019331" cy="971550"/>
          </a:xfrm>
          <a:prstGeom prst="rect">
            <a:avLst/>
          </a:prstGeom>
        </p:spPr>
      </p:pic>
      <p:sp>
        <p:nvSpPr>
          <p:cNvPr id="123" name="Content Placeholder 2">
            <a:extLst>
              <a:ext uri="{FF2B5EF4-FFF2-40B4-BE49-F238E27FC236}">
                <a16:creationId xmlns:a16="http://schemas.microsoft.com/office/drawing/2014/main" id="{9670B85D-15FC-43AD-A213-F7AC4BB14A0D}"/>
              </a:ext>
            </a:extLst>
          </p:cNvPr>
          <p:cNvSpPr txBox="1">
            <a:spLocks/>
          </p:cNvSpPr>
          <p:nvPr/>
        </p:nvSpPr>
        <p:spPr bwMode="auto">
          <a:xfrm>
            <a:off x="1858164" y="1334654"/>
            <a:ext cx="1914622"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alcène </a:t>
            </a:r>
          </a:p>
        </p:txBody>
      </p:sp>
      <p:sp>
        <p:nvSpPr>
          <p:cNvPr id="124" name="Rectangle 123">
            <a:extLst>
              <a:ext uri="{FF2B5EF4-FFF2-40B4-BE49-F238E27FC236}">
                <a16:creationId xmlns:a16="http://schemas.microsoft.com/office/drawing/2014/main" id="{3A4EFCFC-A432-4E0B-9BA0-C2BECB405ADA}"/>
              </a:ext>
            </a:extLst>
          </p:cNvPr>
          <p:cNvSpPr/>
          <p:nvPr/>
        </p:nvSpPr>
        <p:spPr>
          <a:xfrm>
            <a:off x="3619261" y="1085186"/>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5" name="Content Placeholder 2">
            <a:extLst>
              <a:ext uri="{FF2B5EF4-FFF2-40B4-BE49-F238E27FC236}">
                <a16:creationId xmlns:a16="http://schemas.microsoft.com/office/drawing/2014/main" id="{5E37922E-2A8E-49E0-BB1C-23BFD0B355EF}"/>
              </a:ext>
            </a:extLst>
          </p:cNvPr>
          <p:cNvSpPr txBox="1">
            <a:spLocks/>
          </p:cNvSpPr>
          <p:nvPr/>
        </p:nvSpPr>
        <p:spPr bwMode="auto">
          <a:xfrm>
            <a:off x="5030433" y="1334653"/>
            <a:ext cx="1914622"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alcyne </a:t>
            </a:r>
          </a:p>
        </p:txBody>
      </p:sp>
      <p:pic>
        <p:nvPicPr>
          <p:cNvPr id="126" name="Picture 125">
            <a:extLst>
              <a:ext uri="{FF2B5EF4-FFF2-40B4-BE49-F238E27FC236}">
                <a16:creationId xmlns:a16="http://schemas.microsoft.com/office/drawing/2014/main" id="{B94E7D70-A0DF-4101-B845-186C61C7FF4C}"/>
              </a:ext>
            </a:extLst>
          </p:cNvPr>
          <p:cNvPicPr>
            <a:picLocks noChangeAspect="1"/>
          </p:cNvPicPr>
          <p:nvPr/>
        </p:nvPicPr>
        <p:blipFill>
          <a:blip r:embed="rId11"/>
          <a:stretch>
            <a:fillRect/>
          </a:stretch>
        </p:blipFill>
        <p:spPr>
          <a:xfrm>
            <a:off x="3651404" y="1394893"/>
            <a:ext cx="1324698" cy="352135"/>
          </a:xfrm>
          <a:prstGeom prst="rect">
            <a:avLst/>
          </a:prstGeom>
        </p:spPr>
      </p:pic>
      <p:sp>
        <p:nvSpPr>
          <p:cNvPr id="127" name="Rectangle 126">
            <a:extLst>
              <a:ext uri="{FF2B5EF4-FFF2-40B4-BE49-F238E27FC236}">
                <a16:creationId xmlns:a16="http://schemas.microsoft.com/office/drawing/2014/main" id="{E0F39B99-1AEA-43EE-9303-828A8670DBF4}"/>
              </a:ext>
            </a:extLst>
          </p:cNvPr>
          <p:cNvSpPr/>
          <p:nvPr/>
        </p:nvSpPr>
        <p:spPr>
          <a:xfrm>
            <a:off x="6156554" y="3239816"/>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8" name="Content Placeholder 2">
            <a:extLst>
              <a:ext uri="{FF2B5EF4-FFF2-40B4-BE49-F238E27FC236}">
                <a16:creationId xmlns:a16="http://schemas.microsoft.com/office/drawing/2014/main" id="{C5203B3C-16FE-404F-BCAB-EA44FBA62933}"/>
              </a:ext>
            </a:extLst>
          </p:cNvPr>
          <p:cNvSpPr txBox="1">
            <a:spLocks/>
          </p:cNvSpPr>
          <p:nvPr/>
        </p:nvSpPr>
        <p:spPr bwMode="auto">
          <a:xfrm>
            <a:off x="7596336" y="3429000"/>
            <a:ext cx="1702596"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halogène </a:t>
            </a:r>
          </a:p>
        </p:txBody>
      </p:sp>
      <p:sp>
        <p:nvSpPr>
          <p:cNvPr id="129" name="Content Placeholder 2">
            <a:extLst>
              <a:ext uri="{FF2B5EF4-FFF2-40B4-BE49-F238E27FC236}">
                <a16:creationId xmlns:a16="http://schemas.microsoft.com/office/drawing/2014/main" id="{A34DC460-49D2-4CAF-8AF1-4A569776075C}"/>
              </a:ext>
            </a:extLst>
          </p:cNvPr>
          <p:cNvSpPr txBox="1">
            <a:spLocks/>
          </p:cNvSpPr>
          <p:nvPr/>
        </p:nvSpPr>
        <p:spPr bwMode="auto">
          <a:xfrm>
            <a:off x="6146494" y="3343357"/>
            <a:ext cx="706959" cy="41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100" kern="0" dirty="0">
                <a:solidFill>
                  <a:srgbClr val="000000"/>
                </a:solidFill>
                <a:latin typeface="Times New Roman" panose="02020603050405020304" pitchFamily="18" charset="0"/>
                <a:cs typeface="Times New Roman" panose="02020603050405020304" pitchFamily="18" charset="0"/>
              </a:rPr>
              <a:t>R-F </a:t>
            </a:r>
          </a:p>
        </p:txBody>
      </p:sp>
      <p:sp>
        <p:nvSpPr>
          <p:cNvPr id="130" name="Content Placeholder 2">
            <a:extLst>
              <a:ext uri="{FF2B5EF4-FFF2-40B4-BE49-F238E27FC236}">
                <a16:creationId xmlns:a16="http://schemas.microsoft.com/office/drawing/2014/main" id="{BB928FFA-6AEB-48F8-9678-7914FF64381F}"/>
              </a:ext>
            </a:extLst>
          </p:cNvPr>
          <p:cNvSpPr txBox="1">
            <a:spLocks/>
          </p:cNvSpPr>
          <p:nvPr/>
        </p:nvSpPr>
        <p:spPr bwMode="auto">
          <a:xfrm>
            <a:off x="6146494" y="3727170"/>
            <a:ext cx="706959" cy="41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100" kern="0" dirty="0">
                <a:solidFill>
                  <a:srgbClr val="000000"/>
                </a:solidFill>
                <a:latin typeface="Times New Roman" panose="02020603050405020304" pitchFamily="18" charset="0"/>
                <a:cs typeface="Times New Roman" panose="02020603050405020304" pitchFamily="18" charset="0"/>
              </a:rPr>
              <a:t>R-Cl </a:t>
            </a:r>
          </a:p>
        </p:txBody>
      </p:sp>
      <p:sp>
        <p:nvSpPr>
          <p:cNvPr id="131" name="Content Placeholder 2">
            <a:extLst>
              <a:ext uri="{FF2B5EF4-FFF2-40B4-BE49-F238E27FC236}">
                <a16:creationId xmlns:a16="http://schemas.microsoft.com/office/drawing/2014/main" id="{016CBCE7-6087-4985-BBD0-1CD01C91E4DC}"/>
              </a:ext>
            </a:extLst>
          </p:cNvPr>
          <p:cNvSpPr txBox="1">
            <a:spLocks/>
          </p:cNvSpPr>
          <p:nvPr/>
        </p:nvSpPr>
        <p:spPr bwMode="auto">
          <a:xfrm>
            <a:off x="6836910" y="3340285"/>
            <a:ext cx="759426" cy="41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100" kern="0" dirty="0">
                <a:solidFill>
                  <a:srgbClr val="000000"/>
                </a:solidFill>
                <a:latin typeface="Times New Roman" panose="02020603050405020304" pitchFamily="18" charset="0"/>
                <a:cs typeface="Times New Roman" panose="02020603050405020304" pitchFamily="18" charset="0"/>
              </a:rPr>
              <a:t>R-Br </a:t>
            </a:r>
          </a:p>
        </p:txBody>
      </p:sp>
      <p:sp>
        <p:nvSpPr>
          <p:cNvPr id="132" name="Content Placeholder 2">
            <a:extLst>
              <a:ext uri="{FF2B5EF4-FFF2-40B4-BE49-F238E27FC236}">
                <a16:creationId xmlns:a16="http://schemas.microsoft.com/office/drawing/2014/main" id="{8B323724-9244-4230-9A12-FC54168BE10A}"/>
              </a:ext>
            </a:extLst>
          </p:cNvPr>
          <p:cNvSpPr txBox="1">
            <a:spLocks/>
          </p:cNvSpPr>
          <p:nvPr/>
        </p:nvSpPr>
        <p:spPr bwMode="auto">
          <a:xfrm>
            <a:off x="6836910" y="3724098"/>
            <a:ext cx="706959" cy="41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100" kern="0" dirty="0">
                <a:solidFill>
                  <a:srgbClr val="000000"/>
                </a:solidFill>
                <a:latin typeface="Times New Roman" panose="02020603050405020304" pitchFamily="18" charset="0"/>
                <a:cs typeface="Times New Roman" panose="02020603050405020304" pitchFamily="18" charset="0"/>
              </a:rPr>
              <a:t>R-I </a:t>
            </a:r>
          </a:p>
        </p:txBody>
      </p:sp>
    </p:spTree>
    <p:extLst>
      <p:ext uri="{BB962C8B-B14F-4D97-AF65-F5344CB8AC3E}">
        <p14:creationId xmlns:p14="http://schemas.microsoft.com/office/powerpoint/2010/main" val="2779223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1459B01-F62F-4C75-9135-709050583993}"/>
              </a:ext>
            </a:extLst>
          </p:cNvPr>
          <p:cNvSpPr/>
          <p:nvPr/>
        </p:nvSpPr>
        <p:spPr>
          <a:xfrm>
            <a:off x="18241" y="3819364"/>
            <a:ext cx="4521732" cy="122101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E5848094-3A03-46E2-AA25-D507458FDE0F}"/>
              </a:ext>
            </a:extLst>
          </p:cNvPr>
          <p:cNvSpPr/>
          <p:nvPr/>
        </p:nvSpPr>
        <p:spPr>
          <a:xfrm>
            <a:off x="4585837" y="3820603"/>
            <a:ext cx="4521732" cy="122101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AC96F272-CFBF-4B8C-BD95-33EDC784055E}"/>
              </a:ext>
            </a:extLst>
          </p:cNvPr>
          <p:cNvSpPr/>
          <p:nvPr/>
        </p:nvSpPr>
        <p:spPr>
          <a:xfrm>
            <a:off x="169659" y="2773205"/>
            <a:ext cx="4291373"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7E739087-0924-4C3D-9158-CBFC5E79E7BA}"/>
              </a:ext>
            </a:extLst>
          </p:cNvPr>
          <p:cNvSpPr/>
          <p:nvPr/>
        </p:nvSpPr>
        <p:spPr>
          <a:xfrm>
            <a:off x="4603590" y="2773205"/>
            <a:ext cx="4291373" cy="831389"/>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Rectangle 24">
            <a:extLst>
              <a:ext uri="{FF2B5EF4-FFF2-40B4-BE49-F238E27FC236}">
                <a16:creationId xmlns:a16="http://schemas.microsoft.com/office/drawing/2014/main" id="{3EB129B3-EB15-40D8-AF28-ADA97E48D481}"/>
              </a:ext>
            </a:extLst>
          </p:cNvPr>
          <p:cNvSpPr/>
          <p:nvPr/>
        </p:nvSpPr>
        <p:spPr>
          <a:xfrm>
            <a:off x="487810" y="3781948"/>
            <a:ext cx="100811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5D9EF8EB-1DF1-4BE9-89FB-BF9275434234}"/>
              </a:ext>
            </a:extLst>
          </p:cNvPr>
          <p:cNvSpPr/>
          <p:nvPr/>
        </p:nvSpPr>
        <p:spPr>
          <a:xfrm>
            <a:off x="5093346" y="3796688"/>
            <a:ext cx="104017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Content Placeholder 2">
            <a:extLst>
              <a:ext uri="{FF2B5EF4-FFF2-40B4-BE49-F238E27FC236}">
                <a16:creationId xmlns:a16="http://schemas.microsoft.com/office/drawing/2014/main" id="{39901D3F-B5CF-4399-9DF1-1C33BE11C4A5}"/>
              </a:ext>
            </a:extLst>
          </p:cNvPr>
          <p:cNvSpPr txBox="1">
            <a:spLocks/>
          </p:cNvSpPr>
          <p:nvPr/>
        </p:nvSpPr>
        <p:spPr bwMode="auto">
          <a:xfrm>
            <a:off x="137609" y="2670732"/>
            <a:ext cx="4435389"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une liaison où 4 électrons sont partagés entre deux atomes</a:t>
            </a:r>
            <a:endParaRPr lang="en-US" sz="2700" kern="0" dirty="0">
              <a:solidFill>
                <a:srgbClr val="000000"/>
              </a:solidFill>
            </a:endParaRPr>
          </a:p>
        </p:txBody>
      </p:sp>
      <p:sp>
        <p:nvSpPr>
          <p:cNvPr id="11" name="Content Placeholder 2">
            <a:extLst>
              <a:ext uri="{FF2B5EF4-FFF2-40B4-BE49-F238E27FC236}">
                <a16:creationId xmlns:a16="http://schemas.microsoft.com/office/drawing/2014/main" id="{0E580C44-B216-4A50-9477-70D84B80F418}"/>
              </a:ext>
            </a:extLst>
          </p:cNvPr>
          <p:cNvSpPr txBox="1">
            <a:spLocks/>
          </p:cNvSpPr>
          <p:nvPr/>
        </p:nvSpPr>
        <p:spPr bwMode="auto">
          <a:xfrm>
            <a:off x="4572998" y="2670732"/>
            <a:ext cx="4403337"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une liaison où 6 électrons sont partagés entre deux atomes</a:t>
            </a:r>
            <a:endParaRPr lang="en-US" sz="2700" kern="0" dirty="0">
              <a:solidFill>
                <a:srgbClr val="000000"/>
              </a:solidFill>
            </a:endParaRPr>
          </a:p>
        </p:txBody>
      </p:sp>
      <p:sp>
        <p:nvSpPr>
          <p:cNvPr id="14" name="Content Placeholder 2">
            <a:extLst>
              <a:ext uri="{FF2B5EF4-FFF2-40B4-BE49-F238E27FC236}">
                <a16:creationId xmlns:a16="http://schemas.microsoft.com/office/drawing/2014/main" id="{C41C1F3D-D0FA-4DF5-AAFE-71700420AB1E}"/>
              </a:ext>
            </a:extLst>
          </p:cNvPr>
          <p:cNvSpPr txBox="1">
            <a:spLocks/>
          </p:cNvSpPr>
          <p:nvPr/>
        </p:nvSpPr>
        <p:spPr bwMode="auto">
          <a:xfrm>
            <a:off x="-34982" y="3749598"/>
            <a:ext cx="4627248" cy="140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 alcène est un composé qui contient un ou plusieurs liaisons double entre deux carbones</a:t>
            </a:r>
            <a:endParaRPr lang="en-US" sz="2700" kern="0" dirty="0">
              <a:solidFill>
                <a:srgbClr val="000000"/>
              </a:solidFill>
            </a:endParaRPr>
          </a:p>
        </p:txBody>
      </p:sp>
      <p:sp>
        <p:nvSpPr>
          <p:cNvPr id="24" name="Content Placeholder 2">
            <a:extLst>
              <a:ext uri="{FF2B5EF4-FFF2-40B4-BE49-F238E27FC236}">
                <a16:creationId xmlns:a16="http://schemas.microsoft.com/office/drawing/2014/main" id="{745556D0-C965-4685-87F8-0A11DCCD40BC}"/>
              </a:ext>
            </a:extLst>
          </p:cNvPr>
          <p:cNvSpPr txBox="1">
            <a:spLocks/>
          </p:cNvSpPr>
          <p:nvPr/>
        </p:nvSpPr>
        <p:spPr bwMode="auto">
          <a:xfrm>
            <a:off x="4555261" y="3749597"/>
            <a:ext cx="4757470" cy="140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Un alcyne est un composé qui contient un ou plusieurs liaisons triple entre deux carbones</a:t>
            </a:r>
            <a:endParaRPr lang="en-US" sz="2700" kern="0" dirty="0">
              <a:solidFill>
                <a:srgbClr val="000000"/>
              </a:solidFill>
            </a:endParaRPr>
          </a:p>
        </p:txBody>
      </p:sp>
      <p:sp>
        <p:nvSpPr>
          <p:cNvPr id="17" name="Rectangle 16">
            <a:extLst>
              <a:ext uri="{FF2B5EF4-FFF2-40B4-BE49-F238E27FC236}">
                <a16:creationId xmlns:a16="http://schemas.microsoft.com/office/drawing/2014/main" id="{14A0C179-22CD-4FCE-A170-5E39983A2A96}"/>
              </a:ext>
            </a:extLst>
          </p:cNvPr>
          <p:cNvSpPr/>
          <p:nvPr/>
        </p:nvSpPr>
        <p:spPr>
          <a:xfrm>
            <a:off x="179512" y="2168655"/>
            <a:ext cx="219082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A9A9C189-FEC0-40A9-AF27-61F76A211D9C}"/>
              </a:ext>
            </a:extLst>
          </p:cNvPr>
          <p:cNvSpPr/>
          <p:nvPr/>
        </p:nvSpPr>
        <p:spPr>
          <a:xfrm>
            <a:off x="3131840" y="2168655"/>
            <a:ext cx="201622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liaisons multiples, </a:t>
            </a:r>
            <a:br>
              <a:rPr lang="en-US" dirty="0">
                <a:solidFill>
                  <a:srgbClr val="003300"/>
                </a:solidFill>
                <a:latin typeface="Times New Roman" panose="02020603050405020304" pitchFamily="18" charset="0"/>
                <a:cs typeface="Times New Roman" panose="02020603050405020304" pitchFamily="18" charset="0"/>
              </a:rPr>
            </a:b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alcènes</a:t>
            </a:r>
            <a:r>
              <a:rPr lang="en-US" dirty="0">
                <a:solidFill>
                  <a:srgbClr val="003300"/>
                </a:solidFill>
                <a:latin typeface="Times New Roman" panose="02020603050405020304" pitchFamily="18" charset="0"/>
                <a:cs typeface="Times New Roman" panose="02020603050405020304" pitchFamily="18" charset="0"/>
              </a:rPr>
              <a:t> et les </a:t>
            </a:r>
            <a:r>
              <a:rPr lang="en-US" dirty="0" err="1">
                <a:solidFill>
                  <a:srgbClr val="003300"/>
                </a:solidFill>
                <a:latin typeface="Times New Roman" panose="02020603050405020304" pitchFamily="18" charset="0"/>
                <a:cs typeface="Times New Roman" panose="02020603050405020304" pitchFamily="18" charset="0"/>
              </a:rPr>
              <a:t>alcynes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bwMode="auto">
          <a:xfrm>
            <a:off x="125760" y="1299152"/>
            <a:ext cx="8892480" cy="133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 carbone peut former jusqu’à 4 liaisons avec d’autres atomes, mais il peut aussi former des liaisons multiples – les liaisons double et les liaisons triple</a:t>
            </a:r>
            <a:endParaRPr lang="en-US" sz="2700" kern="0" dirty="0">
              <a:solidFill>
                <a:srgbClr val="000000"/>
              </a:solidFill>
            </a:endParaRPr>
          </a:p>
        </p:txBody>
      </p:sp>
      <p:cxnSp>
        <p:nvCxnSpPr>
          <p:cNvPr id="19" name="Connector: Curved 18">
            <a:extLst>
              <a:ext uri="{FF2B5EF4-FFF2-40B4-BE49-F238E27FC236}">
                <a16:creationId xmlns:a16="http://schemas.microsoft.com/office/drawing/2014/main" id="{2CA5DC17-CC09-4E8A-A648-799D96BF2C4D}"/>
              </a:ext>
            </a:extLst>
          </p:cNvPr>
          <p:cNvCxnSpPr>
            <a:cxnSpLocks/>
            <a:stCxn id="17" idx="2"/>
            <a:endCxn id="12" idx="0"/>
          </p:cNvCxnSpPr>
          <p:nvPr/>
        </p:nvCxnSpPr>
        <p:spPr>
          <a:xfrm rot="16200000" flipH="1">
            <a:off x="1720144" y="2178002"/>
            <a:ext cx="149983" cy="1040421"/>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Connector: Curved 20">
            <a:extLst>
              <a:ext uri="{FF2B5EF4-FFF2-40B4-BE49-F238E27FC236}">
                <a16:creationId xmlns:a16="http://schemas.microsoft.com/office/drawing/2014/main" id="{92DBC4D0-45D9-4232-A222-F7842D3562B0}"/>
              </a:ext>
            </a:extLst>
          </p:cNvPr>
          <p:cNvCxnSpPr>
            <a:cxnSpLocks/>
            <a:stCxn id="20" idx="2"/>
            <a:endCxn id="15" idx="0"/>
          </p:cNvCxnSpPr>
          <p:nvPr/>
        </p:nvCxnSpPr>
        <p:spPr>
          <a:xfrm rot="16200000" flipH="1">
            <a:off x="5369623" y="1393550"/>
            <a:ext cx="149983" cy="2609325"/>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Connector: Curved 28">
            <a:extLst>
              <a:ext uri="{FF2B5EF4-FFF2-40B4-BE49-F238E27FC236}">
                <a16:creationId xmlns:a16="http://schemas.microsoft.com/office/drawing/2014/main" id="{7904E7EE-9AFB-417A-B9AC-F6837907BEF2}"/>
              </a:ext>
            </a:extLst>
          </p:cNvPr>
          <p:cNvCxnSpPr>
            <a:cxnSpLocks/>
            <a:stCxn id="15" idx="2"/>
            <a:endCxn id="28" idx="0"/>
          </p:cNvCxnSpPr>
          <p:nvPr/>
        </p:nvCxnSpPr>
        <p:spPr>
          <a:xfrm rot="16200000" flipH="1">
            <a:off x="6689986" y="3663885"/>
            <a:ext cx="216009" cy="97426"/>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Connector: Curved 35">
            <a:extLst>
              <a:ext uri="{FF2B5EF4-FFF2-40B4-BE49-F238E27FC236}">
                <a16:creationId xmlns:a16="http://schemas.microsoft.com/office/drawing/2014/main" id="{C9A273CD-66DD-4E14-9067-25B108BED5E0}"/>
              </a:ext>
            </a:extLst>
          </p:cNvPr>
          <p:cNvCxnSpPr>
            <a:cxnSpLocks/>
            <a:stCxn id="12" idx="2"/>
            <a:endCxn id="27" idx="0"/>
          </p:cNvCxnSpPr>
          <p:nvPr/>
        </p:nvCxnSpPr>
        <p:spPr>
          <a:xfrm rot="5400000">
            <a:off x="2189842" y="3693860"/>
            <a:ext cx="214770" cy="36239"/>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Content Placeholder 2">
            <a:extLst>
              <a:ext uri="{FF2B5EF4-FFF2-40B4-BE49-F238E27FC236}">
                <a16:creationId xmlns:a16="http://schemas.microsoft.com/office/drawing/2014/main" id="{8B5C2A58-F923-4E9E-9509-9B2A1F542C4B}"/>
              </a:ext>
            </a:extLst>
          </p:cNvPr>
          <p:cNvSpPr txBox="1">
            <a:spLocks/>
          </p:cNvSpPr>
          <p:nvPr/>
        </p:nvSpPr>
        <p:spPr bwMode="auto">
          <a:xfrm>
            <a:off x="54953" y="5765786"/>
            <a:ext cx="1019959" cy="58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Ex. – </a:t>
            </a:r>
          </a:p>
        </p:txBody>
      </p:sp>
      <p:sp>
        <p:nvSpPr>
          <p:cNvPr id="54" name="Rectangle 53">
            <a:extLst>
              <a:ext uri="{FF2B5EF4-FFF2-40B4-BE49-F238E27FC236}">
                <a16:creationId xmlns:a16="http://schemas.microsoft.com/office/drawing/2014/main" id="{D84FE4F5-6AEA-40FA-8FA9-B847AE065CA1}"/>
              </a:ext>
            </a:extLst>
          </p:cNvPr>
          <p:cNvSpPr/>
          <p:nvPr/>
        </p:nvSpPr>
        <p:spPr>
          <a:xfrm>
            <a:off x="18241" y="5110140"/>
            <a:ext cx="4521732" cy="174786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5" name="Rectangle 54">
            <a:extLst>
              <a:ext uri="{FF2B5EF4-FFF2-40B4-BE49-F238E27FC236}">
                <a16:creationId xmlns:a16="http://schemas.microsoft.com/office/drawing/2014/main" id="{6326C3B0-EDDB-413C-A977-AB93D9E90B56}"/>
              </a:ext>
            </a:extLst>
          </p:cNvPr>
          <p:cNvSpPr/>
          <p:nvPr/>
        </p:nvSpPr>
        <p:spPr>
          <a:xfrm>
            <a:off x="4584083" y="5110140"/>
            <a:ext cx="4521732" cy="174786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0" name="Picture 29">
            <a:extLst>
              <a:ext uri="{FF2B5EF4-FFF2-40B4-BE49-F238E27FC236}">
                <a16:creationId xmlns:a16="http://schemas.microsoft.com/office/drawing/2014/main" id="{306B3175-83FC-4057-9471-AD6BE3054004}"/>
              </a:ext>
            </a:extLst>
          </p:cNvPr>
          <p:cNvPicPr>
            <a:picLocks noChangeAspect="1"/>
          </p:cNvPicPr>
          <p:nvPr/>
        </p:nvPicPr>
        <p:blipFill>
          <a:blip r:embed="rId2"/>
          <a:stretch>
            <a:fillRect/>
          </a:stretch>
        </p:blipFill>
        <p:spPr>
          <a:xfrm>
            <a:off x="2028970" y="5225002"/>
            <a:ext cx="1556945" cy="1468759"/>
          </a:xfrm>
          <a:prstGeom prst="rect">
            <a:avLst/>
          </a:prstGeom>
        </p:spPr>
      </p:pic>
      <p:sp>
        <p:nvSpPr>
          <p:cNvPr id="31" name="Content Placeholder 2">
            <a:extLst>
              <a:ext uri="{FF2B5EF4-FFF2-40B4-BE49-F238E27FC236}">
                <a16:creationId xmlns:a16="http://schemas.microsoft.com/office/drawing/2014/main" id="{71BFB4A9-6755-4599-AFD2-C7879EF9FAA6}"/>
              </a:ext>
            </a:extLst>
          </p:cNvPr>
          <p:cNvSpPr txBox="1">
            <a:spLocks/>
          </p:cNvSpPr>
          <p:nvPr/>
        </p:nvSpPr>
        <p:spPr bwMode="auto">
          <a:xfrm>
            <a:off x="4638084" y="5765786"/>
            <a:ext cx="1019959" cy="58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Ex. – </a:t>
            </a:r>
          </a:p>
        </p:txBody>
      </p:sp>
      <p:cxnSp>
        <p:nvCxnSpPr>
          <p:cNvPr id="32" name="Straight Connector 31">
            <a:extLst>
              <a:ext uri="{FF2B5EF4-FFF2-40B4-BE49-F238E27FC236}">
                <a16:creationId xmlns:a16="http://schemas.microsoft.com/office/drawing/2014/main" id="{2D36B875-BE16-4303-8A59-AEED26564BC8}"/>
              </a:ext>
            </a:extLst>
          </p:cNvPr>
          <p:cNvCxnSpPr>
            <a:cxnSpLocks/>
          </p:cNvCxnSpPr>
          <p:nvPr/>
        </p:nvCxnSpPr>
        <p:spPr>
          <a:xfrm>
            <a:off x="7287693" y="6040649"/>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3" name="Content Placeholder 2">
            <a:extLst>
              <a:ext uri="{FF2B5EF4-FFF2-40B4-BE49-F238E27FC236}">
                <a16:creationId xmlns:a16="http://schemas.microsoft.com/office/drawing/2014/main" id="{01053591-ECEB-423C-B99C-FD8AB67A9F62}"/>
              </a:ext>
            </a:extLst>
          </p:cNvPr>
          <p:cNvSpPr txBox="1">
            <a:spLocks/>
          </p:cNvSpPr>
          <p:nvPr/>
        </p:nvSpPr>
        <p:spPr bwMode="auto">
          <a:xfrm>
            <a:off x="6555651" y="5755220"/>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p>
        </p:txBody>
      </p:sp>
      <p:sp>
        <p:nvSpPr>
          <p:cNvPr id="34" name="Content Placeholder 2">
            <a:extLst>
              <a:ext uri="{FF2B5EF4-FFF2-40B4-BE49-F238E27FC236}">
                <a16:creationId xmlns:a16="http://schemas.microsoft.com/office/drawing/2014/main" id="{8FA4ED75-C447-4398-B4E1-D8BAD076F401}"/>
              </a:ext>
            </a:extLst>
          </p:cNvPr>
          <p:cNvSpPr txBox="1">
            <a:spLocks/>
          </p:cNvSpPr>
          <p:nvPr/>
        </p:nvSpPr>
        <p:spPr bwMode="auto">
          <a:xfrm>
            <a:off x="6988608" y="5755220"/>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35" name="Content Placeholder 2">
            <a:extLst>
              <a:ext uri="{FF2B5EF4-FFF2-40B4-BE49-F238E27FC236}">
                <a16:creationId xmlns:a16="http://schemas.microsoft.com/office/drawing/2014/main" id="{B1F042D9-C8A3-455D-95A4-DA7492691D07}"/>
              </a:ext>
            </a:extLst>
          </p:cNvPr>
          <p:cNvSpPr txBox="1">
            <a:spLocks/>
          </p:cNvSpPr>
          <p:nvPr/>
        </p:nvSpPr>
        <p:spPr bwMode="auto">
          <a:xfrm>
            <a:off x="7799637" y="5332491"/>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p>
        </p:txBody>
      </p:sp>
      <p:sp>
        <p:nvSpPr>
          <p:cNvPr id="37" name="Content Placeholder 2">
            <a:extLst>
              <a:ext uri="{FF2B5EF4-FFF2-40B4-BE49-F238E27FC236}">
                <a16:creationId xmlns:a16="http://schemas.microsoft.com/office/drawing/2014/main" id="{A7A0FA16-B4E2-4954-8B53-B97405D87880}"/>
              </a:ext>
            </a:extLst>
          </p:cNvPr>
          <p:cNvSpPr txBox="1">
            <a:spLocks/>
          </p:cNvSpPr>
          <p:nvPr/>
        </p:nvSpPr>
        <p:spPr bwMode="auto">
          <a:xfrm>
            <a:off x="8204719" y="5755220"/>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p>
        </p:txBody>
      </p:sp>
      <p:sp>
        <p:nvSpPr>
          <p:cNvPr id="38" name="Content Placeholder 2">
            <a:extLst>
              <a:ext uri="{FF2B5EF4-FFF2-40B4-BE49-F238E27FC236}">
                <a16:creationId xmlns:a16="http://schemas.microsoft.com/office/drawing/2014/main" id="{FD2E8BA6-9CB0-4DAE-BF1D-D03DE84142C1}"/>
              </a:ext>
            </a:extLst>
          </p:cNvPr>
          <p:cNvSpPr txBox="1">
            <a:spLocks/>
          </p:cNvSpPr>
          <p:nvPr/>
        </p:nvSpPr>
        <p:spPr bwMode="auto">
          <a:xfrm>
            <a:off x="7375361" y="5755220"/>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39" name="Content Placeholder 2">
            <a:extLst>
              <a:ext uri="{FF2B5EF4-FFF2-40B4-BE49-F238E27FC236}">
                <a16:creationId xmlns:a16="http://schemas.microsoft.com/office/drawing/2014/main" id="{6BFECAC5-1D90-4C7D-8DC4-5B0E75C5AE45}"/>
              </a:ext>
            </a:extLst>
          </p:cNvPr>
          <p:cNvSpPr txBox="1">
            <a:spLocks/>
          </p:cNvSpPr>
          <p:nvPr/>
        </p:nvSpPr>
        <p:spPr bwMode="auto">
          <a:xfrm>
            <a:off x="7765267" y="5755220"/>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p>
        </p:txBody>
      </p:sp>
      <p:cxnSp>
        <p:nvCxnSpPr>
          <p:cNvPr id="40" name="Straight Connector 39">
            <a:extLst>
              <a:ext uri="{FF2B5EF4-FFF2-40B4-BE49-F238E27FC236}">
                <a16:creationId xmlns:a16="http://schemas.microsoft.com/office/drawing/2014/main" id="{56EC408A-B0D1-435E-8B68-6444ADF2B1CC}"/>
              </a:ext>
            </a:extLst>
          </p:cNvPr>
          <p:cNvCxnSpPr>
            <a:cxnSpLocks/>
          </p:cNvCxnSpPr>
          <p:nvPr/>
        </p:nvCxnSpPr>
        <p:spPr>
          <a:xfrm>
            <a:off x="7287693" y="5963926"/>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7395FC40-3317-4F67-847F-9C564B82B1F2}"/>
              </a:ext>
            </a:extLst>
          </p:cNvPr>
          <p:cNvCxnSpPr>
            <a:cxnSpLocks/>
          </p:cNvCxnSpPr>
          <p:nvPr/>
        </p:nvCxnSpPr>
        <p:spPr>
          <a:xfrm>
            <a:off x="7287693" y="6002287"/>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E60E397-089A-46EE-BB54-46DE3ACAC089}"/>
              </a:ext>
            </a:extLst>
          </p:cNvPr>
          <p:cNvCxnSpPr>
            <a:cxnSpLocks/>
          </p:cNvCxnSpPr>
          <p:nvPr/>
        </p:nvCxnSpPr>
        <p:spPr>
          <a:xfrm>
            <a:off x="7657005" y="6002287"/>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3" name="Content Placeholder 2">
            <a:extLst>
              <a:ext uri="{FF2B5EF4-FFF2-40B4-BE49-F238E27FC236}">
                <a16:creationId xmlns:a16="http://schemas.microsoft.com/office/drawing/2014/main" id="{3E274F88-8A58-41A0-BC06-D01E04C95918}"/>
              </a:ext>
            </a:extLst>
          </p:cNvPr>
          <p:cNvSpPr txBox="1">
            <a:spLocks/>
          </p:cNvSpPr>
          <p:nvPr/>
        </p:nvSpPr>
        <p:spPr bwMode="auto">
          <a:xfrm>
            <a:off x="7795133" y="6197107"/>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p>
        </p:txBody>
      </p:sp>
      <p:cxnSp>
        <p:nvCxnSpPr>
          <p:cNvPr id="44" name="Straight Connector 43">
            <a:extLst>
              <a:ext uri="{FF2B5EF4-FFF2-40B4-BE49-F238E27FC236}">
                <a16:creationId xmlns:a16="http://schemas.microsoft.com/office/drawing/2014/main" id="{90991C83-2E11-4A15-8B3D-3438B4D93A8C}"/>
              </a:ext>
            </a:extLst>
          </p:cNvPr>
          <p:cNvCxnSpPr>
            <a:cxnSpLocks/>
          </p:cNvCxnSpPr>
          <p:nvPr/>
        </p:nvCxnSpPr>
        <p:spPr>
          <a:xfrm>
            <a:off x="6888152" y="6002287"/>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12D432A-4B66-48EC-A5DD-CFAE3C473B9F}"/>
              </a:ext>
            </a:extLst>
          </p:cNvPr>
          <p:cNvCxnSpPr>
            <a:cxnSpLocks/>
          </p:cNvCxnSpPr>
          <p:nvPr/>
        </p:nvCxnSpPr>
        <p:spPr>
          <a:xfrm>
            <a:off x="8058328" y="6002287"/>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A91DC77-5052-4DE7-9660-2166F6CB89DB}"/>
              </a:ext>
            </a:extLst>
          </p:cNvPr>
          <p:cNvCxnSpPr>
            <a:cxnSpLocks/>
          </p:cNvCxnSpPr>
          <p:nvPr/>
        </p:nvCxnSpPr>
        <p:spPr>
          <a:xfrm rot="16200000">
            <a:off x="7896758" y="5790512"/>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18E59833-C307-4C81-A8A0-66E65221A403}"/>
              </a:ext>
            </a:extLst>
          </p:cNvPr>
          <p:cNvCxnSpPr>
            <a:cxnSpLocks/>
          </p:cNvCxnSpPr>
          <p:nvPr/>
        </p:nvCxnSpPr>
        <p:spPr>
          <a:xfrm rot="16200000">
            <a:off x="7896758" y="6221571"/>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8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12" grpId="0" animBg="1"/>
      <p:bldP spid="15" grpId="0" animBg="1"/>
      <p:bldP spid="25" grpId="0" animBg="1"/>
      <p:bldP spid="26" grpId="0" animBg="1"/>
      <p:bldP spid="8" grpId="0"/>
      <p:bldP spid="11" grpId="0"/>
      <p:bldP spid="14" grpId="0"/>
      <p:bldP spid="24" grpId="0"/>
      <p:bldP spid="17"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A88D02DA-08F7-4215-AD36-EB6C817ED2E0}"/>
              </a:ext>
            </a:extLst>
          </p:cNvPr>
          <p:cNvSpPr/>
          <p:nvPr/>
        </p:nvSpPr>
        <p:spPr>
          <a:xfrm>
            <a:off x="945807" y="2833428"/>
            <a:ext cx="110591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4" name="Rectangle 63">
            <a:extLst>
              <a:ext uri="{FF2B5EF4-FFF2-40B4-BE49-F238E27FC236}">
                <a16:creationId xmlns:a16="http://schemas.microsoft.com/office/drawing/2014/main" id="{AAB81290-94FE-45CD-B959-1672E776D631}"/>
              </a:ext>
            </a:extLst>
          </p:cNvPr>
          <p:cNvSpPr/>
          <p:nvPr/>
        </p:nvSpPr>
        <p:spPr>
          <a:xfrm>
            <a:off x="5004048" y="4335213"/>
            <a:ext cx="576064" cy="36004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5" name="Rectangle 64">
            <a:extLst>
              <a:ext uri="{FF2B5EF4-FFF2-40B4-BE49-F238E27FC236}">
                <a16:creationId xmlns:a16="http://schemas.microsoft.com/office/drawing/2014/main" id="{CEF51A33-4115-4421-BDAF-50A158EEF038}"/>
              </a:ext>
            </a:extLst>
          </p:cNvPr>
          <p:cNvSpPr/>
          <p:nvPr/>
        </p:nvSpPr>
        <p:spPr>
          <a:xfrm>
            <a:off x="975852" y="4456627"/>
            <a:ext cx="110591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8" name="Rectangle 67">
            <a:extLst>
              <a:ext uri="{FF2B5EF4-FFF2-40B4-BE49-F238E27FC236}">
                <a16:creationId xmlns:a16="http://schemas.microsoft.com/office/drawing/2014/main" id="{3B8FE189-DB3D-4036-B0AF-F64843F3A161}"/>
              </a:ext>
            </a:extLst>
          </p:cNvPr>
          <p:cNvSpPr/>
          <p:nvPr/>
        </p:nvSpPr>
        <p:spPr>
          <a:xfrm>
            <a:off x="5006149" y="5866120"/>
            <a:ext cx="576064" cy="36004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9" name="Rectangle 68">
            <a:extLst>
              <a:ext uri="{FF2B5EF4-FFF2-40B4-BE49-F238E27FC236}">
                <a16:creationId xmlns:a16="http://schemas.microsoft.com/office/drawing/2014/main" id="{DB980C6A-9383-49F5-A5A1-04772CF497CA}"/>
              </a:ext>
            </a:extLst>
          </p:cNvPr>
          <p:cNvSpPr/>
          <p:nvPr/>
        </p:nvSpPr>
        <p:spPr>
          <a:xfrm>
            <a:off x="973874" y="6019968"/>
            <a:ext cx="110591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5" name="Content Placeholder 2">
            <a:extLst>
              <a:ext uri="{FF2B5EF4-FFF2-40B4-BE49-F238E27FC236}">
                <a16:creationId xmlns:a16="http://schemas.microsoft.com/office/drawing/2014/main" id="{5DCCE5A6-FD59-4452-BE1D-44D94EC77EF1}"/>
              </a:ext>
            </a:extLst>
          </p:cNvPr>
          <p:cNvSpPr txBox="1">
            <a:spLocks/>
          </p:cNvSpPr>
          <p:nvPr/>
        </p:nvSpPr>
        <p:spPr bwMode="auto">
          <a:xfrm>
            <a:off x="358432" y="2796693"/>
            <a:ext cx="2249727" cy="5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alcane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a:extLst>
              <a:ext uri="{FF2B5EF4-FFF2-40B4-BE49-F238E27FC236}">
                <a16:creationId xmlns:a16="http://schemas.microsoft.com/office/drawing/2014/main" id="{F1BA4D82-EBCA-4796-84B3-321416C8AB24}"/>
              </a:ext>
            </a:extLst>
          </p:cNvPr>
          <p:cNvSpPr/>
          <p:nvPr/>
        </p:nvSpPr>
        <p:spPr>
          <a:xfrm>
            <a:off x="5822800" y="1221632"/>
            <a:ext cx="134148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60563FCD-C808-4FF1-94CC-39339034088B}"/>
              </a:ext>
            </a:extLst>
          </p:cNvPr>
          <p:cNvSpPr/>
          <p:nvPr/>
        </p:nvSpPr>
        <p:spPr>
          <a:xfrm>
            <a:off x="6732240" y="1676199"/>
            <a:ext cx="115212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2DBE5BD0-EAE6-4A2C-B6CA-2866233B150A}"/>
              </a:ext>
            </a:extLst>
          </p:cNvPr>
          <p:cNvSpPr/>
          <p:nvPr/>
        </p:nvSpPr>
        <p:spPr>
          <a:xfrm>
            <a:off x="4788024" y="2717379"/>
            <a:ext cx="576064" cy="36004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Des </a:t>
            </a:r>
            <a:r>
              <a:rPr lang="en-US" dirty="0" err="1">
                <a:solidFill>
                  <a:srgbClr val="003300"/>
                </a:solidFill>
                <a:latin typeface="Times New Roman" panose="02020603050405020304" pitchFamily="18" charset="0"/>
                <a:cs typeface="Times New Roman" panose="02020603050405020304" pitchFamily="18" charset="0"/>
              </a:rPr>
              <a:t>alcanes</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alcènes</a:t>
            </a:r>
            <a:r>
              <a:rPr lang="en-US" dirty="0">
                <a:solidFill>
                  <a:srgbClr val="003300"/>
                </a:solidFill>
                <a:latin typeface="Times New Roman" panose="02020603050405020304" pitchFamily="18" charset="0"/>
                <a:cs typeface="Times New Roman" panose="02020603050405020304" pitchFamily="18" charset="0"/>
              </a:rPr>
              <a:t>, et des </a:t>
            </a:r>
            <a:r>
              <a:rPr lang="en-US" dirty="0" err="1">
                <a:solidFill>
                  <a:srgbClr val="003300"/>
                </a:solidFill>
                <a:latin typeface="Times New Roman" panose="02020603050405020304" pitchFamily="18" charset="0"/>
                <a:cs typeface="Times New Roman" panose="02020603050405020304" pitchFamily="18" charset="0"/>
              </a:rPr>
              <a:t>alcynes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96" name="Content Placeholder 2">
            <a:extLst>
              <a:ext uri="{FF2B5EF4-FFF2-40B4-BE49-F238E27FC236}">
                <a16:creationId xmlns:a16="http://schemas.microsoft.com/office/drawing/2014/main" id="{4DADEDE5-8880-408A-9EA5-CE45A0D5ED48}"/>
              </a:ext>
            </a:extLst>
          </p:cNvPr>
          <p:cNvSpPr txBox="1">
            <a:spLocks/>
          </p:cNvSpPr>
          <p:nvPr/>
        </p:nvSpPr>
        <p:spPr bwMode="auto">
          <a:xfrm>
            <a:off x="3648858" y="4227730"/>
            <a:ext cx="2238384" cy="9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prop-1-ène</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0"/>
              </a:spcAft>
              <a:buFontTx/>
              <a:buNone/>
            </a:pPr>
            <a:endParaRPr lang="en-US" sz="2700" kern="0" dirty="0">
              <a:solidFill>
                <a:srgbClr val="000000"/>
              </a:solidFill>
            </a:endParaRPr>
          </a:p>
        </p:txBody>
      </p:sp>
      <p:pic>
        <p:nvPicPr>
          <p:cNvPr id="7" name="Picture 6">
            <a:extLst>
              <a:ext uri="{FF2B5EF4-FFF2-40B4-BE49-F238E27FC236}">
                <a16:creationId xmlns:a16="http://schemas.microsoft.com/office/drawing/2014/main" id="{BD5B88B0-82C1-4B31-B8DC-B52CD3111A98}"/>
              </a:ext>
            </a:extLst>
          </p:cNvPr>
          <p:cNvPicPr>
            <a:picLocks noChangeAspect="1"/>
          </p:cNvPicPr>
          <p:nvPr/>
        </p:nvPicPr>
        <p:blipFill>
          <a:blip r:embed="rId2"/>
          <a:stretch>
            <a:fillRect/>
          </a:stretch>
        </p:blipFill>
        <p:spPr>
          <a:xfrm>
            <a:off x="6732240" y="3708847"/>
            <a:ext cx="1833081" cy="1729255"/>
          </a:xfrm>
          <a:prstGeom prst="rect">
            <a:avLst/>
          </a:prstGeom>
        </p:spPr>
      </p:pic>
      <p:cxnSp>
        <p:nvCxnSpPr>
          <p:cNvPr id="26" name="Connector: Curved 25">
            <a:extLst>
              <a:ext uri="{FF2B5EF4-FFF2-40B4-BE49-F238E27FC236}">
                <a16:creationId xmlns:a16="http://schemas.microsoft.com/office/drawing/2014/main" id="{005055C5-F669-49E7-BD57-950D975444B7}"/>
              </a:ext>
            </a:extLst>
          </p:cNvPr>
          <p:cNvCxnSpPr>
            <a:cxnSpLocks/>
            <a:stCxn id="37" idx="3"/>
            <a:endCxn id="24" idx="0"/>
          </p:cNvCxnSpPr>
          <p:nvPr/>
        </p:nvCxnSpPr>
        <p:spPr>
          <a:xfrm flipV="1">
            <a:off x="2051720" y="2717379"/>
            <a:ext cx="3024336" cy="343333"/>
          </a:xfrm>
          <a:prstGeom prst="curvedConnector4">
            <a:avLst>
              <a:gd name="adj1" fmla="val 45238"/>
              <a:gd name="adj2" fmla="val 166583"/>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0" name="Content Placeholder 2">
            <a:extLst>
              <a:ext uri="{FF2B5EF4-FFF2-40B4-BE49-F238E27FC236}">
                <a16:creationId xmlns:a16="http://schemas.microsoft.com/office/drawing/2014/main" id="{E3A492D3-3A9D-4186-B106-75E7B6F80996}"/>
              </a:ext>
            </a:extLst>
          </p:cNvPr>
          <p:cNvSpPr txBox="1">
            <a:spLocks/>
          </p:cNvSpPr>
          <p:nvPr/>
        </p:nvSpPr>
        <p:spPr bwMode="auto">
          <a:xfrm>
            <a:off x="0" y="1189654"/>
            <a:ext cx="8568952" cy="97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 dit que les alcènes et les alcynes sont insaturés, parce qu’ils ont moins d’hydrogènes que leur alcanes saturés équivalents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7695BEAE-E066-44A9-BE1D-5119EA5A8B6D}"/>
              </a:ext>
            </a:extLst>
          </p:cNvPr>
          <p:cNvCxnSpPr>
            <a:cxnSpLocks/>
          </p:cNvCxnSpPr>
          <p:nvPr/>
        </p:nvCxnSpPr>
        <p:spPr>
          <a:xfrm>
            <a:off x="7292495" y="6250612"/>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 name="Content Placeholder 2">
            <a:extLst>
              <a:ext uri="{FF2B5EF4-FFF2-40B4-BE49-F238E27FC236}">
                <a16:creationId xmlns:a16="http://schemas.microsoft.com/office/drawing/2014/main" id="{E6915546-7CB5-4B81-B6BB-47761A6939FD}"/>
              </a:ext>
            </a:extLst>
          </p:cNvPr>
          <p:cNvSpPr txBox="1">
            <a:spLocks/>
          </p:cNvSpPr>
          <p:nvPr/>
        </p:nvSpPr>
        <p:spPr bwMode="auto">
          <a:xfrm>
            <a:off x="6560453" y="5965183"/>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p>
        </p:txBody>
      </p:sp>
      <p:sp>
        <p:nvSpPr>
          <p:cNvPr id="43" name="Content Placeholder 2">
            <a:extLst>
              <a:ext uri="{FF2B5EF4-FFF2-40B4-BE49-F238E27FC236}">
                <a16:creationId xmlns:a16="http://schemas.microsoft.com/office/drawing/2014/main" id="{B9A54B0D-19CC-4C86-9544-A1C35DEF4C51}"/>
              </a:ext>
            </a:extLst>
          </p:cNvPr>
          <p:cNvSpPr txBox="1">
            <a:spLocks/>
          </p:cNvSpPr>
          <p:nvPr/>
        </p:nvSpPr>
        <p:spPr bwMode="auto">
          <a:xfrm>
            <a:off x="6993410" y="5965183"/>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44" name="Content Placeholder 2">
            <a:extLst>
              <a:ext uri="{FF2B5EF4-FFF2-40B4-BE49-F238E27FC236}">
                <a16:creationId xmlns:a16="http://schemas.microsoft.com/office/drawing/2014/main" id="{CA1DDD36-ED69-40E2-8977-5CF27F19F147}"/>
              </a:ext>
            </a:extLst>
          </p:cNvPr>
          <p:cNvSpPr txBox="1">
            <a:spLocks/>
          </p:cNvSpPr>
          <p:nvPr/>
        </p:nvSpPr>
        <p:spPr bwMode="auto">
          <a:xfrm>
            <a:off x="7804439" y="5542454"/>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p>
        </p:txBody>
      </p:sp>
      <p:sp>
        <p:nvSpPr>
          <p:cNvPr id="45" name="Content Placeholder 2">
            <a:extLst>
              <a:ext uri="{FF2B5EF4-FFF2-40B4-BE49-F238E27FC236}">
                <a16:creationId xmlns:a16="http://schemas.microsoft.com/office/drawing/2014/main" id="{FFFD1E45-47C3-4270-B41A-26C05B8821DD}"/>
              </a:ext>
            </a:extLst>
          </p:cNvPr>
          <p:cNvSpPr txBox="1">
            <a:spLocks/>
          </p:cNvSpPr>
          <p:nvPr/>
        </p:nvSpPr>
        <p:spPr bwMode="auto">
          <a:xfrm>
            <a:off x="8209521" y="5965183"/>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p>
        </p:txBody>
      </p:sp>
      <p:sp>
        <p:nvSpPr>
          <p:cNvPr id="46" name="Content Placeholder 2">
            <a:extLst>
              <a:ext uri="{FF2B5EF4-FFF2-40B4-BE49-F238E27FC236}">
                <a16:creationId xmlns:a16="http://schemas.microsoft.com/office/drawing/2014/main" id="{CDEF3025-C949-4500-99E6-77BE22B28191}"/>
              </a:ext>
            </a:extLst>
          </p:cNvPr>
          <p:cNvSpPr txBox="1">
            <a:spLocks/>
          </p:cNvSpPr>
          <p:nvPr/>
        </p:nvSpPr>
        <p:spPr bwMode="auto">
          <a:xfrm>
            <a:off x="7380163" y="5965183"/>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p>
        </p:txBody>
      </p:sp>
      <p:sp>
        <p:nvSpPr>
          <p:cNvPr id="47" name="Content Placeholder 2">
            <a:extLst>
              <a:ext uri="{FF2B5EF4-FFF2-40B4-BE49-F238E27FC236}">
                <a16:creationId xmlns:a16="http://schemas.microsoft.com/office/drawing/2014/main" id="{4417948A-AC51-429D-B3F8-7D160EA47849}"/>
              </a:ext>
            </a:extLst>
          </p:cNvPr>
          <p:cNvSpPr txBox="1">
            <a:spLocks/>
          </p:cNvSpPr>
          <p:nvPr/>
        </p:nvSpPr>
        <p:spPr bwMode="auto">
          <a:xfrm>
            <a:off x="7770069" y="5965183"/>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p>
        </p:txBody>
      </p:sp>
      <p:cxnSp>
        <p:nvCxnSpPr>
          <p:cNvPr id="48" name="Straight Connector 47">
            <a:extLst>
              <a:ext uri="{FF2B5EF4-FFF2-40B4-BE49-F238E27FC236}">
                <a16:creationId xmlns:a16="http://schemas.microsoft.com/office/drawing/2014/main" id="{58536743-8C09-45AB-8ACE-6F99D185DC3B}"/>
              </a:ext>
            </a:extLst>
          </p:cNvPr>
          <p:cNvCxnSpPr>
            <a:cxnSpLocks/>
          </p:cNvCxnSpPr>
          <p:nvPr/>
        </p:nvCxnSpPr>
        <p:spPr>
          <a:xfrm>
            <a:off x="7292495" y="6173889"/>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32BEBA7-777E-4CB2-942B-EDB7D3C0F05C}"/>
              </a:ext>
            </a:extLst>
          </p:cNvPr>
          <p:cNvCxnSpPr>
            <a:cxnSpLocks/>
          </p:cNvCxnSpPr>
          <p:nvPr/>
        </p:nvCxnSpPr>
        <p:spPr>
          <a:xfrm>
            <a:off x="7292495" y="6212250"/>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545B4B66-10B8-4A1D-BABF-CC80A94F829F}"/>
              </a:ext>
            </a:extLst>
          </p:cNvPr>
          <p:cNvCxnSpPr>
            <a:cxnSpLocks/>
          </p:cNvCxnSpPr>
          <p:nvPr/>
        </p:nvCxnSpPr>
        <p:spPr>
          <a:xfrm>
            <a:off x="7661807" y="6212250"/>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2" name="Content Placeholder 2">
            <a:extLst>
              <a:ext uri="{FF2B5EF4-FFF2-40B4-BE49-F238E27FC236}">
                <a16:creationId xmlns:a16="http://schemas.microsoft.com/office/drawing/2014/main" id="{355FE31D-F0E7-43F4-AC3D-EF1521B9AF2F}"/>
              </a:ext>
            </a:extLst>
          </p:cNvPr>
          <p:cNvSpPr txBox="1">
            <a:spLocks/>
          </p:cNvSpPr>
          <p:nvPr/>
        </p:nvSpPr>
        <p:spPr bwMode="auto">
          <a:xfrm>
            <a:off x="7799935" y="6407070"/>
            <a:ext cx="360040" cy="36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p>
        </p:txBody>
      </p:sp>
      <p:cxnSp>
        <p:nvCxnSpPr>
          <p:cNvPr id="53" name="Straight Connector 52">
            <a:extLst>
              <a:ext uri="{FF2B5EF4-FFF2-40B4-BE49-F238E27FC236}">
                <a16:creationId xmlns:a16="http://schemas.microsoft.com/office/drawing/2014/main" id="{69E81F25-7BEB-42BC-834E-B989275EF3EF}"/>
              </a:ext>
            </a:extLst>
          </p:cNvPr>
          <p:cNvCxnSpPr>
            <a:cxnSpLocks/>
          </p:cNvCxnSpPr>
          <p:nvPr/>
        </p:nvCxnSpPr>
        <p:spPr>
          <a:xfrm>
            <a:off x="6892954" y="6212250"/>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5F389FD8-60EF-40E4-91AA-7F699814D70B}"/>
              </a:ext>
            </a:extLst>
          </p:cNvPr>
          <p:cNvCxnSpPr>
            <a:cxnSpLocks/>
          </p:cNvCxnSpPr>
          <p:nvPr/>
        </p:nvCxnSpPr>
        <p:spPr>
          <a:xfrm>
            <a:off x="8063130" y="6212250"/>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A0D0E301-3F0B-44E3-AB94-E186771D03A8}"/>
              </a:ext>
            </a:extLst>
          </p:cNvPr>
          <p:cNvCxnSpPr>
            <a:cxnSpLocks/>
          </p:cNvCxnSpPr>
          <p:nvPr/>
        </p:nvCxnSpPr>
        <p:spPr>
          <a:xfrm rot="16200000">
            <a:off x="7901560" y="6000475"/>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3AD893A3-FB86-4ABE-83B4-2C0062B9910A}"/>
              </a:ext>
            </a:extLst>
          </p:cNvPr>
          <p:cNvCxnSpPr>
            <a:cxnSpLocks/>
          </p:cNvCxnSpPr>
          <p:nvPr/>
        </p:nvCxnSpPr>
        <p:spPr>
          <a:xfrm rot="16200000">
            <a:off x="7901560" y="6431534"/>
            <a:ext cx="156791"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7" name="Content Placeholder 2">
            <a:extLst>
              <a:ext uri="{FF2B5EF4-FFF2-40B4-BE49-F238E27FC236}">
                <a16:creationId xmlns:a16="http://schemas.microsoft.com/office/drawing/2014/main" id="{EE06F08A-3A03-4D5B-97A5-3B61D83760C8}"/>
              </a:ext>
            </a:extLst>
          </p:cNvPr>
          <p:cNvSpPr txBox="1">
            <a:spLocks/>
          </p:cNvSpPr>
          <p:nvPr/>
        </p:nvSpPr>
        <p:spPr bwMode="auto">
          <a:xfrm>
            <a:off x="3648858" y="5744725"/>
            <a:ext cx="2238384" cy="9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prop-1-yne</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B8A7C22-B6F1-4A93-9D94-2F5C89A63619}"/>
              </a:ext>
            </a:extLst>
          </p:cNvPr>
          <p:cNvPicPr>
            <a:picLocks noChangeAspect="1"/>
          </p:cNvPicPr>
          <p:nvPr/>
        </p:nvPicPr>
        <p:blipFill>
          <a:blip r:embed="rId3"/>
          <a:stretch>
            <a:fillRect/>
          </a:stretch>
        </p:blipFill>
        <p:spPr>
          <a:xfrm>
            <a:off x="6793893" y="2264701"/>
            <a:ext cx="1709773" cy="1310826"/>
          </a:xfrm>
          <a:prstGeom prst="rect">
            <a:avLst/>
          </a:prstGeom>
        </p:spPr>
      </p:pic>
      <p:sp>
        <p:nvSpPr>
          <p:cNvPr id="58" name="Content Placeholder 2">
            <a:extLst>
              <a:ext uri="{FF2B5EF4-FFF2-40B4-BE49-F238E27FC236}">
                <a16:creationId xmlns:a16="http://schemas.microsoft.com/office/drawing/2014/main" id="{D09357FA-0F79-40EF-A606-1BB4E055B01E}"/>
              </a:ext>
            </a:extLst>
          </p:cNvPr>
          <p:cNvSpPr txBox="1">
            <a:spLocks/>
          </p:cNvSpPr>
          <p:nvPr/>
        </p:nvSpPr>
        <p:spPr bwMode="auto">
          <a:xfrm>
            <a:off x="358432" y="4444749"/>
            <a:ext cx="2249727" cy="5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alc</a:t>
            </a: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è</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9" name="Content Placeholder 2">
            <a:extLst>
              <a:ext uri="{FF2B5EF4-FFF2-40B4-BE49-F238E27FC236}">
                <a16:creationId xmlns:a16="http://schemas.microsoft.com/office/drawing/2014/main" id="{4F5D4FBC-93FB-489D-AB7C-5B141E9C2A11}"/>
              </a:ext>
            </a:extLst>
          </p:cNvPr>
          <p:cNvSpPr txBox="1">
            <a:spLocks/>
          </p:cNvSpPr>
          <p:nvPr/>
        </p:nvSpPr>
        <p:spPr bwMode="auto">
          <a:xfrm>
            <a:off x="358432" y="5961743"/>
            <a:ext cx="2249727" cy="5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alc</a:t>
            </a: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3" name="Content Placeholder 2">
            <a:extLst>
              <a:ext uri="{FF2B5EF4-FFF2-40B4-BE49-F238E27FC236}">
                <a16:creationId xmlns:a16="http://schemas.microsoft.com/office/drawing/2014/main" id="{039BABC3-81CA-42E1-83D8-88860D6BEEF7}"/>
              </a:ext>
            </a:extLst>
          </p:cNvPr>
          <p:cNvSpPr txBox="1">
            <a:spLocks/>
          </p:cNvSpPr>
          <p:nvPr/>
        </p:nvSpPr>
        <p:spPr bwMode="auto">
          <a:xfrm>
            <a:off x="3648858" y="2583655"/>
            <a:ext cx="2238384" cy="9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propane</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7" name="Connector: Curved 66">
            <a:extLst>
              <a:ext uri="{FF2B5EF4-FFF2-40B4-BE49-F238E27FC236}">
                <a16:creationId xmlns:a16="http://schemas.microsoft.com/office/drawing/2014/main" id="{2B3C20FA-2D05-4D08-81FF-763A6752E846}"/>
              </a:ext>
            </a:extLst>
          </p:cNvPr>
          <p:cNvCxnSpPr>
            <a:cxnSpLocks/>
            <a:stCxn id="65" idx="3"/>
            <a:endCxn id="64" idx="0"/>
          </p:cNvCxnSpPr>
          <p:nvPr/>
        </p:nvCxnSpPr>
        <p:spPr>
          <a:xfrm flipV="1">
            <a:off x="2081765" y="4335213"/>
            <a:ext cx="3210315" cy="348698"/>
          </a:xfrm>
          <a:prstGeom prst="curvedConnector4">
            <a:avLst>
              <a:gd name="adj1" fmla="val 45514"/>
              <a:gd name="adj2" fmla="val 165558"/>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Connector: Curved 69">
            <a:extLst>
              <a:ext uri="{FF2B5EF4-FFF2-40B4-BE49-F238E27FC236}">
                <a16:creationId xmlns:a16="http://schemas.microsoft.com/office/drawing/2014/main" id="{B621ACCC-57B9-4CBF-9322-85438AA9A2D8}"/>
              </a:ext>
            </a:extLst>
          </p:cNvPr>
          <p:cNvCxnSpPr>
            <a:cxnSpLocks/>
            <a:stCxn id="69" idx="3"/>
            <a:endCxn id="68" idx="0"/>
          </p:cNvCxnSpPr>
          <p:nvPr/>
        </p:nvCxnSpPr>
        <p:spPr>
          <a:xfrm flipV="1">
            <a:off x="2079787" y="5866120"/>
            <a:ext cx="3214394" cy="381132"/>
          </a:xfrm>
          <a:prstGeom prst="curvedConnector4">
            <a:avLst>
              <a:gd name="adj1" fmla="val 45520"/>
              <a:gd name="adj2" fmla="val 159979"/>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97BB9EC-7DD2-410A-9767-EFBC367A7BDB}"/>
              </a:ext>
            </a:extLst>
          </p:cNvPr>
          <p:cNvCxnSpPr>
            <a:cxnSpLocks/>
          </p:cNvCxnSpPr>
          <p:nvPr/>
        </p:nvCxnSpPr>
        <p:spPr>
          <a:xfrm>
            <a:off x="670253" y="3633344"/>
            <a:ext cx="8136906" cy="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62B91038-FB66-4A50-9036-72A889E82A45}"/>
              </a:ext>
            </a:extLst>
          </p:cNvPr>
          <p:cNvCxnSpPr>
            <a:cxnSpLocks/>
          </p:cNvCxnSpPr>
          <p:nvPr/>
        </p:nvCxnSpPr>
        <p:spPr>
          <a:xfrm>
            <a:off x="670253" y="5549906"/>
            <a:ext cx="8136906" cy="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120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6E9BA3E-219C-4C1C-9A1F-C80E4E1865A7}"/>
              </a:ext>
            </a:extLst>
          </p:cNvPr>
          <p:cNvSpPr/>
          <p:nvPr/>
        </p:nvSpPr>
        <p:spPr>
          <a:xfrm>
            <a:off x="11052720" y="6110846"/>
            <a:ext cx="108012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 name="Rectangle 4"/>
          <p:cNvSpPr/>
          <p:nvPr/>
        </p:nvSpPr>
        <p:spPr>
          <a:xfrm>
            <a:off x="2872286" y="3201716"/>
            <a:ext cx="284237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 name="Content Placeholder 2"/>
          <p:cNvSpPr txBox="1">
            <a:spLocks/>
          </p:cNvSpPr>
          <p:nvPr/>
        </p:nvSpPr>
        <p:spPr bwMode="auto">
          <a:xfrm>
            <a:off x="53752" y="1412776"/>
            <a:ext cx="9036496"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rPr>
              <a:t>Les liaisons doubles et les liaisons triples sont fixées en position et ne sont pas permises de pivoter comme les liaisons simples.</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rigidité</a:t>
            </a:r>
            <a:r>
              <a:rPr lang="en-US" dirty="0">
                <a:solidFill>
                  <a:srgbClr val="003300"/>
                </a:solidFill>
                <a:latin typeface="Times New Roman" panose="02020603050405020304" pitchFamily="18" charset="0"/>
                <a:cs typeface="Times New Roman" panose="02020603050405020304" pitchFamily="18" charset="0"/>
              </a:rPr>
              <a:t> des liaisons double et des liaisons triples</a:t>
            </a:r>
          </a:p>
        </p:txBody>
      </p:sp>
      <p:sp>
        <p:nvSpPr>
          <p:cNvPr id="52" name="Content Placeholder 2">
            <a:extLst>
              <a:ext uri="{FF2B5EF4-FFF2-40B4-BE49-F238E27FC236}">
                <a16:creationId xmlns:a16="http://schemas.microsoft.com/office/drawing/2014/main" id="{45CB3E00-2EAE-4B1C-B558-DFBE26E22748}"/>
              </a:ext>
            </a:extLst>
          </p:cNvPr>
          <p:cNvSpPr txBox="1">
            <a:spLocks/>
          </p:cNvSpPr>
          <p:nvPr/>
        </p:nvSpPr>
        <p:spPr bwMode="auto">
          <a:xfrm>
            <a:off x="1873292" y="4780550"/>
            <a:ext cx="1052366"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3" name="Content Placeholder 2">
            <a:extLst>
              <a:ext uri="{FF2B5EF4-FFF2-40B4-BE49-F238E27FC236}">
                <a16:creationId xmlns:a16="http://schemas.microsoft.com/office/drawing/2014/main" id="{4D328C79-B593-46E5-8CB3-FF1A84ED0C62}"/>
              </a:ext>
            </a:extLst>
          </p:cNvPr>
          <p:cNvSpPr txBox="1">
            <a:spLocks/>
          </p:cNvSpPr>
          <p:nvPr/>
        </p:nvSpPr>
        <p:spPr bwMode="auto">
          <a:xfrm>
            <a:off x="2478907" y="5235734"/>
            <a:ext cx="82753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676E3B87-0E04-438A-ADDC-ED1D9AA56E50}"/>
              </a:ext>
            </a:extLst>
          </p:cNvPr>
          <p:cNvCxnSpPr>
            <a:cxnSpLocks/>
          </p:cNvCxnSpPr>
          <p:nvPr/>
        </p:nvCxnSpPr>
        <p:spPr>
          <a:xfrm flipH="1" flipV="1">
            <a:off x="1884090" y="4730282"/>
            <a:ext cx="104132" cy="1567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2" name="Content Placeholder 2">
            <a:extLst>
              <a:ext uri="{FF2B5EF4-FFF2-40B4-BE49-F238E27FC236}">
                <a16:creationId xmlns:a16="http://schemas.microsoft.com/office/drawing/2014/main" id="{E90A12EB-1F3C-491C-AE35-383439131A58}"/>
              </a:ext>
            </a:extLst>
          </p:cNvPr>
          <p:cNvSpPr txBox="1">
            <a:spLocks/>
          </p:cNvSpPr>
          <p:nvPr/>
        </p:nvSpPr>
        <p:spPr bwMode="auto">
          <a:xfrm>
            <a:off x="53752" y="2324189"/>
            <a:ext cx="9175761" cy="13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rPr>
              <a:t>Parce que ces liaisons double ne peuvent pas pivoter, les 2 molécules suivantes ne sont pas les mêmes</a:t>
            </a:r>
          </a:p>
          <a:p>
            <a:pPr marR="0">
              <a:spcBef>
                <a:spcPts val="0"/>
              </a:spcBef>
              <a:spcAft>
                <a:spcPts val="0"/>
              </a:spcAft>
              <a:buFont typeface="Wingdings" panose="05000000000000000000" pitchFamily="2" charset="2"/>
              <a:buChar char="Ø"/>
            </a:pPr>
            <a:r>
              <a:rPr lang="fr-FR" sz="2700" dirty="0">
                <a:solidFill>
                  <a:srgbClr val="000000"/>
                </a:solidFill>
                <a:latin typeface="Times New Roman" panose="02020603050405020304" pitchFamily="18" charset="0"/>
                <a:ea typeface="Calibri" panose="020F0502020204030204" pitchFamily="34" charset="0"/>
              </a:rPr>
              <a:t>on doit utiliser le système de cis/trans pour les identifier</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63" name="Content Placeholder 2">
            <a:extLst>
              <a:ext uri="{FF2B5EF4-FFF2-40B4-BE49-F238E27FC236}">
                <a16:creationId xmlns:a16="http://schemas.microsoft.com/office/drawing/2014/main" id="{A94E9CA0-75F0-49C4-947C-241D0971D6CA}"/>
              </a:ext>
            </a:extLst>
          </p:cNvPr>
          <p:cNvSpPr txBox="1">
            <a:spLocks/>
          </p:cNvSpPr>
          <p:nvPr/>
        </p:nvSpPr>
        <p:spPr bwMode="auto">
          <a:xfrm>
            <a:off x="642703" y="5733256"/>
            <a:ext cx="3672408" cy="5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cis</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-hex-3-ène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4" name="Content Placeholder 2">
            <a:extLst>
              <a:ext uri="{FF2B5EF4-FFF2-40B4-BE49-F238E27FC236}">
                <a16:creationId xmlns:a16="http://schemas.microsoft.com/office/drawing/2014/main" id="{EE7514C0-1AE2-43CD-8B14-A6D73B70C793}"/>
              </a:ext>
            </a:extLst>
          </p:cNvPr>
          <p:cNvSpPr txBox="1">
            <a:spLocks/>
          </p:cNvSpPr>
          <p:nvPr/>
        </p:nvSpPr>
        <p:spPr bwMode="auto">
          <a:xfrm>
            <a:off x="2596133" y="4323994"/>
            <a:ext cx="157471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7" name="Straight Connector 66">
            <a:extLst>
              <a:ext uri="{FF2B5EF4-FFF2-40B4-BE49-F238E27FC236}">
                <a16:creationId xmlns:a16="http://schemas.microsoft.com/office/drawing/2014/main" id="{2D0A59D0-16C8-4182-91DB-7A1A20AD5F93}"/>
              </a:ext>
            </a:extLst>
          </p:cNvPr>
          <p:cNvCxnSpPr>
            <a:cxnSpLocks/>
          </p:cNvCxnSpPr>
          <p:nvPr/>
        </p:nvCxnSpPr>
        <p:spPr>
          <a:xfrm flipH="1">
            <a:off x="1886282" y="5177756"/>
            <a:ext cx="104132" cy="1567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9" name="Content Placeholder 2">
            <a:extLst>
              <a:ext uri="{FF2B5EF4-FFF2-40B4-BE49-F238E27FC236}">
                <a16:creationId xmlns:a16="http://schemas.microsoft.com/office/drawing/2014/main" id="{F7230DEF-15B5-42FC-9BF7-0EAD4127A6F6}"/>
              </a:ext>
            </a:extLst>
          </p:cNvPr>
          <p:cNvSpPr txBox="1">
            <a:spLocks/>
          </p:cNvSpPr>
          <p:nvPr/>
        </p:nvSpPr>
        <p:spPr bwMode="auto">
          <a:xfrm>
            <a:off x="1335406" y="5230382"/>
            <a:ext cx="82753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0" name="Straight Connector 79">
            <a:extLst>
              <a:ext uri="{FF2B5EF4-FFF2-40B4-BE49-F238E27FC236}">
                <a16:creationId xmlns:a16="http://schemas.microsoft.com/office/drawing/2014/main" id="{0E0AFC00-F13E-42BF-811E-F7AC58D59638}"/>
              </a:ext>
            </a:extLst>
          </p:cNvPr>
          <p:cNvCxnSpPr>
            <a:cxnSpLocks/>
          </p:cNvCxnSpPr>
          <p:nvPr/>
        </p:nvCxnSpPr>
        <p:spPr>
          <a:xfrm flipH="1" flipV="1">
            <a:off x="2624641" y="5185228"/>
            <a:ext cx="104132" cy="1567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E9F424C6-DBF5-434C-B057-5C26E3BF3620}"/>
              </a:ext>
            </a:extLst>
          </p:cNvPr>
          <p:cNvCxnSpPr>
            <a:cxnSpLocks/>
          </p:cNvCxnSpPr>
          <p:nvPr/>
        </p:nvCxnSpPr>
        <p:spPr>
          <a:xfrm flipH="1">
            <a:off x="2624641" y="4730044"/>
            <a:ext cx="104132" cy="1567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4" name="Content Placeholder 2">
            <a:extLst>
              <a:ext uri="{FF2B5EF4-FFF2-40B4-BE49-F238E27FC236}">
                <a16:creationId xmlns:a16="http://schemas.microsoft.com/office/drawing/2014/main" id="{1AC785AE-2BA0-4401-ABBA-C4A76B5B3030}"/>
              </a:ext>
            </a:extLst>
          </p:cNvPr>
          <p:cNvSpPr txBox="1">
            <a:spLocks/>
          </p:cNvSpPr>
          <p:nvPr/>
        </p:nvSpPr>
        <p:spPr bwMode="auto">
          <a:xfrm>
            <a:off x="5748806" y="4780550"/>
            <a:ext cx="1052366"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5" name="Content Placeholder 2">
            <a:extLst>
              <a:ext uri="{FF2B5EF4-FFF2-40B4-BE49-F238E27FC236}">
                <a16:creationId xmlns:a16="http://schemas.microsoft.com/office/drawing/2014/main" id="{E31FB089-A1BA-466F-AC3C-3C00AFC620B0}"/>
              </a:ext>
            </a:extLst>
          </p:cNvPr>
          <p:cNvSpPr txBox="1">
            <a:spLocks/>
          </p:cNvSpPr>
          <p:nvPr/>
        </p:nvSpPr>
        <p:spPr bwMode="auto">
          <a:xfrm>
            <a:off x="6367659" y="4323875"/>
            <a:ext cx="82753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96" name="Straight Connector 95">
            <a:extLst>
              <a:ext uri="{FF2B5EF4-FFF2-40B4-BE49-F238E27FC236}">
                <a16:creationId xmlns:a16="http://schemas.microsoft.com/office/drawing/2014/main" id="{D49F7EF4-2630-456D-9A25-43FAAD5B8E86}"/>
              </a:ext>
            </a:extLst>
          </p:cNvPr>
          <p:cNvCxnSpPr>
            <a:cxnSpLocks/>
          </p:cNvCxnSpPr>
          <p:nvPr/>
        </p:nvCxnSpPr>
        <p:spPr>
          <a:xfrm flipH="1" flipV="1">
            <a:off x="5759604" y="4730282"/>
            <a:ext cx="104132" cy="1567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7" name="Content Placeholder 2">
            <a:extLst>
              <a:ext uri="{FF2B5EF4-FFF2-40B4-BE49-F238E27FC236}">
                <a16:creationId xmlns:a16="http://schemas.microsoft.com/office/drawing/2014/main" id="{FB75BF93-CB5A-4930-9852-AC875C3517AF}"/>
              </a:ext>
            </a:extLst>
          </p:cNvPr>
          <p:cNvSpPr txBox="1">
            <a:spLocks/>
          </p:cNvSpPr>
          <p:nvPr/>
        </p:nvSpPr>
        <p:spPr bwMode="auto">
          <a:xfrm>
            <a:off x="4838428" y="4306243"/>
            <a:ext cx="142465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8" name="Content Placeholder 2">
            <a:extLst>
              <a:ext uri="{FF2B5EF4-FFF2-40B4-BE49-F238E27FC236}">
                <a16:creationId xmlns:a16="http://schemas.microsoft.com/office/drawing/2014/main" id="{168C9589-13AE-452B-A1F8-9842A2C889FC}"/>
              </a:ext>
            </a:extLst>
          </p:cNvPr>
          <p:cNvSpPr txBox="1">
            <a:spLocks/>
          </p:cNvSpPr>
          <p:nvPr/>
        </p:nvSpPr>
        <p:spPr bwMode="auto">
          <a:xfrm>
            <a:off x="4716016" y="5733256"/>
            <a:ext cx="3948883" cy="5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-3-hex-3-ène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9" name="Content Placeholder 2">
            <a:extLst>
              <a:ext uri="{FF2B5EF4-FFF2-40B4-BE49-F238E27FC236}">
                <a16:creationId xmlns:a16="http://schemas.microsoft.com/office/drawing/2014/main" id="{6EB5A138-9C57-4EF4-8416-4F6972493666}"/>
              </a:ext>
            </a:extLst>
          </p:cNvPr>
          <p:cNvSpPr txBox="1">
            <a:spLocks/>
          </p:cNvSpPr>
          <p:nvPr/>
        </p:nvSpPr>
        <p:spPr bwMode="auto">
          <a:xfrm>
            <a:off x="6558645" y="5235734"/>
            <a:ext cx="157471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0" name="Straight Connector 99">
            <a:extLst>
              <a:ext uri="{FF2B5EF4-FFF2-40B4-BE49-F238E27FC236}">
                <a16:creationId xmlns:a16="http://schemas.microsoft.com/office/drawing/2014/main" id="{1DDDDF3C-BE7D-41C6-BF48-2FE5A2290F70}"/>
              </a:ext>
            </a:extLst>
          </p:cNvPr>
          <p:cNvCxnSpPr>
            <a:cxnSpLocks/>
          </p:cNvCxnSpPr>
          <p:nvPr/>
        </p:nvCxnSpPr>
        <p:spPr>
          <a:xfrm flipH="1">
            <a:off x="5761796" y="5177756"/>
            <a:ext cx="104132" cy="1567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1" name="Content Placeholder 2">
            <a:extLst>
              <a:ext uri="{FF2B5EF4-FFF2-40B4-BE49-F238E27FC236}">
                <a16:creationId xmlns:a16="http://schemas.microsoft.com/office/drawing/2014/main" id="{C38DD98F-FDD5-4A9B-A853-4E6B4BDB2A23}"/>
              </a:ext>
            </a:extLst>
          </p:cNvPr>
          <p:cNvSpPr txBox="1">
            <a:spLocks/>
          </p:cNvSpPr>
          <p:nvPr/>
        </p:nvSpPr>
        <p:spPr bwMode="auto">
          <a:xfrm>
            <a:off x="5219060" y="5235734"/>
            <a:ext cx="82753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02" name="Straight Connector 101">
            <a:extLst>
              <a:ext uri="{FF2B5EF4-FFF2-40B4-BE49-F238E27FC236}">
                <a16:creationId xmlns:a16="http://schemas.microsoft.com/office/drawing/2014/main" id="{60859613-02A0-4F37-831F-F8AFCE35EB9C}"/>
              </a:ext>
            </a:extLst>
          </p:cNvPr>
          <p:cNvCxnSpPr>
            <a:cxnSpLocks/>
          </p:cNvCxnSpPr>
          <p:nvPr/>
        </p:nvCxnSpPr>
        <p:spPr>
          <a:xfrm flipH="1" flipV="1">
            <a:off x="6500155" y="5185228"/>
            <a:ext cx="104132" cy="1567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127088D-A8FF-4B67-9327-57521C74630D}"/>
              </a:ext>
            </a:extLst>
          </p:cNvPr>
          <p:cNvCxnSpPr>
            <a:cxnSpLocks/>
          </p:cNvCxnSpPr>
          <p:nvPr/>
        </p:nvCxnSpPr>
        <p:spPr>
          <a:xfrm flipH="1">
            <a:off x="6500155" y="4730044"/>
            <a:ext cx="104132" cy="1567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4" name="Content Placeholder 2">
            <a:extLst>
              <a:ext uri="{FF2B5EF4-FFF2-40B4-BE49-F238E27FC236}">
                <a16:creationId xmlns:a16="http://schemas.microsoft.com/office/drawing/2014/main" id="{11BD1742-F2CF-4468-A40C-D5694FC39C38}"/>
              </a:ext>
            </a:extLst>
          </p:cNvPr>
          <p:cNvSpPr txBox="1">
            <a:spLocks/>
          </p:cNvSpPr>
          <p:nvPr/>
        </p:nvSpPr>
        <p:spPr bwMode="auto">
          <a:xfrm>
            <a:off x="907628" y="4306234"/>
            <a:ext cx="157471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696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500" fill="hold"/>
                                        <p:tgtEl>
                                          <p:spTgt spid="62"/>
                                        </p:tgtEl>
                                        <p:attrNameLst>
                                          <p:attrName>ppt_x</p:attrName>
                                        </p:attrNameLst>
                                      </p:cBhvr>
                                      <p:tavLst>
                                        <p:tav tm="0">
                                          <p:val>
                                            <p:strVal val="#ppt_x"/>
                                          </p:val>
                                        </p:tav>
                                        <p:tav tm="100000">
                                          <p:val>
                                            <p:strVal val="#ppt_x"/>
                                          </p:val>
                                        </p:tav>
                                      </p:tavLst>
                                    </p:anim>
                                    <p:anim calcmode="lin" valueType="num">
                                      <p:cBhvr additive="base">
                                        <p:cTn id="1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ppt_x"/>
                                          </p:val>
                                        </p:tav>
                                        <p:tav tm="100000">
                                          <p:val>
                                            <p:strVal val="#ppt_x"/>
                                          </p:val>
                                        </p:tav>
                                      </p:tavLst>
                                    </p:anim>
                                    <p:anim calcmode="lin" valueType="num">
                                      <p:cBhvr additive="base">
                                        <p:cTn id="18" dur="500" fill="hold"/>
                                        <p:tgtEl>
                                          <p:spTgt spid="6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8"/>
                                        </p:tgtEl>
                                        <p:attrNameLst>
                                          <p:attrName>style.visibility</p:attrName>
                                        </p:attrNameLst>
                                      </p:cBhvr>
                                      <p:to>
                                        <p:strVal val="visible"/>
                                      </p:to>
                                    </p:set>
                                    <p:anim calcmode="lin" valueType="num">
                                      <p:cBhvr additive="base">
                                        <p:cTn id="21" dur="500" fill="hold"/>
                                        <p:tgtEl>
                                          <p:spTgt spid="98"/>
                                        </p:tgtEl>
                                        <p:attrNameLst>
                                          <p:attrName>ppt_x</p:attrName>
                                        </p:attrNameLst>
                                      </p:cBhvr>
                                      <p:tavLst>
                                        <p:tav tm="0">
                                          <p:val>
                                            <p:strVal val="#ppt_x"/>
                                          </p:val>
                                        </p:tav>
                                        <p:tav tm="100000">
                                          <p:val>
                                            <p:strVal val="#ppt_x"/>
                                          </p:val>
                                        </p:tav>
                                      </p:tavLst>
                                    </p:anim>
                                    <p:anim calcmode="lin" valueType="num">
                                      <p:cBhvr additive="base">
                                        <p:cTn id="2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2" grpId="0"/>
      <p:bldP spid="63" grpId="0"/>
      <p:bldP spid="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3749C44A-5FC6-4C08-A53E-2B4A2009013E}"/>
              </a:ext>
            </a:extLst>
          </p:cNvPr>
          <p:cNvSpPr/>
          <p:nvPr/>
        </p:nvSpPr>
        <p:spPr>
          <a:xfrm>
            <a:off x="0" y="836341"/>
            <a:ext cx="267071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3" name="Rectangle 142">
            <a:extLst>
              <a:ext uri="{FF2B5EF4-FFF2-40B4-BE49-F238E27FC236}">
                <a16:creationId xmlns:a16="http://schemas.microsoft.com/office/drawing/2014/main" id="{0246B9AD-5D84-4765-B6F0-0436E76ED57C}"/>
              </a:ext>
            </a:extLst>
          </p:cNvPr>
          <p:cNvSpPr/>
          <p:nvPr/>
        </p:nvSpPr>
        <p:spPr>
          <a:xfrm>
            <a:off x="4932040" y="3680526"/>
            <a:ext cx="295232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4" name="Rectangle 143">
            <a:extLst>
              <a:ext uri="{FF2B5EF4-FFF2-40B4-BE49-F238E27FC236}">
                <a16:creationId xmlns:a16="http://schemas.microsoft.com/office/drawing/2014/main" id="{2F7D3F9F-2E10-481F-9D69-F1AE6E63B744}"/>
              </a:ext>
            </a:extLst>
          </p:cNvPr>
          <p:cNvSpPr/>
          <p:nvPr/>
        </p:nvSpPr>
        <p:spPr>
          <a:xfrm>
            <a:off x="0" y="4149061"/>
            <a:ext cx="176293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45" name="Rectangle 144">
            <a:extLst>
              <a:ext uri="{FF2B5EF4-FFF2-40B4-BE49-F238E27FC236}">
                <a16:creationId xmlns:a16="http://schemas.microsoft.com/office/drawing/2014/main" id="{506A89CE-6CBF-43E5-A97E-794EB918ABF6}"/>
              </a:ext>
            </a:extLst>
          </p:cNvPr>
          <p:cNvSpPr/>
          <p:nvPr/>
        </p:nvSpPr>
        <p:spPr>
          <a:xfrm>
            <a:off x="6888146" y="4900320"/>
            <a:ext cx="2083568" cy="194128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5" name="Rectangle 134">
            <a:extLst>
              <a:ext uri="{FF2B5EF4-FFF2-40B4-BE49-F238E27FC236}">
                <a16:creationId xmlns:a16="http://schemas.microsoft.com/office/drawing/2014/main" id="{FD3E13F7-AB53-41A8-BF6D-C35E00947478}"/>
              </a:ext>
            </a:extLst>
          </p:cNvPr>
          <p:cNvSpPr/>
          <p:nvPr/>
        </p:nvSpPr>
        <p:spPr>
          <a:xfrm>
            <a:off x="1846068" y="1676702"/>
            <a:ext cx="5451864" cy="194128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 benzene et les </a:t>
            </a:r>
            <a:r>
              <a:rPr lang="en-US" dirty="0" err="1">
                <a:solidFill>
                  <a:srgbClr val="003300"/>
                </a:solidFill>
                <a:latin typeface="Times New Roman" panose="02020603050405020304" pitchFamily="18" charset="0"/>
                <a:cs typeface="Times New Roman" panose="02020603050405020304" pitchFamily="18" charset="0"/>
              </a:rPr>
              <a:t>formes</a:t>
            </a:r>
            <a:r>
              <a:rPr lang="en-US" dirty="0">
                <a:solidFill>
                  <a:srgbClr val="003300"/>
                </a:solidFill>
                <a:latin typeface="Times New Roman" panose="02020603050405020304" pitchFamily="18" charset="0"/>
                <a:cs typeface="Times New Roman" panose="02020603050405020304" pitchFamily="18" charset="0"/>
              </a:rPr>
              <a:t> de </a:t>
            </a:r>
            <a:r>
              <a:rPr lang="en-US" dirty="0" err="1">
                <a:solidFill>
                  <a:srgbClr val="003300"/>
                </a:solidFill>
                <a:latin typeface="Times New Roman" panose="02020603050405020304" pitchFamily="18" charset="0"/>
                <a:cs typeface="Times New Roman" panose="02020603050405020304" pitchFamily="18" charset="0"/>
              </a:rPr>
              <a:t>résonances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54" name="Content Placeholder 2">
            <a:extLst>
              <a:ext uri="{FF2B5EF4-FFF2-40B4-BE49-F238E27FC236}">
                <a16:creationId xmlns:a16="http://schemas.microsoft.com/office/drawing/2014/main" id="{0B5C3F6E-83A1-483C-882C-0DC91CD0FB96}"/>
              </a:ext>
            </a:extLst>
          </p:cNvPr>
          <p:cNvSpPr txBox="1">
            <a:spLocks/>
          </p:cNvSpPr>
          <p:nvPr/>
        </p:nvSpPr>
        <p:spPr bwMode="auto">
          <a:xfrm>
            <a:off x="-15882" y="824131"/>
            <a:ext cx="9052377" cy="884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benzène,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est un composé qui peut être dessiné dans les façons suivantes. </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9" name="Content Placeholder 2">
            <a:extLst>
              <a:ext uri="{FF2B5EF4-FFF2-40B4-BE49-F238E27FC236}">
                <a16:creationId xmlns:a16="http://schemas.microsoft.com/office/drawing/2014/main" id="{2A19BAF6-A8D5-49B4-AC21-DCEDAF8EFD71}"/>
              </a:ext>
            </a:extLst>
          </p:cNvPr>
          <p:cNvSpPr txBox="1">
            <a:spLocks/>
          </p:cNvSpPr>
          <p:nvPr/>
        </p:nvSpPr>
        <p:spPr bwMode="auto">
          <a:xfrm>
            <a:off x="-15882" y="3680526"/>
            <a:ext cx="9052377" cy="1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 deux structures s’appellent des formes de résonance ou les mésomères – des dessins qui montrent que les électrons peuvent être délocalisés dans la même molécule.  </a:t>
            </a:r>
          </a:p>
        </p:txBody>
      </p:sp>
      <p:pic>
        <p:nvPicPr>
          <p:cNvPr id="5" name="Picture 4">
            <a:extLst>
              <a:ext uri="{FF2B5EF4-FFF2-40B4-BE49-F238E27FC236}">
                <a16:creationId xmlns:a16="http://schemas.microsoft.com/office/drawing/2014/main" id="{CA11E6B8-6EED-45A0-B37D-EF99E8B87097}"/>
              </a:ext>
            </a:extLst>
          </p:cNvPr>
          <p:cNvPicPr>
            <a:picLocks noChangeAspect="1"/>
          </p:cNvPicPr>
          <p:nvPr/>
        </p:nvPicPr>
        <p:blipFill rotWithShape="1">
          <a:blip r:embed="rId2"/>
          <a:srcRect l="29525" t="3314" r="25588" b="58943"/>
          <a:stretch/>
        </p:blipFill>
        <p:spPr>
          <a:xfrm>
            <a:off x="2519772" y="1621479"/>
            <a:ext cx="4104456" cy="1941281"/>
          </a:xfrm>
          <a:prstGeom prst="rect">
            <a:avLst/>
          </a:prstGeom>
        </p:spPr>
      </p:pic>
      <p:sp>
        <p:nvSpPr>
          <p:cNvPr id="136" name="Rectangle 135">
            <a:extLst>
              <a:ext uri="{FF2B5EF4-FFF2-40B4-BE49-F238E27FC236}">
                <a16:creationId xmlns:a16="http://schemas.microsoft.com/office/drawing/2014/main" id="{AFACEA33-C9B3-4EE6-8E59-AD22FF12FADB}"/>
              </a:ext>
            </a:extLst>
          </p:cNvPr>
          <p:cNvSpPr/>
          <p:nvPr/>
        </p:nvSpPr>
        <p:spPr>
          <a:xfrm>
            <a:off x="3779912" y="3253455"/>
            <a:ext cx="1440160" cy="25152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C6E922D6-8E66-415B-9C45-B3706F2D0C0A}"/>
              </a:ext>
            </a:extLst>
          </p:cNvPr>
          <p:cNvPicPr>
            <a:picLocks noChangeAspect="1"/>
          </p:cNvPicPr>
          <p:nvPr/>
        </p:nvPicPr>
        <p:blipFill rotWithShape="1">
          <a:blip r:embed="rId2"/>
          <a:srcRect l="76775" t="53817" r="4767" b="14674"/>
          <a:stretch/>
        </p:blipFill>
        <p:spPr>
          <a:xfrm>
            <a:off x="7086000" y="5060619"/>
            <a:ext cx="1687860" cy="1620683"/>
          </a:xfrm>
          <a:prstGeom prst="rect">
            <a:avLst/>
          </a:prstGeom>
        </p:spPr>
      </p:pic>
      <p:sp>
        <p:nvSpPr>
          <p:cNvPr id="148" name="Content Placeholder 2">
            <a:extLst>
              <a:ext uri="{FF2B5EF4-FFF2-40B4-BE49-F238E27FC236}">
                <a16:creationId xmlns:a16="http://schemas.microsoft.com/office/drawing/2014/main" id="{AC64192E-F8A4-4C55-BE25-657737962144}"/>
              </a:ext>
            </a:extLst>
          </p:cNvPr>
          <p:cNvSpPr txBox="1">
            <a:spLocks/>
          </p:cNvSpPr>
          <p:nvPr/>
        </p:nvSpPr>
        <p:spPr bwMode="auto">
          <a:xfrm>
            <a:off x="-15882" y="5060619"/>
            <a:ext cx="6905645" cy="139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 moyen plus précis de dessiner le benzène est le suivant, qui montre que les électrons changent de position. </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783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 </a:t>
            </a:r>
            <a:r>
              <a:rPr lang="en-US" dirty="0" err="1">
                <a:solidFill>
                  <a:srgbClr val="003300"/>
                </a:solidFill>
                <a:latin typeface="Times New Roman" panose="02020603050405020304" pitchFamily="18" charset="0"/>
                <a:cs typeface="Times New Roman" panose="02020603050405020304" pitchFamily="18" charset="0"/>
              </a:rPr>
              <a:t>benzène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54" name="Content Placeholder 2">
            <a:extLst>
              <a:ext uri="{FF2B5EF4-FFF2-40B4-BE49-F238E27FC236}">
                <a16:creationId xmlns:a16="http://schemas.microsoft.com/office/drawing/2014/main" id="{0B5C3F6E-83A1-483C-882C-0DC91CD0FB96}"/>
              </a:ext>
            </a:extLst>
          </p:cNvPr>
          <p:cNvSpPr txBox="1">
            <a:spLocks/>
          </p:cNvSpPr>
          <p:nvPr/>
        </p:nvSpPr>
        <p:spPr bwMode="auto">
          <a:xfrm>
            <a:off x="-15881" y="958213"/>
            <a:ext cx="8867854" cy="1390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benzène et d’autres molécules (dont les électrons peuvent alterner de position comme dans le benzène) s’appellent les composés aromatiques.</a:t>
            </a:r>
          </a:p>
        </p:txBody>
      </p:sp>
      <p:sp>
        <p:nvSpPr>
          <p:cNvPr id="45" name="Rectangle 44">
            <a:extLst>
              <a:ext uri="{FF2B5EF4-FFF2-40B4-BE49-F238E27FC236}">
                <a16:creationId xmlns:a16="http://schemas.microsoft.com/office/drawing/2014/main" id="{2CB4AA5B-F632-4D8F-B175-FBE60EE95890}"/>
              </a:ext>
            </a:extLst>
          </p:cNvPr>
          <p:cNvSpPr/>
          <p:nvPr/>
        </p:nvSpPr>
        <p:spPr>
          <a:xfrm>
            <a:off x="5104164" y="2954594"/>
            <a:ext cx="385192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134667F4-F667-415E-A746-4B48F2BEB7F1}"/>
              </a:ext>
            </a:extLst>
          </p:cNvPr>
          <p:cNvPicPr>
            <a:picLocks noChangeAspect="1"/>
          </p:cNvPicPr>
          <p:nvPr/>
        </p:nvPicPr>
        <p:blipFill rotWithShape="1">
          <a:blip r:embed="rId2"/>
          <a:srcRect l="8001" t="2340" r="3200"/>
          <a:stretch/>
        </p:blipFill>
        <p:spPr>
          <a:xfrm>
            <a:off x="33879" y="2488403"/>
            <a:ext cx="5032775" cy="4041433"/>
          </a:xfrm>
          <a:prstGeom prst="rect">
            <a:avLst/>
          </a:prstGeom>
          <a:ln>
            <a:solidFill>
              <a:srgbClr val="003300"/>
            </a:solidFill>
          </a:ln>
        </p:spPr>
      </p:pic>
      <p:sp>
        <p:nvSpPr>
          <p:cNvPr id="49" name="Content Placeholder 2">
            <a:extLst>
              <a:ext uri="{FF2B5EF4-FFF2-40B4-BE49-F238E27FC236}">
                <a16:creationId xmlns:a16="http://schemas.microsoft.com/office/drawing/2014/main" id="{39060222-F0E4-4B20-AD05-312089A4F074}"/>
              </a:ext>
            </a:extLst>
          </p:cNvPr>
          <p:cNvSpPr txBox="1">
            <a:spLocks/>
          </p:cNvSpPr>
          <p:nvPr/>
        </p:nvSpPr>
        <p:spPr bwMode="auto">
          <a:xfrm>
            <a:off x="5113051" y="2922697"/>
            <a:ext cx="4017277" cy="317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F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 composés aromatiques sont des molécules dont la structure moléculaire comprend un cycle possédant une alternance formelle de liaison simple et double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4228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8C90D3F-5966-4A5A-BD26-F30CF572539B}"/>
              </a:ext>
            </a:extLst>
          </p:cNvPr>
          <p:cNvSpPr/>
          <p:nvPr/>
        </p:nvSpPr>
        <p:spPr>
          <a:xfrm>
            <a:off x="59115" y="4022749"/>
            <a:ext cx="2793391"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81000" y="457200"/>
            <a:ext cx="8982000" cy="633656"/>
          </a:xfrm>
        </p:spPr>
        <p:txBody>
          <a:bodyPr/>
          <a:lstStyle/>
          <a:p>
            <a:pPr algn="ctr"/>
            <a:r>
              <a:rPr lang="fr-CA" dirty="0">
                <a:solidFill>
                  <a:srgbClr val="003300"/>
                </a:solidFill>
                <a:latin typeface="Times New Roman" panose="02020603050405020304" pitchFamily="18" charset="0"/>
                <a:ea typeface="Calibri" panose="020F0502020204030204" pitchFamily="34" charset="0"/>
              </a:rPr>
              <a:t>Les alcool et les </a:t>
            </a:r>
            <a:r>
              <a:rPr lang="fr-CA" dirty="0" err="1">
                <a:solidFill>
                  <a:srgbClr val="003300"/>
                </a:solidFill>
                <a:latin typeface="Times New Roman" panose="02020603050405020304" pitchFamily="18" charset="0"/>
                <a:ea typeface="Calibri" panose="020F0502020204030204" pitchFamily="34" charset="0"/>
              </a:rPr>
              <a:t>halogénoalcanes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0CD8CFA2-9FFA-4B3C-B03C-82765A628E83}"/>
              </a:ext>
            </a:extLst>
          </p:cNvPr>
          <p:cNvSpPr txBox="1">
            <a:spLocks/>
          </p:cNvSpPr>
          <p:nvPr/>
        </p:nvSpPr>
        <p:spPr bwMode="auto">
          <a:xfrm>
            <a:off x="49235" y="3955357"/>
            <a:ext cx="8871863" cy="137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Un </a:t>
            </a:r>
            <a:r>
              <a:rPr lang="fr-FR" sz="2700" dirty="0" err="1">
                <a:solidFill>
                  <a:srgbClr val="000000"/>
                </a:solidFill>
                <a:latin typeface="Times New Roman" panose="02020603050405020304" pitchFamily="18" charset="0"/>
                <a:ea typeface="Calibri" panose="020F0502020204030204" pitchFamily="34" charset="0"/>
              </a:rPr>
              <a:t>halogénoalcane</a:t>
            </a:r>
            <a:r>
              <a:rPr lang="fr-FR" sz="2700" dirty="0">
                <a:solidFill>
                  <a:srgbClr val="000000"/>
                </a:solidFill>
                <a:latin typeface="Times New Roman" panose="02020603050405020304" pitchFamily="18" charset="0"/>
                <a:ea typeface="Calibri" panose="020F0502020204030204" pitchFamily="34" charset="0"/>
              </a:rPr>
              <a:t> est un alcane avec un ou plusieurs de ces H est remplacé par un halogène (F, Cl, Br, I)</a:t>
            </a:r>
          </a:p>
        </p:txBody>
      </p:sp>
      <p:pic>
        <p:nvPicPr>
          <p:cNvPr id="4" name="Picture 3">
            <a:extLst>
              <a:ext uri="{FF2B5EF4-FFF2-40B4-BE49-F238E27FC236}">
                <a16:creationId xmlns:a16="http://schemas.microsoft.com/office/drawing/2014/main" id="{9FA46462-D39D-4C07-931C-6E899CCD93F5}"/>
              </a:ext>
            </a:extLst>
          </p:cNvPr>
          <p:cNvPicPr>
            <a:picLocks noChangeAspect="1"/>
          </p:cNvPicPr>
          <p:nvPr/>
        </p:nvPicPr>
        <p:blipFill>
          <a:blip r:embed="rId3"/>
          <a:stretch>
            <a:fillRect/>
          </a:stretch>
        </p:blipFill>
        <p:spPr>
          <a:xfrm>
            <a:off x="6759134" y="4824015"/>
            <a:ext cx="1080120" cy="1012612"/>
          </a:xfrm>
          <a:prstGeom prst="rect">
            <a:avLst/>
          </a:prstGeom>
        </p:spPr>
      </p:pic>
      <p:sp>
        <p:nvSpPr>
          <p:cNvPr id="28" name="Content Placeholder 2">
            <a:extLst>
              <a:ext uri="{FF2B5EF4-FFF2-40B4-BE49-F238E27FC236}">
                <a16:creationId xmlns:a16="http://schemas.microsoft.com/office/drawing/2014/main" id="{B7BE803A-19B8-4B32-AF9D-5EFBACBFB2A9}"/>
              </a:ext>
            </a:extLst>
          </p:cNvPr>
          <p:cNvSpPr txBox="1">
            <a:spLocks/>
          </p:cNvSpPr>
          <p:nvPr/>
        </p:nvSpPr>
        <p:spPr bwMode="auto">
          <a:xfrm>
            <a:off x="597069" y="4928830"/>
            <a:ext cx="5694427" cy="93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CA" sz="2700" dirty="0">
                <a:solidFill>
                  <a:srgbClr val="000000"/>
                </a:solidFill>
                <a:latin typeface="Times New Roman" panose="02020603050405020304" pitchFamily="18" charset="0"/>
                <a:ea typeface="Calibri" panose="020F0502020204030204" pitchFamily="34" charset="0"/>
              </a:rPr>
              <a:t>CCl</a:t>
            </a:r>
            <a:r>
              <a:rPr lang="fr-CA" sz="2700" baseline="-25000" dirty="0">
                <a:solidFill>
                  <a:srgbClr val="000000"/>
                </a:solidFill>
                <a:latin typeface="Times New Roman" panose="02020603050405020304" pitchFamily="18" charset="0"/>
                <a:ea typeface="Calibri" panose="020F0502020204030204" pitchFamily="34"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dirty="0">
                <a:solidFill>
                  <a:srgbClr val="000000"/>
                </a:solidFill>
                <a:latin typeface="Times New Roman" panose="02020603050405020304" pitchFamily="18" charset="0"/>
                <a:ea typeface="Calibri" panose="020F0502020204030204" pitchFamily="34" charset="0"/>
              </a:rPr>
              <a:t>, </a:t>
            </a:r>
            <a:r>
              <a:rPr lang="fr-FR" sz="2700" dirty="0" err="1">
                <a:solidFill>
                  <a:srgbClr val="000000"/>
                </a:solidFill>
                <a:latin typeface="Times New Roman" panose="02020603050405020304" pitchFamily="18" charset="0"/>
                <a:ea typeface="Calibri" panose="020F0502020204030204" pitchFamily="34" charset="0"/>
              </a:rPr>
              <a:t>dichlorodifluorométhane</a:t>
            </a:r>
            <a:r>
              <a:rPr lang="fr-FR" sz="2700" dirty="0">
                <a:solidFill>
                  <a:srgbClr val="000000"/>
                </a:solidFill>
                <a:latin typeface="Times New Roman" panose="02020603050405020304" pitchFamily="18" charset="0"/>
                <a:ea typeface="Calibri" panose="020F0502020204030204" pitchFamily="34" charset="0"/>
              </a:rPr>
              <a:t>, une propulseur d’aérosols</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17" name="Rectangle 16">
            <a:extLst>
              <a:ext uri="{FF2B5EF4-FFF2-40B4-BE49-F238E27FC236}">
                <a16:creationId xmlns:a16="http://schemas.microsoft.com/office/drawing/2014/main" id="{C32B9895-D3D1-40DE-B4AB-93C5642F2D78}"/>
              </a:ext>
            </a:extLst>
          </p:cNvPr>
          <p:cNvSpPr/>
          <p:nvPr/>
        </p:nvSpPr>
        <p:spPr>
          <a:xfrm>
            <a:off x="78580" y="1182376"/>
            <a:ext cx="147565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Content Placeholder 2">
            <a:extLst>
              <a:ext uri="{FF2B5EF4-FFF2-40B4-BE49-F238E27FC236}">
                <a16:creationId xmlns:a16="http://schemas.microsoft.com/office/drawing/2014/main" id="{45551F33-CD9A-4EB3-B193-1D1A5D60E792}"/>
              </a:ext>
            </a:extLst>
          </p:cNvPr>
          <p:cNvSpPr txBox="1">
            <a:spLocks/>
          </p:cNvSpPr>
          <p:nvPr/>
        </p:nvSpPr>
        <p:spPr bwMode="auto">
          <a:xfrm>
            <a:off x="29345" y="1182376"/>
            <a:ext cx="6773679" cy="5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Un alcool contient un groupe –OH (hydroxyle).</a:t>
            </a:r>
          </a:p>
        </p:txBody>
      </p:sp>
      <p:sp>
        <p:nvSpPr>
          <p:cNvPr id="19" name="Rectangle 18">
            <a:extLst>
              <a:ext uri="{FF2B5EF4-FFF2-40B4-BE49-F238E27FC236}">
                <a16:creationId xmlns:a16="http://schemas.microsoft.com/office/drawing/2014/main" id="{AF46FD8F-814A-41DF-AE36-86A37290076F}"/>
              </a:ext>
            </a:extLst>
          </p:cNvPr>
          <p:cNvSpPr/>
          <p:nvPr/>
        </p:nvSpPr>
        <p:spPr>
          <a:xfrm>
            <a:off x="6700960" y="980608"/>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20" name="Picture 19">
            <a:extLst>
              <a:ext uri="{FF2B5EF4-FFF2-40B4-BE49-F238E27FC236}">
                <a16:creationId xmlns:a16="http://schemas.microsoft.com/office/drawing/2014/main" id="{66317214-F1EF-4433-AE3C-D963E43077E4}"/>
              </a:ext>
            </a:extLst>
          </p:cNvPr>
          <p:cNvPicPr>
            <a:picLocks noChangeAspect="1"/>
          </p:cNvPicPr>
          <p:nvPr/>
        </p:nvPicPr>
        <p:blipFill>
          <a:blip r:embed="rId4"/>
          <a:stretch>
            <a:fillRect/>
          </a:stretch>
        </p:blipFill>
        <p:spPr>
          <a:xfrm>
            <a:off x="6894384" y="1170012"/>
            <a:ext cx="1076325" cy="542925"/>
          </a:xfrm>
          <a:prstGeom prst="rect">
            <a:avLst/>
          </a:prstGeom>
        </p:spPr>
      </p:pic>
      <p:sp>
        <p:nvSpPr>
          <p:cNvPr id="21" name="Content Placeholder 2">
            <a:extLst>
              <a:ext uri="{FF2B5EF4-FFF2-40B4-BE49-F238E27FC236}">
                <a16:creationId xmlns:a16="http://schemas.microsoft.com/office/drawing/2014/main" id="{71696602-C043-443F-A659-1750158452DC}"/>
              </a:ext>
            </a:extLst>
          </p:cNvPr>
          <p:cNvSpPr txBox="1">
            <a:spLocks/>
          </p:cNvSpPr>
          <p:nvPr/>
        </p:nvSpPr>
        <p:spPr bwMode="auto">
          <a:xfrm>
            <a:off x="947346" y="1892790"/>
            <a:ext cx="4341154" cy="12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Ex. – éthanol, l’alcool dans la bière, le vin, et d’autres breuvages </a:t>
            </a:r>
          </a:p>
        </p:txBody>
      </p:sp>
      <p:pic>
        <p:nvPicPr>
          <p:cNvPr id="22" name="Picture 21">
            <a:extLst>
              <a:ext uri="{FF2B5EF4-FFF2-40B4-BE49-F238E27FC236}">
                <a16:creationId xmlns:a16="http://schemas.microsoft.com/office/drawing/2014/main" id="{3AA219D0-E996-4293-9660-3774297F43BE}"/>
              </a:ext>
            </a:extLst>
          </p:cNvPr>
          <p:cNvPicPr>
            <a:picLocks noChangeAspect="1"/>
          </p:cNvPicPr>
          <p:nvPr/>
        </p:nvPicPr>
        <p:blipFill>
          <a:blip r:embed="rId5"/>
          <a:stretch>
            <a:fillRect/>
          </a:stretch>
        </p:blipFill>
        <p:spPr>
          <a:xfrm>
            <a:off x="5296478" y="1951535"/>
            <a:ext cx="1851667" cy="1161150"/>
          </a:xfrm>
          <a:prstGeom prst="rect">
            <a:avLst/>
          </a:prstGeom>
        </p:spPr>
      </p:pic>
      <p:cxnSp>
        <p:nvCxnSpPr>
          <p:cNvPr id="23" name="Straight Connector 22">
            <a:extLst>
              <a:ext uri="{FF2B5EF4-FFF2-40B4-BE49-F238E27FC236}">
                <a16:creationId xmlns:a16="http://schemas.microsoft.com/office/drawing/2014/main" id="{3F2516E5-A050-476D-A3ED-0A2718A5AF6C}"/>
              </a:ext>
            </a:extLst>
          </p:cNvPr>
          <p:cNvCxnSpPr/>
          <p:nvPr/>
        </p:nvCxnSpPr>
        <p:spPr>
          <a:xfrm>
            <a:off x="410161" y="3645024"/>
            <a:ext cx="832367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2619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09348E45-8D2C-4DAB-93E1-D358620FE5BA}"/>
              </a:ext>
            </a:extLst>
          </p:cNvPr>
          <p:cNvSpPr/>
          <p:nvPr/>
        </p:nvSpPr>
        <p:spPr>
          <a:xfrm>
            <a:off x="4736499" y="4209920"/>
            <a:ext cx="4367393"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a:t>C</a:t>
            </a:r>
          </a:p>
        </p:txBody>
      </p:sp>
      <p:sp>
        <p:nvSpPr>
          <p:cNvPr id="69" name="Rectangle 68">
            <a:extLst>
              <a:ext uri="{FF2B5EF4-FFF2-40B4-BE49-F238E27FC236}">
                <a16:creationId xmlns:a16="http://schemas.microsoft.com/office/drawing/2014/main" id="{210B981D-BC4E-401A-9330-A1C81E3C651C}"/>
              </a:ext>
            </a:extLst>
          </p:cNvPr>
          <p:cNvSpPr/>
          <p:nvPr/>
        </p:nvSpPr>
        <p:spPr>
          <a:xfrm>
            <a:off x="0" y="967233"/>
            <a:ext cx="226774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éther-oxydes</a:t>
            </a:r>
            <a:r>
              <a:rPr lang="en-US" dirty="0">
                <a:solidFill>
                  <a:srgbClr val="003300"/>
                </a:solidFill>
                <a:latin typeface="Times New Roman" panose="02020603050405020304" pitchFamily="18" charset="0"/>
                <a:cs typeface="Times New Roman" panose="02020603050405020304" pitchFamily="18" charset="0"/>
              </a:rPr>
              <a:t> et les amines</a:t>
            </a:r>
          </a:p>
        </p:txBody>
      </p:sp>
      <p:sp>
        <p:nvSpPr>
          <p:cNvPr id="48" name="Content Placeholder 2">
            <a:extLst>
              <a:ext uri="{FF2B5EF4-FFF2-40B4-BE49-F238E27FC236}">
                <a16:creationId xmlns:a16="http://schemas.microsoft.com/office/drawing/2014/main" id="{A5862567-6514-4DB8-A607-E6BDE6A3FA6F}"/>
              </a:ext>
            </a:extLst>
          </p:cNvPr>
          <p:cNvSpPr txBox="1">
            <a:spLocks/>
          </p:cNvSpPr>
          <p:nvPr/>
        </p:nvSpPr>
        <p:spPr bwMode="auto">
          <a:xfrm>
            <a:off x="-49235" y="920787"/>
            <a:ext cx="7308214" cy="168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Un éther-oxyde est une composé organique où deux hydrocarbures sont joints ensembles par un oxygène, représente par –O– dans la chaîne de dans la forme structurelle condensée.</a:t>
            </a:r>
          </a:p>
        </p:txBody>
      </p:sp>
      <p:sp>
        <p:nvSpPr>
          <p:cNvPr id="59" name="Rectangle 58">
            <a:extLst>
              <a:ext uri="{FF2B5EF4-FFF2-40B4-BE49-F238E27FC236}">
                <a16:creationId xmlns:a16="http://schemas.microsoft.com/office/drawing/2014/main" id="{36B1A59B-159E-4E4E-9A69-C36EEEBD82DD}"/>
              </a:ext>
            </a:extLst>
          </p:cNvPr>
          <p:cNvSpPr/>
          <p:nvPr/>
        </p:nvSpPr>
        <p:spPr>
          <a:xfrm>
            <a:off x="7185580" y="1079570"/>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5" name="Picture 74">
            <a:extLst>
              <a:ext uri="{FF2B5EF4-FFF2-40B4-BE49-F238E27FC236}">
                <a16:creationId xmlns:a16="http://schemas.microsoft.com/office/drawing/2014/main" id="{7ACF7477-477A-40B9-8D69-F363427995FD}"/>
              </a:ext>
            </a:extLst>
          </p:cNvPr>
          <p:cNvPicPr>
            <a:picLocks noChangeAspect="1"/>
          </p:cNvPicPr>
          <p:nvPr/>
        </p:nvPicPr>
        <p:blipFill>
          <a:blip r:embed="rId2"/>
          <a:stretch>
            <a:fillRect/>
          </a:stretch>
        </p:blipFill>
        <p:spPr>
          <a:xfrm>
            <a:off x="7353003" y="1308902"/>
            <a:ext cx="1076325" cy="485775"/>
          </a:xfrm>
          <a:prstGeom prst="rect">
            <a:avLst/>
          </a:prstGeom>
        </p:spPr>
      </p:pic>
      <p:pic>
        <p:nvPicPr>
          <p:cNvPr id="4" name="Picture 3">
            <a:extLst>
              <a:ext uri="{FF2B5EF4-FFF2-40B4-BE49-F238E27FC236}">
                <a16:creationId xmlns:a16="http://schemas.microsoft.com/office/drawing/2014/main" id="{DD2E7104-8C93-44B8-B36E-07FE8C3FEFBD}"/>
              </a:ext>
            </a:extLst>
          </p:cNvPr>
          <p:cNvPicPr>
            <a:picLocks noChangeAspect="1"/>
          </p:cNvPicPr>
          <p:nvPr/>
        </p:nvPicPr>
        <p:blipFill>
          <a:blip r:embed="rId3"/>
          <a:stretch>
            <a:fillRect/>
          </a:stretch>
        </p:blipFill>
        <p:spPr>
          <a:xfrm>
            <a:off x="6516216" y="2960315"/>
            <a:ext cx="2450721" cy="712899"/>
          </a:xfrm>
          <a:prstGeom prst="rect">
            <a:avLst/>
          </a:prstGeom>
        </p:spPr>
      </p:pic>
      <p:sp>
        <p:nvSpPr>
          <p:cNvPr id="74" name="Content Placeholder 2">
            <a:extLst>
              <a:ext uri="{FF2B5EF4-FFF2-40B4-BE49-F238E27FC236}">
                <a16:creationId xmlns:a16="http://schemas.microsoft.com/office/drawing/2014/main" id="{CE1CB502-62FF-492C-A895-51E0DE028F8B}"/>
              </a:ext>
            </a:extLst>
          </p:cNvPr>
          <p:cNvSpPr txBox="1">
            <a:spLocks/>
          </p:cNvSpPr>
          <p:nvPr/>
        </p:nvSpPr>
        <p:spPr bwMode="auto">
          <a:xfrm>
            <a:off x="597069" y="2960315"/>
            <a:ext cx="5694427" cy="93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CA" sz="2700" dirty="0" err="1">
                <a:solidFill>
                  <a:srgbClr val="000000"/>
                </a:solidFill>
                <a:latin typeface="Times New Roman" panose="02020603050405020304" pitchFamily="18" charset="0"/>
                <a:ea typeface="Calibri" panose="020F0502020204030204" pitchFamily="34" charset="0"/>
              </a:rPr>
              <a:t>dim</a:t>
            </a:r>
            <a:r>
              <a:rPr lang="fr-FR" sz="2700" dirty="0" err="1">
                <a:solidFill>
                  <a:srgbClr val="000000"/>
                </a:solidFill>
                <a:latin typeface="Times New Roman" panose="02020603050405020304" pitchFamily="18" charset="0"/>
                <a:ea typeface="Calibri" panose="020F0502020204030204" pitchFamily="34" charset="0"/>
              </a:rPr>
              <a:t>éthoxy</a:t>
            </a:r>
            <a:r>
              <a:rPr lang="fr-FR" sz="2700" kern="0" dirty="0" err="1">
                <a:solidFill>
                  <a:srgbClr val="000000"/>
                </a:solidFill>
                <a:latin typeface="Times New Roman" panose="02020603050405020304" pitchFamily="18" charset="0"/>
                <a:cs typeface="Times New Roman" panose="02020603050405020304" pitchFamily="18" charset="0"/>
              </a:rPr>
              <a:t>é</a:t>
            </a:r>
            <a:r>
              <a:rPr lang="fr-FR" sz="2700" dirty="0" err="1">
                <a:solidFill>
                  <a:srgbClr val="000000"/>
                </a:solidFill>
                <a:latin typeface="Times New Roman" panose="02020603050405020304" pitchFamily="18" charset="0"/>
                <a:ea typeface="Calibri" panose="020F0502020204030204" pitchFamily="34" charset="0"/>
              </a:rPr>
              <a:t>thane</a:t>
            </a:r>
            <a:r>
              <a:rPr lang="fr-FR" sz="2700" dirty="0">
                <a:solidFill>
                  <a:srgbClr val="000000"/>
                </a:solidFill>
                <a:latin typeface="Times New Roman" panose="02020603050405020304" pitchFamily="18" charset="0"/>
                <a:ea typeface="Calibri" panose="020F0502020204030204" pitchFamily="34" charset="0"/>
              </a:rPr>
              <a:t>, utilis</a:t>
            </a:r>
            <a:r>
              <a:rPr lang="fr-FR" sz="2700" kern="0" dirty="0">
                <a:solidFill>
                  <a:srgbClr val="000000"/>
                </a:solidFill>
                <a:latin typeface="Times New Roman" panose="02020603050405020304" pitchFamily="18" charset="0"/>
                <a:cs typeface="Times New Roman" panose="02020603050405020304" pitchFamily="18" charset="0"/>
              </a:rPr>
              <a:t>é dans les piles de lithium</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92" name="Rectangle 91">
            <a:extLst>
              <a:ext uri="{FF2B5EF4-FFF2-40B4-BE49-F238E27FC236}">
                <a16:creationId xmlns:a16="http://schemas.microsoft.com/office/drawing/2014/main" id="{5E0AC440-143C-42F0-98A5-65CF446ABD95}"/>
              </a:ext>
            </a:extLst>
          </p:cNvPr>
          <p:cNvSpPr/>
          <p:nvPr/>
        </p:nvSpPr>
        <p:spPr>
          <a:xfrm>
            <a:off x="40108" y="4075836"/>
            <a:ext cx="1547664"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3" name="Content Placeholder 2">
            <a:extLst>
              <a:ext uri="{FF2B5EF4-FFF2-40B4-BE49-F238E27FC236}">
                <a16:creationId xmlns:a16="http://schemas.microsoft.com/office/drawing/2014/main" id="{19619B04-94A5-4477-9CBE-2752ECAA2582}"/>
              </a:ext>
            </a:extLst>
          </p:cNvPr>
          <p:cNvSpPr txBox="1">
            <a:spLocks/>
          </p:cNvSpPr>
          <p:nvPr/>
        </p:nvSpPr>
        <p:spPr bwMode="auto">
          <a:xfrm>
            <a:off x="-9128" y="4029390"/>
            <a:ext cx="4745627" cy="13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Une amine est une composé organique qui contient un groupe </a:t>
            </a:r>
            <a:r>
              <a:rPr lang="fr-CA" sz="2700" kern="0" dirty="0">
                <a:solidFill>
                  <a:srgbClr val="000000"/>
                </a:solidFill>
                <a:latin typeface="Times New Roman" panose="02020603050405020304" pitchFamily="18" charset="0"/>
                <a:cs typeface="Times New Roman" panose="02020603050405020304" pitchFamily="18" charset="0"/>
              </a:rPr>
              <a:t>–N</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–NRH, ou –NR</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fr-FR" sz="2700" kern="0" dirty="0">
              <a:solidFill>
                <a:srgbClr val="000000"/>
              </a:solidFill>
              <a:latin typeface="Times New Roman" panose="02020603050405020304" pitchFamily="18" charset="0"/>
              <a:cs typeface="Times New Roman" panose="02020603050405020304" pitchFamily="18" charset="0"/>
            </a:endParaRPr>
          </a:p>
        </p:txBody>
      </p:sp>
      <p:sp>
        <p:nvSpPr>
          <p:cNvPr id="96" name="Content Placeholder 2">
            <a:extLst>
              <a:ext uri="{FF2B5EF4-FFF2-40B4-BE49-F238E27FC236}">
                <a16:creationId xmlns:a16="http://schemas.microsoft.com/office/drawing/2014/main" id="{312235D6-36F0-4C86-8E9B-F5A04B2C8B11}"/>
              </a:ext>
            </a:extLst>
          </p:cNvPr>
          <p:cNvSpPr txBox="1">
            <a:spLocks/>
          </p:cNvSpPr>
          <p:nvPr/>
        </p:nvSpPr>
        <p:spPr bwMode="auto">
          <a:xfrm>
            <a:off x="602542" y="5487015"/>
            <a:ext cx="5694427" cy="134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le méthylamine, 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FR" sz="2700">
                <a:solidFill>
                  <a:srgbClr val="000000"/>
                </a:solidFill>
                <a:latin typeface="Times New Roman" panose="02020603050405020304" pitchFamily="18" charset="0"/>
                <a:ea typeface="Calibri" panose="020F0502020204030204" pitchFamily="34" charset="0"/>
              </a:rPr>
              <a:t>, une </a:t>
            </a:r>
            <a:r>
              <a:rPr lang="fr-FR" sz="2700" dirty="0">
                <a:solidFill>
                  <a:srgbClr val="000000"/>
                </a:solidFill>
                <a:latin typeface="Times New Roman" panose="02020603050405020304" pitchFamily="18" charset="0"/>
                <a:ea typeface="Calibri" panose="020F0502020204030204" pitchFamily="34" charset="0"/>
              </a:rPr>
              <a:t>substance mentionnée dans « Breaking Bad »</a:t>
            </a:r>
            <a:endParaRPr lang="fr-CA" sz="2700" dirty="0">
              <a:solidFill>
                <a:srgbClr val="000000"/>
              </a:solidFill>
              <a:latin typeface="Times New Roman" panose="02020603050405020304" pitchFamily="18" charset="0"/>
              <a:ea typeface="Calibri" panose="020F0502020204030204" pitchFamily="34" charset="0"/>
            </a:endParaRPr>
          </a:p>
        </p:txBody>
      </p:sp>
      <p:pic>
        <p:nvPicPr>
          <p:cNvPr id="6" name="Picture 5">
            <a:extLst>
              <a:ext uri="{FF2B5EF4-FFF2-40B4-BE49-F238E27FC236}">
                <a16:creationId xmlns:a16="http://schemas.microsoft.com/office/drawing/2014/main" id="{806257E1-7F54-49D5-A84E-A0BB986D372A}"/>
              </a:ext>
            </a:extLst>
          </p:cNvPr>
          <p:cNvPicPr>
            <a:picLocks noChangeAspect="1"/>
          </p:cNvPicPr>
          <p:nvPr/>
        </p:nvPicPr>
        <p:blipFill>
          <a:blip r:embed="rId4"/>
          <a:stretch>
            <a:fillRect/>
          </a:stretch>
        </p:blipFill>
        <p:spPr>
          <a:xfrm>
            <a:off x="4945195" y="4323720"/>
            <a:ext cx="1111374" cy="707343"/>
          </a:xfrm>
          <a:prstGeom prst="rect">
            <a:avLst/>
          </a:prstGeom>
        </p:spPr>
      </p:pic>
      <p:pic>
        <p:nvPicPr>
          <p:cNvPr id="8" name="Picture 7">
            <a:extLst>
              <a:ext uri="{FF2B5EF4-FFF2-40B4-BE49-F238E27FC236}">
                <a16:creationId xmlns:a16="http://schemas.microsoft.com/office/drawing/2014/main" id="{DA57A240-B41B-48A8-8644-42468CA3ED4B}"/>
              </a:ext>
            </a:extLst>
          </p:cNvPr>
          <p:cNvPicPr>
            <a:picLocks noChangeAspect="1"/>
          </p:cNvPicPr>
          <p:nvPr/>
        </p:nvPicPr>
        <p:blipFill>
          <a:blip r:embed="rId5"/>
          <a:stretch>
            <a:fillRect/>
          </a:stretch>
        </p:blipFill>
        <p:spPr>
          <a:xfrm>
            <a:off x="7852351" y="4323720"/>
            <a:ext cx="1114586" cy="709387"/>
          </a:xfrm>
          <a:prstGeom prst="rect">
            <a:avLst/>
          </a:prstGeom>
        </p:spPr>
      </p:pic>
      <p:pic>
        <p:nvPicPr>
          <p:cNvPr id="12" name="Picture 11">
            <a:extLst>
              <a:ext uri="{FF2B5EF4-FFF2-40B4-BE49-F238E27FC236}">
                <a16:creationId xmlns:a16="http://schemas.microsoft.com/office/drawing/2014/main" id="{267A03AC-1EB1-4344-8C21-1FD23EEBF8E0}"/>
              </a:ext>
            </a:extLst>
          </p:cNvPr>
          <p:cNvPicPr>
            <a:picLocks noChangeAspect="1"/>
          </p:cNvPicPr>
          <p:nvPr/>
        </p:nvPicPr>
        <p:blipFill>
          <a:blip r:embed="rId6"/>
          <a:stretch>
            <a:fillRect/>
          </a:stretch>
        </p:blipFill>
        <p:spPr>
          <a:xfrm>
            <a:off x="6398773" y="4323720"/>
            <a:ext cx="1111374" cy="707343"/>
          </a:xfrm>
          <a:prstGeom prst="rect">
            <a:avLst/>
          </a:prstGeom>
        </p:spPr>
      </p:pic>
      <p:cxnSp>
        <p:nvCxnSpPr>
          <p:cNvPr id="99" name="Straight Connector 98">
            <a:extLst>
              <a:ext uri="{FF2B5EF4-FFF2-40B4-BE49-F238E27FC236}">
                <a16:creationId xmlns:a16="http://schemas.microsoft.com/office/drawing/2014/main" id="{5D39F0AA-1B49-438B-80A8-0ABD8CC41383}"/>
              </a:ext>
            </a:extLst>
          </p:cNvPr>
          <p:cNvCxnSpPr/>
          <p:nvPr/>
        </p:nvCxnSpPr>
        <p:spPr>
          <a:xfrm>
            <a:off x="410161" y="3924131"/>
            <a:ext cx="832367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9E28F17D-2D04-4119-90A6-99A9A11427CB}"/>
              </a:ext>
            </a:extLst>
          </p:cNvPr>
          <p:cNvPicPr>
            <a:picLocks noChangeAspect="1"/>
          </p:cNvPicPr>
          <p:nvPr/>
        </p:nvPicPr>
        <p:blipFill>
          <a:blip r:embed="rId7"/>
          <a:stretch>
            <a:fillRect/>
          </a:stretch>
        </p:blipFill>
        <p:spPr>
          <a:xfrm>
            <a:off x="7045234" y="5373215"/>
            <a:ext cx="1531789" cy="1308902"/>
          </a:xfrm>
          <a:prstGeom prst="rect">
            <a:avLst/>
          </a:prstGeom>
        </p:spPr>
      </p:pic>
    </p:spTree>
    <p:extLst>
      <p:ext uri="{BB962C8B-B14F-4D97-AF65-F5344CB8AC3E}">
        <p14:creationId xmlns:p14="http://schemas.microsoft.com/office/powerpoint/2010/main" val="40199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82988" y="2077521"/>
            <a:ext cx="8943957" cy="290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r>
              <a:rPr lang="fr-FR" sz="2700" kern="0" dirty="0">
                <a:solidFill>
                  <a:srgbClr val="000000"/>
                </a:solidFill>
                <a:latin typeface="Times New Roman" panose="02020603050405020304" pitchFamily="18" charset="0"/>
                <a:cs typeface="Times New Roman" panose="02020603050405020304" pitchFamily="18" charset="0"/>
              </a:rPr>
              <a:t>des particularités des composés organiques</a:t>
            </a:r>
          </a:p>
          <a:p>
            <a:r>
              <a:rPr lang="fr-FR" sz="2700" kern="0" dirty="0">
                <a:solidFill>
                  <a:srgbClr val="000000"/>
                </a:solidFill>
                <a:latin typeface="Times New Roman" panose="02020603050405020304" pitchFamily="18" charset="0"/>
                <a:cs typeface="Times New Roman" panose="02020603050405020304" pitchFamily="18" charset="0"/>
              </a:rPr>
              <a:t>comment représenter les composés organiques</a:t>
            </a:r>
          </a:p>
          <a:p>
            <a:r>
              <a:rPr lang="fr-FR" sz="2700" kern="0" dirty="0">
                <a:solidFill>
                  <a:srgbClr val="000000"/>
                </a:solidFill>
                <a:latin typeface="Times New Roman" panose="02020603050405020304" pitchFamily="18" charset="0"/>
                <a:cs typeface="Times New Roman" panose="02020603050405020304" pitchFamily="18" charset="0"/>
              </a:rPr>
              <a:t>les isomères</a:t>
            </a:r>
          </a:p>
          <a:p>
            <a:r>
              <a:rPr lang="fr-FR" sz="2700" kern="0" dirty="0">
                <a:solidFill>
                  <a:srgbClr val="000000"/>
                </a:solidFill>
                <a:latin typeface="Times New Roman" panose="02020603050405020304" pitchFamily="18" charset="0"/>
                <a:cs typeface="Times New Roman" panose="02020603050405020304" pitchFamily="18" charset="0"/>
              </a:rPr>
              <a:t>la résonance</a:t>
            </a:r>
          </a:p>
          <a:p>
            <a:r>
              <a:rPr lang="fr-FR" sz="2700" kern="0" dirty="0">
                <a:solidFill>
                  <a:srgbClr val="000000"/>
                </a:solidFill>
                <a:latin typeface="Times New Roman" panose="02020603050405020304" pitchFamily="18" charset="0"/>
                <a:cs typeface="Times New Roman" panose="02020603050405020304" pitchFamily="18" charset="0"/>
              </a:rPr>
              <a:t>les diverses types de composés organiques – les groupes fonctionnels</a:t>
            </a:r>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buts de la </a:t>
            </a:r>
            <a:r>
              <a:rPr lang="en-US" dirty="0" err="1">
                <a:solidFill>
                  <a:srgbClr val="003300"/>
                </a:solidFill>
                <a:latin typeface="Times New Roman" panose="02020603050405020304" pitchFamily="18" charset="0"/>
                <a:cs typeface="Times New Roman" panose="02020603050405020304" pitchFamily="18" charset="0"/>
              </a:rPr>
              <a:t>chimie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organique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en</a:t>
            </a:r>
            <a:r>
              <a:rPr lang="en-US" dirty="0">
                <a:solidFill>
                  <a:srgbClr val="003300"/>
                </a:solidFill>
                <a:latin typeface="Times New Roman" panose="02020603050405020304" pitchFamily="18" charset="0"/>
                <a:cs typeface="Times New Roman" panose="02020603050405020304" pitchFamily="18" charset="0"/>
              </a:rPr>
              <a:t> 11e </a:t>
            </a:r>
            <a:r>
              <a:rPr lang="en-US" dirty="0" err="1">
                <a:solidFill>
                  <a:srgbClr val="003300"/>
                </a:solidFill>
                <a:latin typeface="Times New Roman" panose="02020603050405020304" pitchFamily="18" charset="0"/>
                <a:cs typeface="Times New Roman" panose="02020603050405020304" pitchFamily="18" charset="0"/>
              </a:rPr>
              <a:t>année</a:t>
            </a:r>
            <a:endParaRPr lang="en-US" dirty="0">
              <a:solidFill>
                <a:srgbClr val="0033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1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t>
            </a:r>
            <a:r>
              <a:rPr lang="en-US" dirty="0" err="1">
                <a:solidFill>
                  <a:srgbClr val="003300"/>
                </a:solidFill>
                <a:latin typeface="Times New Roman" panose="02020603050405020304" pitchFamily="18" charset="0"/>
                <a:cs typeface="Times New Roman" panose="02020603050405020304" pitchFamily="18" charset="0"/>
              </a:rPr>
              <a:t>cétones</a:t>
            </a:r>
            <a:r>
              <a:rPr lang="en-US" dirty="0">
                <a:solidFill>
                  <a:srgbClr val="003300"/>
                </a:solidFill>
                <a:latin typeface="Times New Roman" panose="02020603050405020304" pitchFamily="18" charset="0"/>
                <a:cs typeface="Times New Roman" panose="02020603050405020304" pitchFamily="18" charset="0"/>
              </a:rPr>
              <a:t> et les </a:t>
            </a:r>
            <a:r>
              <a:rPr lang="en-US" dirty="0" err="1">
                <a:solidFill>
                  <a:srgbClr val="003300"/>
                </a:solidFill>
                <a:latin typeface="Times New Roman" panose="02020603050405020304" pitchFamily="18" charset="0"/>
                <a:cs typeface="Times New Roman" panose="02020603050405020304" pitchFamily="18" charset="0"/>
              </a:rPr>
              <a:t>aldéhydes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9B551CD9-DAAF-447E-AE5D-D54BED5CD8A4}"/>
              </a:ext>
            </a:extLst>
          </p:cNvPr>
          <p:cNvSpPr/>
          <p:nvPr/>
        </p:nvSpPr>
        <p:spPr>
          <a:xfrm>
            <a:off x="49235" y="1244600"/>
            <a:ext cx="147565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Content Placeholder 2">
            <a:extLst>
              <a:ext uri="{FF2B5EF4-FFF2-40B4-BE49-F238E27FC236}">
                <a16:creationId xmlns:a16="http://schemas.microsoft.com/office/drawing/2014/main" id="{DF4BC762-101F-4E6C-8CCE-9BD257147E17}"/>
              </a:ext>
            </a:extLst>
          </p:cNvPr>
          <p:cNvSpPr txBox="1">
            <a:spLocks/>
          </p:cNvSpPr>
          <p:nvPr/>
        </p:nvSpPr>
        <p:spPr bwMode="auto">
          <a:xfrm>
            <a:off x="0" y="1244599"/>
            <a:ext cx="7308214" cy="168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Un cétone contient un groupe C=O (carbonyle) dans la chaîne de carbone – mais pas à la fin de la chaîne.  On écrite souvent –CO– dans la forme structurelle condensée.</a:t>
            </a:r>
          </a:p>
        </p:txBody>
      </p:sp>
      <p:sp>
        <p:nvSpPr>
          <p:cNvPr id="20" name="Rectangle 19">
            <a:extLst>
              <a:ext uri="{FF2B5EF4-FFF2-40B4-BE49-F238E27FC236}">
                <a16:creationId xmlns:a16="http://schemas.microsoft.com/office/drawing/2014/main" id="{4BA7D1D3-7765-473A-B3AA-25F2462B77B7}"/>
              </a:ext>
            </a:extLst>
          </p:cNvPr>
          <p:cNvSpPr/>
          <p:nvPr/>
        </p:nvSpPr>
        <p:spPr>
          <a:xfrm>
            <a:off x="7164026" y="1527679"/>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21" name="Picture 20">
            <a:extLst>
              <a:ext uri="{FF2B5EF4-FFF2-40B4-BE49-F238E27FC236}">
                <a16:creationId xmlns:a16="http://schemas.microsoft.com/office/drawing/2014/main" id="{DB892137-3912-4132-B3C0-FC4E560176B7}"/>
              </a:ext>
            </a:extLst>
          </p:cNvPr>
          <p:cNvPicPr>
            <a:picLocks noChangeAspect="1"/>
          </p:cNvPicPr>
          <p:nvPr/>
        </p:nvPicPr>
        <p:blipFill>
          <a:blip r:embed="rId2"/>
          <a:stretch>
            <a:fillRect/>
          </a:stretch>
        </p:blipFill>
        <p:spPr>
          <a:xfrm>
            <a:off x="7357449" y="1548129"/>
            <a:ext cx="1076325" cy="971550"/>
          </a:xfrm>
          <a:prstGeom prst="rect">
            <a:avLst/>
          </a:prstGeom>
        </p:spPr>
      </p:pic>
      <p:pic>
        <p:nvPicPr>
          <p:cNvPr id="22" name="Picture 21">
            <a:extLst>
              <a:ext uri="{FF2B5EF4-FFF2-40B4-BE49-F238E27FC236}">
                <a16:creationId xmlns:a16="http://schemas.microsoft.com/office/drawing/2014/main" id="{DF4DBC91-7D75-4BF1-B71D-F3AE7A7BF376}"/>
              </a:ext>
            </a:extLst>
          </p:cNvPr>
          <p:cNvPicPr>
            <a:picLocks noChangeAspect="1"/>
          </p:cNvPicPr>
          <p:nvPr/>
        </p:nvPicPr>
        <p:blipFill>
          <a:blip r:embed="rId3"/>
          <a:stretch>
            <a:fillRect/>
          </a:stretch>
        </p:blipFill>
        <p:spPr>
          <a:xfrm>
            <a:off x="6469752" y="2813381"/>
            <a:ext cx="1138547" cy="1110750"/>
          </a:xfrm>
          <a:prstGeom prst="rect">
            <a:avLst/>
          </a:prstGeom>
        </p:spPr>
      </p:pic>
      <p:sp>
        <p:nvSpPr>
          <p:cNvPr id="23" name="Content Placeholder 2">
            <a:extLst>
              <a:ext uri="{FF2B5EF4-FFF2-40B4-BE49-F238E27FC236}">
                <a16:creationId xmlns:a16="http://schemas.microsoft.com/office/drawing/2014/main" id="{B85E3420-5976-4FDF-AA87-B23D1DF98147}"/>
              </a:ext>
            </a:extLst>
          </p:cNvPr>
          <p:cNvSpPr txBox="1">
            <a:spLocks/>
          </p:cNvSpPr>
          <p:nvPr/>
        </p:nvSpPr>
        <p:spPr bwMode="auto">
          <a:xfrm>
            <a:off x="597069" y="2960315"/>
            <a:ext cx="5694427" cy="93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CA" sz="2700" dirty="0" err="1">
                <a:solidFill>
                  <a:srgbClr val="000000"/>
                </a:solidFill>
                <a:latin typeface="Times New Roman" panose="02020603050405020304" pitchFamily="18" charset="0"/>
                <a:ea typeface="Calibri" panose="020F0502020204030204" pitchFamily="34" charset="0"/>
              </a:rPr>
              <a:t>ac</a:t>
            </a:r>
            <a:r>
              <a:rPr lang="fr-FR" sz="2700" dirty="0" err="1">
                <a:solidFill>
                  <a:srgbClr val="000000"/>
                </a:solidFill>
                <a:latin typeface="Times New Roman" panose="02020603050405020304" pitchFamily="18" charset="0"/>
                <a:ea typeface="Calibri" panose="020F0502020204030204" pitchFamily="34" charset="0"/>
              </a:rPr>
              <a:t>étone</a:t>
            </a:r>
            <a:r>
              <a:rPr lang="fr-FR" sz="2700" dirty="0">
                <a:solidFill>
                  <a:srgbClr val="000000"/>
                </a:solidFill>
                <a:latin typeface="Times New Roman" panose="02020603050405020304" pitchFamily="18" charset="0"/>
                <a:ea typeface="Calibri" panose="020F0502020204030204" pitchFamily="34" charset="0"/>
              </a:rPr>
              <a:t>, utilis</a:t>
            </a:r>
            <a:r>
              <a:rPr lang="fr-FR" sz="2700" kern="0" dirty="0">
                <a:solidFill>
                  <a:srgbClr val="000000"/>
                </a:solidFill>
                <a:latin typeface="Times New Roman" panose="02020603050405020304" pitchFamily="18" charset="0"/>
                <a:cs typeface="Times New Roman" panose="02020603050405020304" pitchFamily="18" charset="0"/>
              </a:rPr>
              <a:t>é</a:t>
            </a:r>
            <a:r>
              <a:rPr lang="fr-FR" sz="2700" dirty="0">
                <a:solidFill>
                  <a:srgbClr val="000000"/>
                </a:solidFill>
                <a:latin typeface="Times New Roman" panose="02020603050405020304" pitchFamily="18" charset="0"/>
                <a:ea typeface="Calibri" panose="020F0502020204030204" pitchFamily="34" charset="0"/>
              </a:rPr>
              <a:t> pour enlever le vernis à ongle</a:t>
            </a:r>
            <a:endParaRPr lang="fr-CA" sz="2700" dirty="0">
              <a:solidFill>
                <a:srgbClr val="000000"/>
              </a:solidFill>
              <a:latin typeface="Times New Roman" panose="02020603050405020304" pitchFamily="18" charset="0"/>
              <a:ea typeface="Calibri" panose="020F0502020204030204" pitchFamily="34" charset="0"/>
            </a:endParaRPr>
          </a:p>
        </p:txBody>
      </p:sp>
      <p:cxnSp>
        <p:nvCxnSpPr>
          <p:cNvPr id="25" name="Straight Connector 24">
            <a:extLst>
              <a:ext uri="{FF2B5EF4-FFF2-40B4-BE49-F238E27FC236}">
                <a16:creationId xmlns:a16="http://schemas.microsoft.com/office/drawing/2014/main" id="{042B2E02-2B70-4AEF-9BF5-38EB25A85C3C}"/>
              </a:ext>
            </a:extLst>
          </p:cNvPr>
          <p:cNvCxnSpPr/>
          <p:nvPr/>
        </p:nvCxnSpPr>
        <p:spPr>
          <a:xfrm>
            <a:off x="410161" y="3924131"/>
            <a:ext cx="832367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DCB2F782-C511-4B68-A93A-988306632038}"/>
              </a:ext>
            </a:extLst>
          </p:cNvPr>
          <p:cNvSpPr/>
          <p:nvPr/>
        </p:nvSpPr>
        <p:spPr>
          <a:xfrm>
            <a:off x="42617" y="4054759"/>
            <a:ext cx="181831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7" name="Content Placeholder 2">
            <a:extLst>
              <a:ext uri="{FF2B5EF4-FFF2-40B4-BE49-F238E27FC236}">
                <a16:creationId xmlns:a16="http://schemas.microsoft.com/office/drawing/2014/main" id="{AC63659E-FB49-4F67-B0A5-D4A8C94B8F63}"/>
              </a:ext>
            </a:extLst>
          </p:cNvPr>
          <p:cNvSpPr txBox="1">
            <a:spLocks/>
          </p:cNvSpPr>
          <p:nvPr/>
        </p:nvSpPr>
        <p:spPr bwMode="auto">
          <a:xfrm>
            <a:off x="-6618" y="4054759"/>
            <a:ext cx="7308214" cy="12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Un aldéhyde contient un groupe C=O (carbonyle) à la fin d’une chaîne.  On écrite souvent –CHO dans la forme structurelle condensée.</a:t>
            </a:r>
          </a:p>
        </p:txBody>
      </p:sp>
      <p:sp>
        <p:nvSpPr>
          <p:cNvPr id="28" name="Rectangle 27">
            <a:extLst>
              <a:ext uri="{FF2B5EF4-FFF2-40B4-BE49-F238E27FC236}">
                <a16:creationId xmlns:a16="http://schemas.microsoft.com/office/drawing/2014/main" id="{193821B5-C307-4725-B224-0934DA83AF30}"/>
              </a:ext>
            </a:extLst>
          </p:cNvPr>
          <p:cNvSpPr/>
          <p:nvPr/>
        </p:nvSpPr>
        <p:spPr>
          <a:xfrm>
            <a:off x="7256807" y="4103939"/>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29" name="Picture 28">
            <a:extLst>
              <a:ext uri="{FF2B5EF4-FFF2-40B4-BE49-F238E27FC236}">
                <a16:creationId xmlns:a16="http://schemas.microsoft.com/office/drawing/2014/main" id="{116654BE-B7BF-485D-A797-05E2EA12CE9A}"/>
              </a:ext>
            </a:extLst>
          </p:cNvPr>
          <p:cNvPicPr>
            <a:picLocks noChangeAspect="1"/>
          </p:cNvPicPr>
          <p:nvPr/>
        </p:nvPicPr>
        <p:blipFill>
          <a:blip r:embed="rId4"/>
          <a:stretch>
            <a:fillRect/>
          </a:stretch>
        </p:blipFill>
        <p:spPr>
          <a:xfrm>
            <a:off x="7450231" y="4103938"/>
            <a:ext cx="1076325" cy="1057275"/>
          </a:xfrm>
          <a:prstGeom prst="rect">
            <a:avLst/>
          </a:prstGeom>
        </p:spPr>
      </p:pic>
      <p:pic>
        <p:nvPicPr>
          <p:cNvPr id="30" name="Picture 29">
            <a:extLst>
              <a:ext uri="{FF2B5EF4-FFF2-40B4-BE49-F238E27FC236}">
                <a16:creationId xmlns:a16="http://schemas.microsoft.com/office/drawing/2014/main" id="{6C852BBD-40BC-4A4F-A4AE-1B62BDF37A9D}"/>
              </a:ext>
            </a:extLst>
          </p:cNvPr>
          <p:cNvPicPr>
            <a:picLocks noChangeAspect="1"/>
          </p:cNvPicPr>
          <p:nvPr/>
        </p:nvPicPr>
        <p:blipFill>
          <a:blip r:embed="rId5"/>
          <a:stretch>
            <a:fillRect/>
          </a:stretch>
        </p:blipFill>
        <p:spPr>
          <a:xfrm>
            <a:off x="5543739" y="5305804"/>
            <a:ext cx="2344866" cy="1413026"/>
          </a:xfrm>
          <a:prstGeom prst="rect">
            <a:avLst/>
          </a:prstGeom>
        </p:spPr>
      </p:pic>
      <p:sp>
        <p:nvSpPr>
          <p:cNvPr id="31" name="Content Placeholder 2">
            <a:extLst>
              <a:ext uri="{FF2B5EF4-FFF2-40B4-BE49-F238E27FC236}">
                <a16:creationId xmlns:a16="http://schemas.microsoft.com/office/drawing/2014/main" id="{D05A45F5-8B07-4031-90F3-65E13AB62F0F}"/>
              </a:ext>
            </a:extLst>
          </p:cNvPr>
          <p:cNvSpPr txBox="1">
            <a:spLocks/>
          </p:cNvSpPr>
          <p:nvPr/>
        </p:nvSpPr>
        <p:spPr bwMode="auto">
          <a:xfrm>
            <a:off x="951773" y="5478430"/>
            <a:ext cx="4341154" cy="127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Ex. – </a:t>
            </a:r>
            <a:r>
              <a:rPr lang="fr-FR" sz="2700" kern="0" dirty="0" err="1">
                <a:solidFill>
                  <a:srgbClr val="000000"/>
                </a:solidFill>
                <a:latin typeface="Times New Roman" panose="02020603050405020304" pitchFamily="18" charset="0"/>
                <a:cs typeface="Times New Roman" panose="02020603050405020304" pitchFamily="18" charset="0"/>
              </a:rPr>
              <a:t>cinnamaldéhyde</a:t>
            </a:r>
            <a:r>
              <a:rPr lang="fr-FR" sz="2700" kern="0" dirty="0">
                <a:solidFill>
                  <a:srgbClr val="000000"/>
                </a:solidFill>
                <a:latin typeface="Times New Roman" panose="02020603050405020304" pitchFamily="18" charset="0"/>
                <a:cs typeface="Times New Roman" panose="02020603050405020304" pitchFamily="18" charset="0"/>
              </a:rPr>
              <a:t>, le composant principal dans la cannelle</a:t>
            </a:r>
          </a:p>
        </p:txBody>
      </p:sp>
    </p:spTree>
    <p:extLst>
      <p:ext uri="{BB962C8B-B14F-4D97-AF65-F5344CB8AC3E}">
        <p14:creationId xmlns:p14="http://schemas.microsoft.com/office/powerpoint/2010/main" val="3667567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210B981D-BC4E-401A-9330-A1C81E3C651C}"/>
              </a:ext>
            </a:extLst>
          </p:cNvPr>
          <p:cNvSpPr/>
          <p:nvPr/>
        </p:nvSpPr>
        <p:spPr>
          <a:xfrm>
            <a:off x="33354" y="1243597"/>
            <a:ext cx="141117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Les amides, les </a:t>
            </a:r>
            <a:r>
              <a:rPr lang="en-US" dirty="0" err="1">
                <a:solidFill>
                  <a:srgbClr val="003300"/>
                </a:solidFill>
                <a:latin typeface="Times New Roman" panose="02020603050405020304" pitchFamily="18" charset="0"/>
                <a:cs typeface="Times New Roman" panose="02020603050405020304" pitchFamily="18" charset="0"/>
              </a:rPr>
              <a:t>acides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carboxyliques</a:t>
            </a:r>
            <a:r>
              <a:rPr lang="en-US" dirty="0">
                <a:solidFill>
                  <a:srgbClr val="003300"/>
                </a:solidFill>
                <a:latin typeface="Times New Roman" panose="02020603050405020304" pitchFamily="18" charset="0"/>
                <a:cs typeface="Times New Roman" panose="02020603050405020304" pitchFamily="18" charset="0"/>
              </a:rPr>
              <a:t>, et les esters</a:t>
            </a:r>
          </a:p>
        </p:txBody>
      </p:sp>
      <p:sp>
        <p:nvSpPr>
          <p:cNvPr id="48" name="Content Placeholder 2">
            <a:extLst>
              <a:ext uri="{FF2B5EF4-FFF2-40B4-BE49-F238E27FC236}">
                <a16:creationId xmlns:a16="http://schemas.microsoft.com/office/drawing/2014/main" id="{A5862567-6514-4DB8-A607-E6BDE6A3FA6F}"/>
              </a:ext>
            </a:extLst>
          </p:cNvPr>
          <p:cNvSpPr txBox="1">
            <a:spLocks/>
          </p:cNvSpPr>
          <p:nvPr/>
        </p:nvSpPr>
        <p:spPr bwMode="auto">
          <a:xfrm>
            <a:off x="-15881" y="1197152"/>
            <a:ext cx="7308214" cy="95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Un amide est une composé organique qui contient le groupe </a:t>
            </a:r>
            <a:r>
              <a:rPr lang="fr-CA" sz="2700" kern="0" dirty="0">
                <a:solidFill>
                  <a:srgbClr val="000000"/>
                </a:solidFill>
                <a:latin typeface="Times New Roman" panose="02020603050405020304" pitchFamily="18" charset="0"/>
                <a:cs typeface="Times New Roman" panose="02020603050405020304" pitchFamily="18" charset="0"/>
              </a:rPr>
              <a:t>–CON</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2700" kern="0" dirty="0">
              <a:solidFill>
                <a:srgbClr val="000000"/>
              </a:solidFill>
              <a:latin typeface="Times New Roman" panose="02020603050405020304" pitchFamily="18" charset="0"/>
              <a:cs typeface="Times New Roman" panose="02020603050405020304" pitchFamily="18" charset="0"/>
            </a:endParaRPr>
          </a:p>
        </p:txBody>
      </p:sp>
      <p:sp>
        <p:nvSpPr>
          <p:cNvPr id="59" name="Rectangle 58">
            <a:extLst>
              <a:ext uri="{FF2B5EF4-FFF2-40B4-BE49-F238E27FC236}">
                <a16:creationId xmlns:a16="http://schemas.microsoft.com/office/drawing/2014/main" id="{D7A39F86-EBE6-44E6-9193-2BAD6A9B2682}"/>
              </a:ext>
            </a:extLst>
          </p:cNvPr>
          <p:cNvSpPr/>
          <p:nvPr/>
        </p:nvSpPr>
        <p:spPr>
          <a:xfrm>
            <a:off x="7016658" y="1198226"/>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75" name="Picture 74">
            <a:extLst>
              <a:ext uri="{FF2B5EF4-FFF2-40B4-BE49-F238E27FC236}">
                <a16:creationId xmlns:a16="http://schemas.microsoft.com/office/drawing/2014/main" id="{C10895D4-8787-486A-AC12-EE725BDEF0D4}"/>
              </a:ext>
            </a:extLst>
          </p:cNvPr>
          <p:cNvPicPr>
            <a:picLocks noChangeAspect="1"/>
          </p:cNvPicPr>
          <p:nvPr/>
        </p:nvPicPr>
        <p:blipFill>
          <a:blip r:embed="rId2"/>
          <a:stretch>
            <a:fillRect/>
          </a:stretch>
        </p:blipFill>
        <p:spPr>
          <a:xfrm>
            <a:off x="7193371" y="1169315"/>
            <a:ext cx="1094439" cy="1021476"/>
          </a:xfrm>
          <a:prstGeom prst="rect">
            <a:avLst/>
          </a:prstGeom>
        </p:spPr>
      </p:pic>
      <p:sp>
        <p:nvSpPr>
          <p:cNvPr id="33" name="Rectangle 32">
            <a:extLst>
              <a:ext uri="{FF2B5EF4-FFF2-40B4-BE49-F238E27FC236}">
                <a16:creationId xmlns:a16="http://schemas.microsoft.com/office/drawing/2014/main" id="{290DE6DA-3703-407C-BE47-0575373D9B23}"/>
              </a:ext>
            </a:extLst>
          </p:cNvPr>
          <p:cNvSpPr/>
          <p:nvPr/>
        </p:nvSpPr>
        <p:spPr>
          <a:xfrm>
            <a:off x="42293" y="3207201"/>
            <a:ext cx="320384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4" name="Content Placeholder 2">
            <a:extLst>
              <a:ext uri="{FF2B5EF4-FFF2-40B4-BE49-F238E27FC236}">
                <a16:creationId xmlns:a16="http://schemas.microsoft.com/office/drawing/2014/main" id="{08789890-4099-474B-8F25-2BF4F8B32594}"/>
              </a:ext>
            </a:extLst>
          </p:cNvPr>
          <p:cNvSpPr txBox="1">
            <a:spLocks/>
          </p:cNvSpPr>
          <p:nvPr/>
        </p:nvSpPr>
        <p:spPr bwMode="auto">
          <a:xfrm>
            <a:off x="-6942" y="3160756"/>
            <a:ext cx="7308214" cy="95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Un acide carboxylique est une composé organique qui contient le groupe </a:t>
            </a:r>
            <a:r>
              <a:rPr lang="fr-CA" sz="2700" kern="0" dirty="0">
                <a:solidFill>
                  <a:srgbClr val="000000"/>
                </a:solidFill>
                <a:latin typeface="Times New Roman" panose="02020603050405020304" pitchFamily="18" charset="0"/>
                <a:cs typeface="Times New Roman" panose="02020603050405020304" pitchFamily="18" charset="0"/>
              </a:rPr>
              <a:t>–COO</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fr-FR" sz="2700" kern="0" dirty="0">
              <a:solidFill>
                <a:srgbClr val="000000"/>
              </a:solidFill>
              <a:latin typeface="Times New Roman" panose="02020603050405020304" pitchFamily="18" charset="0"/>
              <a:cs typeface="Times New Roman" panose="02020603050405020304" pitchFamily="18" charset="0"/>
            </a:endParaRPr>
          </a:p>
        </p:txBody>
      </p:sp>
      <p:sp>
        <p:nvSpPr>
          <p:cNvPr id="55" name="Rectangle 54">
            <a:extLst>
              <a:ext uri="{FF2B5EF4-FFF2-40B4-BE49-F238E27FC236}">
                <a16:creationId xmlns:a16="http://schemas.microsoft.com/office/drawing/2014/main" id="{7E019D91-5E8C-4EE8-8210-13E253F07F68}"/>
              </a:ext>
            </a:extLst>
          </p:cNvPr>
          <p:cNvSpPr/>
          <p:nvPr/>
        </p:nvSpPr>
        <p:spPr>
          <a:xfrm>
            <a:off x="7013438" y="3317551"/>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56" name="Picture 55">
            <a:extLst>
              <a:ext uri="{FF2B5EF4-FFF2-40B4-BE49-F238E27FC236}">
                <a16:creationId xmlns:a16="http://schemas.microsoft.com/office/drawing/2014/main" id="{E3C5FAE3-3E4B-4DF0-962B-994C855D34FB}"/>
              </a:ext>
            </a:extLst>
          </p:cNvPr>
          <p:cNvPicPr>
            <a:picLocks noChangeAspect="1"/>
          </p:cNvPicPr>
          <p:nvPr/>
        </p:nvPicPr>
        <p:blipFill>
          <a:blip r:embed="rId3"/>
          <a:stretch>
            <a:fillRect/>
          </a:stretch>
        </p:blipFill>
        <p:spPr>
          <a:xfrm>
            <a:off x="7190151" y="3390389"/>
            <a:ext cx="1076325" cy="866775"/>
          </a:xfrm>
          <a:prstGeom prst="rect">
            <a:avLst/>
          </a:prstGeom>
        </p:spPr>
      </p:pic>
      <p:pic>
        <p:nvPicPr>
          <p:cNvPr id="4" name="Picture 3">
            <a:extLst>
              <a:ext uri="{FF2B5EF4-FFF2-40B4-BE49-F238E27FC236}">
                <a16:creationId xmlns:a16="http://schemas.microsoft.com/office/drawing/2014/main" id="{D8A1296E-9A65-4343-AA33-B752A031263D}"/>
              </a:ext>
            </a:extLst>
          </p:cNvPr>
          <p:cNvPicPr>
            <a:picLocks noChangeAspect="1"/>
          </p:cNvPicPr>
          <p:nvPr/>
        </p:nvPicPr>
        <p:blipFill rotWithShape="1">
          <a:blip r:embed="rId4"/>
          <a:srcRect l="56300" r="12201"/>
          <a:stretch/>
        </p:blipFill>
        <p:spPr>
          <a:xfrm>
            <a:off x="6516335" y="2175832"/>
            <a:ext cx="2448510" cy="975693"/>
          </a:xfrm>
          <a:prstGeom prst="rect">
            <a:avLst/>
          </a:prstGeom>
        </p:spPr>
      </p:pic>
      <p:sp>
        <p:nvSpPr>
          <p:cNvPr id="57" name="Content Placeholder 2">
            <a:extLst>
              <a:ext uri="{FF2B5EF4-FFF2-40B4-BE49-F238E27FC236}">
                <a16:creationId xmlns:a16="http://schemas.microsoft.com/office/drawing/2014/main" id="{0D485AF5-6D80-4ABD-8A83-ABF14A8396F1}"/>
              </a:ext>
            </a:extLst>
          </p:cNvPr>
          <p:cNvSpPr txBox="1">
            <a:spLocks/>
          </p:cNvSpPr>
          <p:nvPr/>
        </p:nvSpPr>
        <p:spPr bwMode="auto">
          <a:xfrm>
            <a:off x="601978" y="2125094"/>
            <a:ext cx="6130262" cy="5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CA" sz="2700" dirty="0">
                <a:solidFill>
                  <a:srgbClr val="000000"/>
                </a:solidFill>
                <a:latin typeface="Times New Roman" panose="02020603050405020304" pitchFamily="18" charset="0"/>
                <a:ea typeface="Calibri" panose="020F0502020204030204" pitchFamily="34" charset="0"/>
              </a:rPr>
              <a:t>le nylon est un polymère d’un amide</a:t>
            </a:r>
          </a:p>
        </p:txBody>
      </p:sp>
      <p:pic>
        <p:nvPicPr>
          <p:cNvPr id="6" name="Picture 5">
            <a:extLst>
              <a:ext uri="{FF2B5EF4-FFF2-40B4-BE49-F238E27FC236}">
                <a16:creationId xmlns:a16="http://schemas.microsoft.com/office/drawing/2014/main" id="{DFD9C66D-1156-435D-8216-5581D78CA75C}"/>
              </a:ext>
            </a:extLst>
          </p:cNvPr>
          <p:cNvPicPr>
            <a:picLocks noChangeAspect="1"/>
          </p:cNvPicPr>
          <p:nvPr/>
        </p:nvPicPr>
        <p:blipFill>
          <a:blip r:embed="rId5"/>
          <a:stretch>
            <a:fillRect/>
          </a:stretch>
        </p:blipFill>
        <p:spPr>
          <a:xfrm>
            <a:off x="5596563" y="3868863"/>
            <a:ext cx="1423756" cy="908386"/>
          </a:xfrm>
          <a:prstGeom prst="rect">
            <a:avLst/>
          </a:prstGeom>
        </p:spPr>
      </p:pic>
      <p:sp>
        <p:nvSpPr>
          <p:cNvPr id="60" name="Content Placeholder 2">
            <a:extLst>
              <a:ext uri="{FF2B5EF4-FFF2-40B4-BE49-F238E27FC236}">
                <a16:creationId xmlns:a16="http://schemas.microsoft.com/office/drawing/2014/main" id="{132417E1-99A9-440D-A71E-356F5686A87E}"/>
              </a:ext>
            </a:extLst>
          </p:cNvPr>
          <p:cNvSpPr txBox="1">
            <a:spLocks/>
          </p:cNvSpPr>
          <p:nvPr/>
        </p:nvSpPr>
        <p:spPr bwMode="auto">
          <a:xfrm>
            <a:off x="601978" y="4189593"/>
            <a:ext cx="4906126" cy="534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le vinaigre, l’acide acétique</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61" name="Rectangle 60">
            <a:extLst>
              <a:ext uri="{FF2B5EF4-FFF2-40B4-BE49-F238E27FC236}">
                <a16:creationId xmlns:a16="http://schemas.microsoft.com/office/drawing/2014/main" id="{4B222D0C-DBC6-44B2-B12F-02B638836188}"/>
              </a:ext>
            </a:extLst>
          </p:cNvPr>
          <p:cNvSpPr/>
          <p:nvPr/>
        </p:nvSpPr>
        <p:spPr>
          <a:xfrm>
            <a:off x="28994" y="4823695"/>
            <a:ext cx="125963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62" name="Content Placeholder 2">
            <a:extLst>
              <a:ext uri="{FF2B5EF4-FFF2-40B4-BE49-F238E27FC236}">
                <a16:creationId xmlns:a16="http://schemas.microsoft.com/office/drawing/2014/main" id="{CE4284A5-A880-488D-A7F8-1846D7C3E607}"/>
              </a:ext>
            </a:extLst>
          </p:cNvPr>
          <p:cNvSpPr txBox="1">
            <a:spLocks/>
          </p:cNvSpPr>
          <p:nvPr/>
        </p:nvSpPr>
        <p:spPr bwMode="auto">
          <a:xfrm>
            <a:off x="-20241" y="4777249"/>
            <a:ext cx="7308214" cy="13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kern="0" dirty="0">
                <a:solidFill>
                  <a:srgbClr val="000000"/>
                </a:solidFill>
                <a:latin typeface="Times New Roman" panose="02020603050405020304" pitchFamily="18" charset="0"/>
                <a:cs typeface="Times New Roman" panose="02020603050405020304" pitchFamily="18" charset="0"/>
              </a:rPr>
              <a:t>Un ester est une composé organique qui contient le groupe </a:t>
            </a:r>
            <a:r>
              <a:rPr lang="fr-CA" sz="2700" kern="0" dirty="0">
                <a:solidFill>
                  <a:srgbClr val="000000"/>
                </a:solidFill>
                <a:latin typeface="Times New Roman" panose="02020603050405020304" pitchFamily="18" charset="0"/>
                <a:cs typeface="Times New Roman" panose="02020603050405020304" pitchFamily="18" charset="0"/>
              </a:rPr>
              <a:t>–COOC–, un peu comme un acide carboxylique avec un groupe alkyle au lieu d’un H</a:t>
            </a:r>
            <a:endParaRPr lang="fr-FR" sz="2700" kern="0" dirty="0">
              <a:solidFill>
                <a:srgbClr val="000000"/>
              </a:solidFill>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67C53CB7-49F8-463F-8C7B-E97EEC91BF6B}"/>
              </a:ext>
            </a:extLst>
          </p:cNvPr>
          <p:cNvSpPr/>
          <p:nvPr/>
        </p:nvSpPr>
        <p:spPr>
          <a:xfrm>
            <a:off x="7160560" y="5010085"/>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64" name="Picture 63">
            <a:extLst>
              <a:ext uri="{FF2B5EF4-FFF2-40B4-BE49-F238E27FC236}">
                <a16:creationId xmlns:a16="http://schemas.microsoft.com/office/drawing/2014/main" id="{13B34EEF-775E-4383-868E-66C8B9CCFEA0}"/>
              </a:ext>
            </a:extLst>
          </p:cNvPr>
          <p:cNvPicPr>
            <a:picLocks noChangeAspect="1"/>
          </p:cNvPicPr>
          <p:nvPr/>
        </p:nvPicPr>
        <p:blipFill>
          <a:blip r:embed="rId6"/>
          <a:stretch>
            <a:fillRect/>
          </a:stretch>
        </p:blipFill>
        <p:spPr>
          <a:xfrm>
            <a:off x="7304492" y="4977183"/>
            <a:ext cx="1267240" cy="971551"/>
          </a:xfrm>
          <a:prstGeom prst="rect">
            <a:avLst/>
          </a:prstGeom>
        </p:spPr>
      </p:pic>
      <p:cxnSp>
        <p:nvCxnSpPr>
          <p:cNvPr id="65" name="Straight Connector 64">
            <a:extLst>
              <a:ext uri="{FF2B5EF4-FFF2-40B4-BE49-F238E27FC236}">
                <a16:creationId xmlns:a16="http://schemas.microsoft.com/office/drawing/2014/main" id="{EAA30567-738C-4DB0-AD71-73A8239147BC}"/>
              </a:ext>
            </a:extLst>
          </p:cNvPr>
          <p:cNvCxnSpPr/>
          <p:nvPr/>
        </p:nvCxnSpPr>
        <p:spPr>
          <a:xfrm>
            <a:off x="410161" y="3151525"/>
            <a:ext cx="832367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6981238-09DB-4DDD-8E7C-39EF3A30748D}"/>
              </a:ext>
            </a:extLst>
          </p:cNvPr>
          <p:cNvCxnSpPr/>
          <p:nvPr/>
        </p:nvCxnSpPr>
        <p:spPr>
          <a:xfrm>
            <a:off x="410161" y="4777249"/>
            <a:ext cx="8323678"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8D7331E6-D436-4A7A-9D3E-604E8D9D94F4}"/>
              </a:ext>
            </a:extLst>
          </p:cNvPr>
          <p:cNvPicPr>
            <a:picLocks noChangeAspect="1"/>
          </p:cNvPicPr>
          <p:nvPr/>
        </p:nvPicPr>
        <p:blipFill>
          <a:blip r:embed="rId7"/>
          <a:stretch>
            <a:fillRect/>
          </a:stretch>
        </p:blipFill>
        <p:spPr>
          <a:xfrm>
            <a:off x="6569046" y="6059956"/>
            <a:ext cx="2123681" cy="712318"/>
          </a:xfrm>
          <a:prstGeom prst="rect">
            <a:avLst/>
          </a:prstGeom>
        </p:spPr>
      </p:pic>
      <p:sp>
        <p:nvSpPr>
          <p:cNvPr id="70" name="Content Placeholder 2">
            <a:extLst>
              <a:ext uri="{FF2B5EF4-FFF2-40B4-BE49-F238E27FC236}">
                <a16:creationId xmlns:a16="http://schemas.microsoft.com/office/drawing/2014/main" id="{2351E012-E6A6-41C4-B957-6227B29D5E1D}"/>
              </a:ext>
            </a:extLst>
          </p:cNvPr>
          <p:cNvSpPr txBox="1">
            <a:spLocks/>
          </p:cNvSpPr>
          <p:nvPr/>
        </p:nvSpPr>
        <p:spPr bwMode="auto">
          <a:xfrm>
            <a:off x="601978" y="6020870"/>
            <a:ext cx="5626206" cy="79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FR" sz="2700" dirty="0" err="1">
                <a:solidFill>
                  <a:srgbClr val="000000"/>
                </a:solidFill>
                <a:latin typeface="Times New Roman" panose="02020603050405020304" pitchFamily="18" charset="0"/>
                <a:ea typeface="Calibri" panose="020F0502020204030204" pitchFamily="34" charset="0"/>
              </a:rPr>
              <a:t>butanoate</a:t>
            </a:r>
            <a:r>
              <a:rPr lang="fr-FR" sz="2700" dirty="0">
                <a:solidFill>
                  <a:srgbClr val="000000"/>
                </a:solidFill>
                <a:latin typeface="Times New Roman" panose="02020603050405020304" pitchFamily="18" charset="0"/>
                <a:ea typeface="Calibri" panose="020F0502020204030204" pitchFamily="34" charset="0"/>
              </a:rPr>
              <a:t> de </a:t>
            </a:r>
            <a:r>
              <a:rPr lang="fr-FR" sz="2700" dirty="0" err="1">
                <a:solidFill>
                  <a:srgbClr val="000000"/>
                </a:solidFill>
                <a:latin typeface="Times New Roman" panose="02020603050405020304" pitchFamily="18" charset="0"/>
                <a:ea typeface="Calibri" panose="020F0502020204030204" pitchFamily="34" charset="0"/>
              </a:rPr>
              <a:t>butyl</a:t>
            </a:r>
            <a:r>
              <a:rPr lang="fr-FR" sz="2700" dirty="0">
                <a:solidFill>
                  <a:srgbClr val="000000"/>
                </a:solidFill>
                <a:latin typeface="Times New Roman" panose="02020603050405020304" pitchFamily="18" charset="0"/>
                <a:ea typeface="Calibri" panose="020F0502020204030204" pitchFamily="34" charset="0"/>
              </a:rPr>
              <a:t>, ce qui produit l’odeur d’ananas</a:t>
            </a:r>
            <a:endParaRPr lang="fr-CA" sz="27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43786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 y="457200"/>
            <a:ext cx="8982000" cy="633656"/>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nomenclature des </a:t>
            </a:r>
            <a:r>
              <a:rPr lang="en-US" dirty="0" err="1">
                <a:solidFill>
                  <a:srgbClr val="003300"/>
                </a:solidFill>
                <a:latin typeface="Times New Roman" panose="02020603050405020304" pitchFamily="18" charset="0"/>
                <a:cs typeface="Times New Roman" panose="02020603050405020304" pitchFamily="18" charset="0"/>
              </a:rPr>
              <a:t>composés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organiques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0CD8CFA2-9FFA-4B3C-B03C-82765A628E83}"/>
              </a:ext>
            </a:extLst>
          </p:cNvPr>
          <p:cNvSpPr txBox="1">
            <a:spLocks/>
          </p:cNvSpPr>
          <p:nvPr/>
        </p:nvSpPr>
        <p:spPr bwMode="auto">
          <a:xfrm>
            <a:off x="26504" y="1058978"/>
            <a:ext cx="9036496" cy="172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dirty="0">
                <a:solidFill>
                  <a:srgbClr val="000000"/>
                </a:solidFill>
                <a:latin typeface="Times New Roman" panose="02020603050405020304" pitchFamily="18" charset="0"/>
                <a:ea typeface="Calibri" panose="020F0502020204030204" pitchFamily="34" charset="0"/>
              </a:rPr>
              <a:t>Jusqu’à présent, on a vu comment nommer des composes ioniques, des composés covalents binaires, et des acides. Lorsqu’on nomme des composés organiques, on suit des étapes spécifiques – et il y en a plusieurs.</a:t>
            </a:r>
          </a:p>
        </p:txBody>
      </p:sp>
      <p:pic>
        <p:nvPicPr>
          <p:cNvPr id="4" name="Picture 3">
            <a:extLst>
              <a:ext uri="{FF2B5EF4-FFF2-40B4-BE49-F238E27FC236}">
                <a16:creationId xmlns:a16="http://schemas.microsoft.com/office/drawing/2014/main" id="{72D9061B-7E38-426A-B4D9-1055B9C46685}"/>
              </a:ext>
            </a:extLst>
          </p:cNvPr>
          <p:cNvPicPr>
            <a:picLocks noChangeAspect="1"/>
          </p:cNvPicPr>
          <p:nvPr/>
        </p:nvPicPr>
        <p:blipFill>
          <a:blip r:embed="rId3"/>
          <a:stretch>
            <a:fillRect/>
          </a:stretch>
        </p:blipFill>
        <p:spPr>
          <a:xfrm>
            <a:off x="7308304" y="2405545"/>
            <a:ext cx="1754696" cy="2483061"/>
          </a:xfrm>
          <a:prstGeom prst="rect">
            <a:avLst/>
          </a:prstGeom>
        </p:spPr>
      </p:pic>
      <p:sp>
        <p:nvSpPr>
          <p:cNvPr id="64" name="Content Placeholder 2">
            <a:extLst>
              <a:ext uri="{FF2B5EF4-FFF2-40B4-BE49-F238E27FC236}">
                <a16:creationId xmlns:a16="http://schemas.microsoft.com/office/drawing/2014/main" id="{6FA53347-0031-46A1-9479-C91C6A0D7432}"/>
              </a:ext>
            </a:extLst>
          </p:cNvPr>
          <p:cNvSpPr txBox="1">
            <a:spLocks/>
          </p:cNvSpPr>
          <p:nvPr/>
        </p:nvSpPr>
        <p:spPr bwMode="auto">
          <a:xfrm>
            <a:off x="26504" y="2775816"/>
            <a:ext cx="7230258" cy="216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dirty="0">
                <a:solidFill>
                  <a:srgbClr val="000000"/>
                </a:solidFill>
                <a:latin typeface="Times New Roman" panose="02020603050405020304" pitchFamily="18" charset="0"/>
                <a:ea typeface="Calibri" panose="020F0502020204030204" pitchFamily="34" charset="0"/>
              </a:rPr>
              <a:t>L’Union internationale de chimie pure et appliquée (IUPAC) est l’organisation qui détermine les règles pour nommer des composés chimiques, entre d’autres choses.  L’édition de leur guide sortie en 2013 était 1612 pages.</a:t>
            </a:r>
          </a:p>
        </p:txBody>
      </p:sp>
      <p:sp>
        <p:nvSpPr>
          <p:cNvPr id="5" name="TextBox 4">
            <a:extLst>
              <a:ext uri="{FF2B5EF4-FFF2-40B4-BE49-F238E27FC236}">
                <a16:creationId xmlns:a16="http://schemas.microsoft.com/office/drawing/2014/main" id="{39FD8F52-259A-4AF7-9B4E-3E06116EA639}"/>
              </a:ext>
            </a:extLst>
          </p:cNvPr>
          <p:cNvSpPr txBox="1"/>
          <p:nvPr/>
        </p:nvSpPr>
        <p:spPr>
          <a:xfrm>
            <a:off x="2059805" y="4888606"/>
            <a:ext cx="7230257" cy="923330"/>
          </a:xfrm>
          <a:prstGeom prst="rect">
            <a:avLst/>
          </a:prstGeom>
          <a:noFill/>
        </p:spPr>
        <p:txBody>
          <a:bodyPr wrap="square" rtlCol="0">
            <a:spAutoFit/>
          </a:bodyPr>
          <a:lstStyle/>
          <a:p>
            <a:r>
              <a:rPr lang="en-US" dirty="0">
                <a:solidFill>
                  <a:srgbClr val="000000"/>
                </a:solidFill>
                <a:latin typeface="Times New Roman" panose="02020603050405020304" pitchFamily="18" charset="0"/>
                <a:ea typeface="Calibri" panose="020F0502020204030204" pitchFamily="34" charset="0"/>
              </a:rPr>
              <a:t>(8S,9S,10R,13S,14S,17S)-17-acetyl-10,13-dimethyl-1,2,6,7,8,9,11,12,14,15,16,17-dodecahydrocyclopenta[a]phenanthren-3-one</a:t>
            </a:r>
          </a:p>
          <a:p>
            <a:r>
              <a:rPr lang="en-US" dirty="0">
                <a:solidFill>
                  <a:srgbClr val="000000"/>
                </a:solidFill>
                <a:latin typeface="Times New Roman" panose="02020603050405020304" pitchFamily="18" charset="0"/>
                <a:ea typeface="Calibri" panose="020F0502020204030204" pitchFamily="34" charset="0"/>
              </a:rPr>
              <a:t>(</a:t>
            </a:r>
            <a:r>
              <a:rPr lang="en-US" dirty="0" err="1">
                <a:solidFill>
                  <a:srgbClr val="000000"/>
                </a:solidFill>
                <a:latin typeface="Times New Roman" panose="02020603050405020304" pitchFamily="18" charset="0"/>
                <a:ea typeface="Calibri" panose="020F0502020204030204" pitchFamily="34" charset="0"/>
              </a:rPr>
              <a:t>protegerone</a:t>
            </a:r>
            <a:r>
              <a:rPr lang="en-US" dirty="0">
                <a:solidFill>
                  <a:srgbClr val="000000"/>
                </a:solidFill>
                <a:latin typeface="Times New Roman" panose="02020603050405020304" pitchFamily="18" charset="0"/>
                <a:ea typeface="Calibri" panose="020F0502020204030204" pitchFamily="34" charset="0"/>
              </a:rPr>
              <a:t>)</a:t>
            </a:r>
          </a:p>
        </p:txBody>
      </p:sp>
      <p:sp>
        <p:nvSpPr>
          <p:cNvPr id="65" name="TextBox 64">
            <a:extLst>
              <a:ext uri="{FF2B5EF4-FFF2-40B4-BE49-F238E27FC236}">
                <a16:creationId xmlns:a16="http://schemas.microsoft.com/office/drawing/2014/main" id="{301E1A32-F797-4EFB-B683-025EE1B873B6}"/>
              </a:ext>
            </a:extLst>
          </p:cNvPr>
          <p:cNvSpPr txBox="1"/>
          <p:nvPr/>
        </p:nvSpPr>
        <p:spPr>
          <a:xfrm>
            <a:off x="2059805" y="5696935"/>
            <a:ext cx="7408738" cy="1200329"/>
          </a:xfrm>
          <a:prstGeom prst="rect">
            <a:avLst/>
          </a:prstGeom>
          <a:noFill/>
        </p:spPr>
        <p:txBody>
          <a:bodyPr wrap="square" rtlCol="0">
            <a:spAutoFit/>
          </a:bodyPr>
          <a:lstStyle/>
          <a:p>
            <a:r>
              <a:rPr lang="pt-BR" dirty="0">
                <a:solidFill>
                  <a:srgbClr val="000000"/>
                </a:solidFill>
                <a:latin typeface="Times New Roman" panose="02020603050405020304" pitchFamily="18" charset="0"/>
                <a:ea typeface="Calibri" panose="020F0502020204030204" pitchFamily="34" charset="0"/>
              </a:rPr>
              <a:t>(2′R,3S,3′R,3′aS,6′S,6aS,6bS,7′aR,11aS,11bR)-1,2,3,3′a,4,4′,5′,6,6′,6a,6b,7,7′,7'a,8,11,11a,11b-octadecahydro-3′,6′,10,11b-tetramethyl-spiro[9H-benzo[a]fluorene-9,2′(3′H)-furo[3,2-b]pyridin]-3-ol</a:t>
            </a:r>
          </a:p>
          <a:p>
            <a:r>
              <a:rPr lang="pt-BR" dirty="0">
                <a:solidFill>
                  <a:srgbClr val="000000"/>
                </a:solidFill>
                <a:latin typeface="Times New Roman" panose="02020603050405020304" pitchFamily="18" charset="0"/>
                <a:ea typeface="Calibri" panose="020F0502020204030204" pitchFamily="34" charset="0"/>
              </a:rPr>
              <a:t>(cyclopamine)</a:t>
            </a:r>
            <a:endParaRPr lang="fr-FR" dirty="0">
              <a:solidFill>
                <a:srgbClr val="000000"/>
              </a:solidFill>
              <a:latin typeface="Times New Roman" panose="02020603050405020304" pitchFamily="18" charset="0"/>
              <a:ea typeface="Calibri" panose="020F0502020204030204" pitchFamily="34" charset="0"/>
            </a:endParaRPr>
          </a:p>
        </p:txBody>
      </p:sp>
      <p:pic>
        <p:nvPicPr>
          <p:cNvPr id="12" name="Picture 11">
            <a:extLst>
              <a:ext uri="{FF2B5EF4-FFF2-40B4-BE49-F238E27FC236}">
                <a16:creationId xmlns:a16="http://schemas.microsoft.com/office/drawing/2014/main" id="{6DD9CAAE-9FC3-4C7F-8691-8748DB6C95A3}"/>
              </a:ext>
            </a:extLst>
          </p:cNvPr>
          <p:cNvPicPr>
            <a:picLocks noChangeAspect="1"/>
          </p:cNvPicPr>
          <p:nvPr/>
        </p:nvPicPr>
        <p:blipFill>
          <a:blip r:embed="rId4"/>
          <a:stretch>
            <a:fillRect/>
          </a:stretch>
        </p:blipFill>
        <p:spPr>
          <a:xfrm>
            <a:off x="916670" y="5982242"/>
            <a:ext cx="899592" cy="629714"/>
          </a:xfrm>
          <a:prstGeom prst="rect">
            <a:avLst/>
          </a:prstGeom>
        </p:spPr>
      </p:pic>
      <p:pic>
        <p:nvPicPr>
          <p:cNvPr id="16" name="Picture 15">
            <a:extLst>
              <a:ext uri="{FF2B5EF4-FFF2-40B4-BE49-F238E27FC236}">
                <a16:creationId xmlns:a16="http://schemas.microsoft.com/office/drawing/2014/main" id="{71240F59-9CE3-4148-9B36-9373EF8C137F}"/>
              </a:ext>
            </a:extLst>
          </p:cNvPr>
          <p:cNvPicPr>
            <a:picLocks noChangeAspect="1"/>
          </p:cNvPicPr>
          <p:nvPr/>
        </p:nvPicPr>
        <p:blipFill>
          <a:blip r:embed="rId5"/>
          <a:stretch>
            <a:fillRect/>
          </a:stretch>
        </p:blipFill>
        <p:spPr>
          <a:xfrm>
            <a:off x="813632" y="4943005"/>
            <a:ext cx="1105669" cy="814531"/>
          </a:xfrm>
          <a:prstGeom prst="rect">
            <a:avLst/>
          </a:prstGeom>
        </p:spPr>
      </p:pic>
      <p:sp>
        <p:nvSpPr>
          <p:cNvPr id="3" name="TextBox 2">
            <a:extLst>
              <a:ext uri="{FF2B5EF4-FFF2-40B4-BE49-F238E27FC236}">
                <a16:creationId xmlns:a16="http://schemas.microsoft.com/office/drawing/2014/main" id="{B501ACE9-CDA4-41AB-974F-569AD3A425A1}"/>
              </a:ext>
            </a:extLst>
          </p:cNvPr>
          <p:cNvSpPr txBox="1"/>
          <p:nvPr/>
        </p:nvSpPr>
        <p:spPr>
          <a:xfrm>
            <a:off x="26504" y="4794495"/>
            <a:ext cx="1002197" cy="507831"/>
          </a:xfrm>
          <a:prstGeom prst="rect">
            <a:avLst/>
          </a:prstGeom>
          <a:noFill/>
        </p:spPr>
        <p:txBody>
          <a:bodyPr wrap="none" rtlCol="0">
            <a:spAutoFit/>
          </a:bodyPr>
          <a:lstStyle/>
          <a:p>
            <a:pPr lvl="0"/>
            <a:r>
              <a:rPr lang="fr-FR" sz="2700" dirty="0">
                <a:solidFill>
                  <a:srgbClr val="000000"/>
                </a:solidFill>
                <a:latin typeface="Times New Roman" panose="02020603050405020304" pitchFamily="18" charset="0"/>
                <a:ea typeface="Calibri" panose="020F0502020204030204" pitchFamily="34" charset="0"/>
              </a:rPr>
              <a:t>Ex. – </a:t>
            </a:r>
          </a:p>
        </p:txBody>
      </p:sp>
    </p:spTree>
    <p:extLst>
      <p:ext uri="{BB962C8B-B14F-4D97-AF65-F5344CB8AC3E}">
        <p14:creationId xmlns:p14="http://schemas.microsoft.com/office/powerpoint/2010/main" val="24417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5" grpId="0"/>
      <p:bldP spid="65"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Content Placeholder 2">
            <a:extLst>
              <a:ext uri="{FF2B5EF4-FFF2-40B4-BE49-F238E27FC236}">
                <a16:creationId xmlns:a16="http://schemas.microsoft.com/office/drawing/2014/main" id="{B03A8973-C694-4F48-9FB9-0971982B3E3C}"/>
              </a:ext>
            </a:extLst>
          </p:cNvPr>
          <p:cNvSpPr txBox="1">
            <a:spLocks/>
          </p:cNvSpPr>
          <p:nvPr/>
        </p:nvSpPr>
        <p:spPr bwMode="auto">
          <a:xfrm>
            <a:off x="5603609" y="2912000"/>
            <a:ext cx="3842012" cy="294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isomères structurelles,</a:t>
            </a:r>
          </a:p>
          <a:p>
            <a:pPr marL="0" indent="0">
              <a:buNone/>
            </a:pPr>
            <a:r>
              <a:rPr lang="fr-FR" sz="2700" dirty="0">
                <a:solidFill>
                  <a:srgbClr val="000000"/>
                </a:solidFill>
                <a:latin typeface="Times New Roman" panose="02020603050405020304" pitchFamily="18" charset="0"/>
                <a:ea typeface="Calibri" panose="020F0502020204030204" pitchFamily="34" charset="0"/>
              </a:rPr>
              <a:t>Ex – </a:t>
            </a:r>
            <a:r>
              <a:rPr lang="fr-CA" sz="2700" dirty="0">
                <a:solidFill>
                  <a:srgbClr val="000000"/>
                </a:solidFill>
                <a:latin typeface="Times New Roman" panose="02020603050405020304" pitchFamily="18" charset="0"/>
                <a:ea typeface="Calibri" panose="020F0502020204030204" pitchFamily="34" charset="0"/>
              </a:rPr>
              <a:t>C</a:t>
            </a:r>
            <a:r>
              <a:rPr lang="fr-CA" sz="2700" baseline="-25000" dirty="0">
                <a:solidFill>
                  <a:srgbClr val="000000"/>
                </a:solidFill>
                <a:latin typeface="Times New Roman" panose="02020603050405020304" pitchFamily="18" charset="0"/>
                <a:ea typeface="Calibri" panose="020F0502020204030204" pitchFamily="34" charset="0"/>
              </a:rPr>
              <a:t>5</a:t>
            </a: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12</a:t>
            </a:r>
            <a:endParaRPr lang="fr-FR" sz="2700" dirty="0">
              <a:solidFill>
                <a:srgbClr val="000000"/>
              </a:solidFill>
              <a:latin typeface="Times New Roman" panose="02020603050405020304" pitchFamily="18" charset="0"/>
              <a:ea typeface="Calibri" panose="020F0502020204030204" pitchFamily="34" charset="0"/>
            </a:endParaRPr>
          </a:p>
        </p:txBody>
      </p:sp>
      <p:sp>
        <p:nvSpPr>
          <p:cNvPr id="45" name="Rectangle 44">
            <a:extLst>
              <a:ext uri="{FF2B5EF4-FFF2-40B4-BE49-F238E27FC236}">
                <a16:creationId xmlns:a16="http://schemas.microsoft.com/office/drawing/2014/main" id="{BB60F3BB-7D90-446B-8521-BF4DDB2C5608}"/>
              </a:ext>
            </a:extLst>
          </p:cNvPr>
          <p:cNvSpPr/>
          <p:nvPr/>
        </p:nvSpPr>
        <p:spPr>
          <a:xfrm>
            <a:off x="646919" y="856716"/>
            <a:ext cx="2865999"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630560" y="260648"/>
            <a:ext cx="7882880" cy="654590"/>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Récapitulons</a:t>
            </a:r>
            <a:r>
              <a:rPr lang="en-US" dirty="0">
                <a:solidFill>
                  <a:srgbClr val="003300"/>
                </a:solidFill>
                <a:latin typeface="Times New Roman" panose="02020603050405020304" pitchFamily="18" charset="0"/>
                <a:cs typeface="Times New Roman" panose="02020603050405020304" pitchFamily="18" charset="0"/>
              </a:rPr>
              <a:t>!</a:t>
            </a:r>
          </a:p>
        </p:txBody>
      </p:sp>
      <p:sp>
        <p:nvSpPr>
          <p:cNvPr id="43" name="Content Placeholder 2">
            <a:extLst>
              <a:ext uri="{FF2B5EF4-FFF2-40B4-BE49-F238E27FC236}">
                <a16:creationId xmlns:a16="http://schemas.microsoft.com/office/drawing/2014/main" id="{C451F640-AFD7-4D79-9CB9-823B85045E1B}"/>
              </a:ext>
            </a:extLst>
          </p:cNvPr>
          <p:cNvSpPr txBox="1">
            <a:spLocks/>
          </p:cNvSpPr>
          <p:nvPr/>
        </p:nvSpPr>
        <p:spPr bwMode="auto">
          <a:xfrm>
            <a:off x="21039" y="815983"/>
            <a:ext cx="8964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nSpc>
                <a:spcPct val="107000"/>
              </a:lnSpc>
              <a:spcBef>
                <a:spcPts val="0"/>
              </a:spcBef>
              <a:spcAft>
                <a:spcPts val="800"/>
              </a:spcAft>
              <a:buNone/>
            </a:pPr>
            <a:r>
              <a:rPr lang="en-US" sz="2700" kern="0" dirty="0">
                <a:solidFill>
                  <a:srgbClr val="000000"/>
                </a:solidFill>
                <a:latin typeface="Times New Roman" panose="02020603050405020304" pitchFamily="18" charset="0"/>
                <a:cs typeface="Times New Roman" panose="02020603050405020304" pitchFamily="18" charset="0"/>
              </a:rPr>
              <a:t>Les </a:t>
            </a:r>
            <a:r>
              <a:rPr lang="en-US" sz="2700" kern="0" dirty="0" err="1">
                <a:solidFill>
                  <a:srgbClr val="000000"/>
                </a:solidFill>
                <a:latin typeface="Times New Roman" panose="02020603050405020304" pitchFamily="18" charset="0"/>
                <a:cs typeface="Times New Roman" panose="02020603050405020304" pitchFamily="18" charset="0"/>
              </a:rPr>
              <a:t>composés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orgniques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sont</a:t>
            </a:r>
            <a:r>
              <a:rPr lang="en-US" sz="2700" kern="0" dirty="0">
                <a:solidFill>
                  <a:srgbClr val="000000"/>
                </a:solidFill>
                <a:latin typeface="Times New Roman" panose="02020603050405020304" pitchFamily="18" charset="0"/>
                <a:cs typeface="Times New Roman" panose="02020603050405020304" pitchFamily="18" charset="0"/>
              </a:rPr>
              <a:t> des </a:t>
            </a:r>
            <a:r>
              <a:rPr lang="en-US" sz="2700" kern="0" dirty="0" err="1">
                <a:solidFill>
                  <a:srgbClr val="000000"/>
                </a:solidFill>
                <a:latin typeface="Times New Roman" panose="02020603050405020304" pitchFamily="18" charset="0"/>
                <a:cs typeface="Times New Roman" panose="02020603050405020304" pitchFamily="18" charset="0"/>
              </a:rPr>
              <a:t>composés</a:t>
            </a:r>
            <a:r>
              <a:rPr lang="en-US" sz="2700" kern="0" dirty="0">
                <a:solidFill>
                  <a:srgbClr val="000000"/>
                </a:solidFill>
                <a:latin typeface="Times New Roman" panose="02020603050405020304" pitchFamily="18" charset="0"/>
                <a:cs typeface="Times New Roman" panose="02020603050405020304" pitchFamily="18" charset="0"/>
              </a:rPr>
              <a:t> qui </a:t>
            </a:r>
            <a:r>
              <a:rPr lang="en-US" sz="2700" kern="0" dirty="0" err="1">
                <a:solidFill>
                  <a:srgbClr val="000000"/>
                </a:solidFill>
                <a:latin typeface="Times New Roman" panose="02020603050405020304" pitchFamily="18" charset="0"/>
                <a:cs typeface="Times New Roman" panose="02020603050405020304" pitchFamily="18" charset="0"/>
              </a:rPr>
              <a:t>contiennent</a:t>
            </a:r>
            <a:r>
              <a:rPr lang="en-US" sz="2700" kern="0" dirty="0">
                <a:solidFill>
                  <a:srgbClr val="000000"/>
                </a:solidFill>
                <a:latin typeface="Times New Roman" panose="02020603050405020304" pitchFamily="18" charset="0"/>
                <a:cs typeface="Times New Roman" panose="02020603050405020304" pitchFamily="18" charset="0"/>
              </a:rPr>
              <a:t> du </a:t>
            </a:r>
            <a:r>
              <a:rPr lang="en-US" sz="2700" kern="0" dirty="0" err="1">
                <a:solidFill>
                  <a:srgbClr val="000000"/>
                </a:solidFill>
                <a:latin typeface="Times New Roman" panose="02020603050405020304" pitchFamily="18" charset="0"/>
                <a:cs typeface="Times New Roman" panose="02020603050405020304" pitchFamily="18" charset="0"/>
              </a:rPr>
              <a:t>carbone</a:t>
            </a:r>
            <a:r>
              <a:rPr lang="en-US" sz="2700" kern="0" dirty="0">
                <a:solidFill>
                  <a:srgbClr val="000000"/>
                </a:solidFill>
                <a:latin typeface="Times New Roman" panose="02020603050405020304" pitchFamily="18" charset="0"/>
                <a:cs typeface="Times New Roman" panose="02020603050405020304" pitchFamily="18" charset="0"/>
              </a:rPr>
              <a:t>.  On </a:t>
            </a:r>
            <a:r>
              <a:rPr lang="en-US" sz="2700" kern="0" dirty="0" err="1">
                <a:solidFill>
                  <a:srgbClr val="000000"/>
                </a:solidFill>
                <a:latin typeface="Times New Roman" panose="02020603050405020304" pitchFamily="18" charset="0"/>
                <a:cs typeface="Times New Roman" panose="02020603050405020304" pitchFamily="18" charset="0"/>
              </a:rPr>
              <a:t>peut</a:t>
            </a:r>
            <a:r>
              <a:rPr lang="en-US" sz="2700" kern="0" dirty="0">
                <a:solidFill>
                  <a:srgbClr val="000000"/>
                </a:solidFill>
                <a:latin typeface="Times New Roman" panose="02020603050405020304" pitchFamily="18" charset="0"/>
                <a:cs typeface="Times New Roman" panose="02020603050405020304" pitchFamily="18" charset="0"/>
              </a:rPr>
              <a:t> les </a:t>
            </a:r>
            <a:r>
              <a:rPr lang="en-US" sz="2700" kern="0" dirty="0" err="1">
                <a:solidFill>
                  <a:srgbClr val="000000"/>
                </a:solidFill>
                <a:latin typeface="Times New Roman" panose="02020603050405020304" pitchFamily="18" charset="0"/>
                <a:cs typeface="Times New Roman" panose="02020603050405020304" pitchFamily="18" charset="0"/>
              </a:rPr>
              <a:t>representer</a:t>
            </a:r>
            <a:r>
              <a:rPr lang="en-US" sz="2700" kern="0" dirty="0">
                <a:solidFill>
                  <a:srgbClr val="000000"/>
                </a:solidFill>
                <a:latin typeface="Times New Roman" panose="02020603050405020304" pitchFamily="18" charset="0"/>
                <a:cs typeface="Times New Roman" panose="02020603050405020304" pitchFamily="18" charset="0"/>
              </a:rPr>
              <a:t> de </a:t>
            </a:r>
            <a:r>
              <a:rPr lang="en-US" sz="2700" kern="0" dirty="0" err="1">
                <a:solidFill>
                  <a:srgbClr val="000000"/>
                </a:solidFill>
                <a:latin typeface="Times New Roman" panose="02020603050405020304" pitchFamily="18" charset="0"/>
                <a:cs typeface="Times New Roman" panose="02020603050405020304" pitchFamily="18" charset="0"/>
              </a:rPr>
              <a:t>plusieurs</a:t>
            </a:r>
            <a:r>
              <a:rPr lang="en-US" sz="2700" kern="0" dirty="0">
                <a:solidFill>
                  <a:srgbClr val="000000"/>
                </a:solidFill>
                <a:latin typeface="Times New Roman" panose="02020603050405020304" pitchFamily="18" charset="0"/>
                <a:cs typeface="Times New Roman" panose="02020603050405020304" pitchFamily="18" charset="0"/>
              </a:rPr>
              <a:t> </a:t>
            </a:r>
            <a:r>
              <a:rPr lang="en-US" sz="2700" kern="0" dirty="0" err="1">
                <a:solidFill>
                  <a:srgbClr val="000000"/>
                </a:solidFill>
                <a:latin typeface="Times New Roman" panose="02020603050405020304" pitchFamily="18" charset="0"/>
                <a:cs typeface="Times New Roman" panose="02020603050405020304" pitchFamily="18" charset="0"/>
              </a:rPr>
              <a:t>facons</a:t>
            </a:r>
            <a:endParaRPr lang="en-US" sz="2700" kern="0" dirty="0">
              <a:solidFill>
                <a:srgbClr val="000000"/>
              </a:solidFill>
            </a:endParaRPr>
          </a:p>
        </p:txBody>
      </p:sp>
      <p:sp>
        <p:nvSpPr>
          <p:cNvPr id="51" name="Content Placeholder 2">
            <a:extLst>
              <a:ext uri="{FF2B5EF4-FFF2-40B4-BE49-F238E27FC236}">
                <a16:creationId xmlns:a16="http://schemas.microsoft.com/office/drawing/2014/main" id="{8D39A861-C200-4FF4-9892-D7A251ABF576}"/>
              </a:ext>
            </a:extLst>
          </p:cNvPr>
          <p:cNvSpPr txBox="1">
            <a:spLocks/>
          </p:cNvSpPr>
          <p:nvPr/>
        </p:nvSpPr>
        <p:spPr bwMode="auto">
          <a:xfrm>
            <a:off x="2813292" y="209505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Content Placeholder 2">
            <a:extLst>
              <a:ext uri="{FF2B5EF4-FFF2-40B4-BE49-F238E27FC236}">
                <a16:creationId xmlns:a16="http://schemas.microsoft.com/office/drawing/2014/main" id="{A178B9CA-F0FE-4032-A9D1-612240D20873}"/>
              </a:ext>
            </a:extLst>
          </p:cNvPr>
          <p:cNvSpPr txBox="1">
            <a:spLocks/>
          </p:cNvSpPr>
          <p:nvPr/>
        </p:nvSpPr>
        <p:spPr bwMode="auto">
          <a:xfrm>
            <a:off x="3608907" y="209505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4" name="Content Placeholder 2">
            <a:extLst>
              <a:ext uri="{FF2B5EF4-FFF2-40B4-BE49-F238E27FC236}">
                <a16:creationId xmlns:a16="http://schemas.microsoft.com/office/drawing/2014/main" id="{A5EFF5D4-81B8-4D09-9371-0F4DA4FA9157}"/>
              </a:ext>
            </a:extLst>
          </p:cNvPr>
          <p:cNvSpPr txBox="1">
            <a:spLocks/>
          </p:cNvSpPr>
          <p:nvPr/>
        </p:nvSpPr>
        <p:spPr bwMode="auto">
          <a:xfrm>
            <a:off x="3211099" y="209505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DE3957D7-71F4-45DF-A688-9313C0717869}"/>
              </a:ext>
            </a:extLst>
          </p:cNvPr>
          <p:cNvCxnSpPr/>
          <p:nvPr/>
        </p:nvCxnSpPr>
        <p:spPr>
          <a:xfrm>
            <a:off x="3159067" y="2373752"/>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A93A1D30-B031-4CE6-8221-2B1CB3D5761C}"/>
              </a:ext>
            </a:extLst>
          </p:cNvPr>
          <p:cNvCxnSpPr/>
          <p:nvPr/>
        </p:nvCxnSpPr>
        <p:spPr>
          <a:xfrm>
            <a:off x="3556874" y="2373752"/>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88C0F28C-5061-4D41-80E5-34C1F682038B}"/>
              </a:ext>
            </a:extLst>
          </p:cNvPr>
          <p:cNvCxnSpPr>
            <a:cxnSpLocks/>
          </p:cNvCxnSpPr>
          <p:nvPr/>
        </p:nvCxnSpPr>
        <p:spPr>
          <a:xfrm rot="16200000">
            <a:off x="3755779" y="211905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8" name="Content Placeholder 2">
            <a:extLst>
              <a:ext uri="{FF2B5EF4-FFF2-40B4-BE49-F238E27FC236}">
                <a16:creationId xmlns:a16="http://schemas.microsoft.com/office/drawing/2014/main" id="{809055E7-25F5-4798-BD94-D28D7CE02DF6}"/>
              </a:ext>
            </a:extLst>
          </p:cNvPr>
          <p:cNvSpPr txBox="1">
            <a:spLocks/>
          </p:cNvSpPr>
          <p:nvPr/>
        </p:nvSpPr>
        <p:spPr bwMode="auto">
          <a:xfrm>
            <a:off x="3608907" y="164538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EBADAC72-5B58-4EC7-888D-78766BA1869B}"/>
              </a:ext>
            </a:extLst>
          </p:cNvPr>
          <p:cNvCxnSpPr>
            <a:cxnSpLocks/>
          </p:cNvCxnSpPr>
          <p:nvPr/>
        </p:nvCxnSpPr>
        <p:spPr>
          <a:xfrm rot="16200000">
            <a:off x="3362472" y="211905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0" name="Content Placeholder 2">
            <a:extLst>
              <a:ext uri="{FF2B5EF4-FFF2-40B4-BE49-F238E27FC236}">
                <a16:creationId xmlns:a16="http://schemas.microsoft.com/office/drawing/2014/main" id="{F782D4B5-0288-476B-9E74-E83F5A334B14}"/>
              </a:ext>
            </a:extLst>
          </p:cNvPr>
          <p:cNvSpPr txBox="1">
            <a:spLocks/>
          </p:cNvSpPr>
          <p:nvPr/>
        </p:nvSpPr>
        <p:spPr bwMode="auto">
          <a:xfrm>
            <a:off x="3215600" y="164538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1" name="Straight Connector 60">
            <a:extLst>
              <a:ext uri="{FF2B5EF4-FFF2-40B4-BE49-F238E27FC236}">
                <a16:creationId xmlns:a16="http://schemas.microsoft.com/office/drawing/2014/main" id="{EC6DCEA7-44B5-4089-92FE-AB5FAB975A7B}"/>
              </a:ext>
            </a:extLst>
          </p:cNvPr>
          <p:cNvCxnSpPr>
            <a:cxnSpLocks/>
          </p:cNvCxnSpPr>
          <p:nvPr/>
        </p:nvCxnSpPr>
        <p:spPr>
          <a:xfrm rot="16200000">
            <a:off x="2955663" y="211905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2" name="Content Placeholder 2">
            <a:extLst>
              <a:ext uri="{FF2B5EF4-FFF2-40B4-BE49-F238E27FC236}">
                <a16:creationId xmlns:a16="http://schemas.microsoft.com/office/drawing/2014/main" id="{CD8CC27C-4EAC-4CA1-869A-AC6D51D930FC}"/>
              </a:ext>
            </a:extLst>
          </p:cNvPr>
          <p:cNvSpPr txBox="1">
            <a:spLocks/>
          </p:cNvSpPr>
          <p:nvPr/>
        </p:nvSpPr>
        <p:spPr bwMode="auto">
          <a:xfrm>
            <a:off x="2808791" y="164447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3" name="Straight Connector 62">
            <a:extLst>
              <a:ext uri="{FF2B5EF4-FFF2-40B4-BE49-F238E27FC236}">
                <a16:creationId xmlns:a16="http://schemas.microsoft.com/office/drawing/2014/main" id="{DEC441A3-6668-4F86-9592-545BAC6BDB3D}"/>
              </a:ext>
            </a:extLst>
          </p:cNvPr>
          <p:cNvCxnSpPr>
            <a:cxnSpLocks/>
          </p:cNvCxnSpPr>
          <p:nvPr/>
        </p:nvCxnSpPr>
        <p:spPr>
          <a:xfrm rot="16200000">
            <a:off x="3757544" y="2582603"/>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D82D35EC-BD54-4C86-A831-6A457C8CD075}"/>
              </a:ext>
            </a:extLst>
          </p:cNvPr>
          <p:cNvCxnSpPr>
            <a:cxnSpLocks/>
          </p:cNvCxnSpPr>
          <p:nvPr/>
        </p:nvCxnSpPr>
        <p:spPr>
          <a:xfrm rot="16200000">
            <a:off x="3364237" y="2582603"/>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38551F7-E190-47B0-B4D0-BAD590E00756}"/>
              </a:ext>
            </a:extLst>
          </p:cNvPr>
          <p:cNvCxnSpPr>
            <a:cxnSpLocks/>
          </p:cNvCxnSpPr>
          <p:nvPr/>
        </p:nvCxnSpPr>
        <p:spPr>
          <a:xfrm rot="16200000">
            <a:off x="2957428" y="2582603"/>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6" name="Content Placeholder 2">
            <a:extLst>
              <a:ext uri="{FF2B5EF4-FFF2-40B4-BE49-F238E27FC236}">
                <a16:creationId xmlns:a16="http://schemas.microsoft.com/office/drawing/2014/main" id="{F3FA2CC4-3DBC-4043-A9A1-B0901D1334FE}"/>
              </a:ext>
            </a:extLst>
          </p:cNvPr>
          <p:cNvSpPr txBox="1">
            <a:spLocks/>
          </p:cNvSpPr>
          <p:nvPr/>
        </p:nvSpPr>
        <p:spPr bwMode="auto">
          <a:xfrm>
            <a:off x="3608907" y="253365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7" name="Content Placeholder 2">
            <a:extLst>
              <a:ext uri="{FF2B5EF4-FFF2-40B4-BE49-F238E27FC236}">
                <a16:creationId xmlns:a16="http://schemas.microsoft.com/office/drawing/2014/main" id="{9C090834-372C-4CF0-AB64-5C5F0941413F}"/>
              </a:ext>
            </a:extLst>
          </p:cNvPr>
          <p:cNvSpPr txBox="1">
            <a:spLocks/>
          </p:cNvSpPr>
          <p:nvPr/>
        </p:nvSpPr>
        <p:spPr bwMode="auto">
          <a:xfrm>
            <a:off x="3215600" y="253365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8" name="Content Placeholder 2">
            <a:extLst>
              <a:ext uri="{FF2B5EF4-FFF2-40B4-BE49-F238E27FC236}">
                <a16:creationId xmlns:a16="http://schemas.microsoft.com/office/drawing/2014/main" id="{B61090CD-93C4-4A60-AF9C-D2B8C0DCCF55}"/>
              </a:ext>
            </a:extLst>
          </p:cNvPr>
          <p:cNvSpPr txBox="1">
            <a:spLocks/>
          </p:cNvSpPr>
          <p:nvPr/>
        </p:nvSpPr>
        <p:spPr bwMode="auto">
          <a:xfrm>
            <a:off x="2808791" y="253273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9" name="Content Placeholder 2">
            <a:extLst>
              <a:ext uri="{FF2B5EF4-FFF2-40B4-BE49-F238E27FC236}">
                <a16:creationId xmlns:a16="http://schemas.microsoft.com/office/drawing/2014/main" id="{C8FD90E1-DE3F-4A00-B352-1543F64891DF}"/>
              </a:ext>
            </a:extLst>
          </p:cNvPr>
          <p:cNvSpPr txBox="1">
            <a:spLocks/>
          </p:cNvSpPr>
          <p:nvPr/>
        </p:nvSpPr>
        <p:spPr bwMode="auto">
          <a:xfrm>
            <a:off x="4015664" y="2089519"/>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2E5889E8-B8A4-43B4-9FC0-E046A538D734}"/>
              </a:ext>
            </a:extLst>
          </p:cNvPr>
          <p:cNvCxnSpPr/>
          <p:nvPr/>
        </p:nvCxnSpPr>
        <p:spPr>
          <a:xfrm>
            <a:off x="3963631" y="236821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1" name="Content Placeholder 2">
            <a:extLst>
              <a:ext uri="{FF2B5EF4-FFF2-40B4-BE49-F238E27FC236}">
                <a16:creationId xmlns:a16="http://schemas.microsoft.com/office/drawing/2014/main" id="{06E0EFA9-7391-4C0A-8A6A-0C2F9B4F4F6D}"/>
              </a:ext>
            </a:extLst>
          </p:cNvPr>
          <p:cNvSpPr txBox="1">
            <a:spLocks/>
          </p:cNvSpPr>
          <p:nvPr/>
        </p:nvSpPr>
        <p:spPr bwMode="auto">
          <a:xfrm>
            <a:off x="2403541" y="2089519"/>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72490FE4-9EC8-461A-B81C-78ED31E27C56}"/>
              </a:ext>
            </a:extLst>
          </p:cNvPr>
          <p:cNvCxnSpPr/>
          <p:nvPr/>
        </p:nvCxnSpPr>
        <p:spPr>
          <a:xfrm>
            <a:off x="2749316" y="236821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3" name="Content Placeholder 2">
            <a:extLst>
              <a:ext uri="{FF2B5EF4-FFF2-40B4-BE49-F238E27FC236}">
                <a16:creationId xmlns:a16="http://schemas.microsoft.com/office/drawing/2014/main" id="{F82D0418-B1A7-4CE2-B24B-D5E2813C928E}"/>
              </a:ext>
            </a:extLst>
          </p:cNvPr>
          <p:cNvSpPr txBox="1">
            <a:spLocks/>
          </p:cNvSpPr>
          <p:nvPr/>
        </p:nvSpPr>
        <p:spPr bwMode="auto">
          <a:xfrm>
            <a:off x="6677940" y="209599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4" name="Content Placeholder 2">
            <a:extLst>
              <a:ext uri="{FF2B5EF4-FFF2-40B4-BE49-F238E27FC236}">
                <a16:creationId xmlns:a16="http://schemas.microsoft.com/office/drawing/2014/main" id="{DE01D7BE-9A2F-489E-BCD6-47C2407EF855}"/>
              </a:ext>
            </a:extLst>
          </p:cNvPr>
          <p:cNvSpPr txBox="1">
            <a:spLocks/>
          </p:cNvSpPr>
          <p:nvPr/>
        </p:nvSpPr>
        <p:spPr bwMode="auto">
          <a:xfrm>
            <a:off x="7473555" y="209599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5" name="Content Placeholder 2">
            <a:extLst>
              <a:ext uri="{FF2B5EF4-FFF2-40B4-BE49-F238E27FC236}">
                <a16:creationId xmlns:a16="http://schemas.microsoft.com/office/drawing/2014/main" id="{A6B2796F-291F-4FAF-A81C-B9CD56884123}"/>
              </a:ext>
            </a:extLst>
          </p:cNvPr>
          <p:cNvSpPr txBox="1">
            <a:spLocks/>
          </p:cNvSpPr>
          <p:nvPr/>
        </p:nvSpPr>
        <p:spPr bwMode="auto">
          <a:xfrm>
            <a:off x="7075747" y="209599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6" name="Straight Connector 75">
            <a:extLst>
              <a:ext uri="{FF2B5EF4-FFF2-40B4-BE49-F238E27FC236}">
                <a16:creationId xmlns:a16="http://schemas.microsoft.com/office/drawing/2014/main" id="{EC84975B-6050-4772-AEB9-B0978351B030}"/>
              </a:ext>
            </a:extLst>
          </p:cNvPr>
          <p:cNvCxnSpPr/>
          <p:nvPr/>
        </p:nvCxnSpPr>
        <p:spPr>
          <a:xfrm>
            <a:off x="7023715" y="2374692"/>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DE22D6E1-C936-492D-A2BB-9C3C1F826959}"/>
              </a:ext>
            </a:extLst>
          </p:cNvPr>
          <p:cNvCxnSpPr/>
          <p:nvPr/>
        </p:nvCxnSpPr>
        <p:spPr>
          <a:xfrm>
            <a:off x="7421522" y="2374692"/>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8" name="Content Placeholder 2">
            <a:extLst>
              <a:ext uri="{FF2B5EF4-FFF2-40B4-BE49-F238E27FC236}">
                <a16:creationId xmlns:a16="http://schemas.microsoft.com/office/drawing/2014/main" id="{B4CBE93F-DB5C-444D-80F9-BCFAD5FDE747}"/>
              </a:ext>
            </a:extLst>
          </p:cNvPr>
          <p:cNvSpPr txBox="1">
            <a:spLocks/>
          </p:cNvSpPr>
          <p:nvPr/>
        </p:nvSpPr>
        <p:spPr bwMode="auto">
          <a:xfrm>
            <a:off x="4529960" y="2089519"/>
            <a:ext cx="225126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9" name="Content Placeholder 2">
            <a:extLst>
              <a:ext uri="{FF2B5EF4-FFF2-40B4-BE49-F238E27FC236}">
                <a16:creationId xmlns:a16="http://schemas.microsoft.com/office/drawing/2014/main" id="{F01753DB-98C7-432B-A376-6DAAC53851CF}"/>
              </a:ext>
            </a:extLst>
          </p:cNvPr>
          <p:cNvSpPr txBox="1">
            <a:spLocks/>
          </p:cNvSpPr>
          <p:nvPr/>
        </p:nvSpPr>
        <p:spPr bwMode="auto">
          <a:xfrm>
            <a:off x="3196020" y="3077500"/>
            <a:ext cx="266926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Propane, 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4" name="Picture 83">
            <a:extLst>
              <a:ext uri="{FF2B5EF4-FFF2-40B4-BE49-F238E27FC236}">
                <a16:creationId xmlns:a16="http://schemas.microsoft.com/office/drawing/2014/main" id="{14D81132-3DBA-4EFD-B081-1A941C761DD6}"/>
              </a:ext>
            </a:extLst>
          </p:cNvPr>
          <p:cNvPicPr>
            <a:picLocks noChangeAspect="1"/>
          </p:cNvPicPr>
          <p:nvPr/>
        </p:nvPicPr>
        <p:blipFill>
          <a:blip r:embed="rId2"/>
          <a:stretch>
            <a:fillRect/>
          </a:stretch>
        </p:blipFill>
        <p:spPr>
          <a:xfrm>
            <a:off x="59433" y="1807877"/>
            <a:ext cx="1459460" cy="979165"/>
          </a:xfrm>
          <a:prstGeom prst="rect">
            <a:avLst/>
          </a:prstGeom>
        </p:spPr>
      </p:pic>
      <p:pic>
        <p:nvPicPr>
          <p:cNvPr id="88" name="Picture 87">
            <a:extLst>
              <a:ext uri="{FF2B5EF4-FFF2-40B4-BE49-F238E27FC236}">
                <a16:creationId xmlns:a16="http://schemas.microsoft.com/office/drawing/2014/main" id="{E1F65F0D-77C9-4B9A-9ABD-7C5ECE22D682}"/>
              </a:ext>
            </a:extLst>
          </p:cNvPr>
          <p:cNvPicPr>
            <a:picLocks noChangeAspect="1"/>
          </p:cNvPicPr>
          <p:nvPr/>
        </p:nvPicPr>
        <p:blipFill>
          <a:blip r:embed="rId3"/>
          <a:stretch>
            <a:fillRect/>
          </a:stretch>
        </p:blipFill>
        <p:spPr>
          <a:xfrm>
            <a:off x="1461131" y="1882213"/>
            <a:ext cx="1093088" cy="830491"/>
          </a:xfrm>
          <a:prstGeom prst="rect">
            <a:avLst/>
          </a:prstGeom>
        </p:spPr>
      </p:pic>
      <p:sp>
        <p:nvSpPr>
          <p:cNvPr id="3" name="Callout: Up Arrow 2">
            <a:extLst>
              <a:ext uri="{FF2B5EF4-FFF2-40B4-BE49-F238E27FC236}">
                <a16:creationId xmlns:a16="http://schemas.microsoft.com/office/drawing/2014/main" id="{0211F356-E078-4D09-ADC2-AA5C88FD8377}"/>
              </a:ext>
            </a:extLst>
          </p:cNvPr>
          <p:cNvSpPr/>
          <p:nvPr/>
        </p:nvSpPr>
        <p:spPr>
          <a:xfrm flipV="1">
            <a:off x="25182" y="1753713"/>
            <a:ext cx="9093635" cy="1393037"/>
          </a:xfrm>
          <a:prstGeom prst="upArrowCallout">
            <a:avLst>
              <a:gd name="adj1" fmla="val 25000"/>
              <a:gd name="adj2" fmla="val 25000"/>
              <a:gd name="adj3" fmla="val 9667"/>
              <a:gd name="adj4" fmla="val 87568"/>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F6E19DF-6554-496B-B73E-40BAE6A4F168}"/>
              </a:ext>
            </a:extLst>
          </p:cNvPr>
          <p:cNvSpPr/>
          <p:nvPr/>
        </p:nvSpPr>
        <p:spPr>
          <a:xfrm>
            <a:off x="3457692" y="3142863"/>
            <a:ext cx="2145917" cy="454567"/>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94" name="Content Placeholder 2">
            <a:extLst>
              <a:ext uri="{FF2B5EF4-FFF2-40B4-BE49-F238E27FC236}">
                <a16:creationId xmlns:a16="http://schemas.microsoft.com/office/drawing/2014/main" id="{6BE65F51-0B80-49FA-AED3-1CDE12606463}"/>
              </a:ext>
            </a:extLst>
          </p:cNvPr>
          <p:cNvSpPr txBox="1">
            <a:spLocks/>
          </p:cNvSpPr>
          <p:nvPr/>
        </p:nvSpPr>
        <p:spPr bwMode="auto">
          <a:xfrm>
            <a:off x="24833" y="3075085"/>
            <a:ext cx="3137924" cy="183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700" dirty="0">
                <a:solidFill>
                  <a:srgbClr val="000000"/>
                </a:solidFill>
                <a:latin typeface="Times New Roman" panose="02020603050405020304" pitchFamily="18" charset="0"/>
                <a:ea typeface="Calibri" panose="020F0502020204030204" pitchFamily="34" charset="0"/>
              </a:rPr>
              <a:t>Les cycloalcanes ont des C en forme d’anneau, Ex. – </a:t>
            </a:r>
            <a:r>
              <a:rPr lang="fr-CA" sz="2700" dirty="0">
                <a:solidFill>
                  <a:srgbClr val="000000"/>
                </a:solidFill>
                <a:latin typeface="Times New Roman" panose="02020603050405020304" pitchFamily="18" charset="0"/>
                <a:ea typeface="Calibri" panose="020F0502020204030204" pitchFamily="34" charset="0"/>
              </a:rPr>
              <a:t>C</a:t>
            </a:r>
            <a:r>
              <a:rPr lang="fr-CA" sz="2700" baseline="-25000" dirty="0">
                <a:solidFill>
                  <a:srgbClr val="000000"/>
                </a:solidFill>
                <a:latin typeface="Times New Roman" panose="02020603050405020304" pitchFamily="18" charset="0"/>
                <a:ea typeface="Calibri" panose="020F0502020204030204" pitchFamily="34" charset="0"/>
              </a:rPr>
              <a:t>5</a:t>
            </a:r>
            <a:r>
              <a:rPr lang="fr-CA" sz="2700" dirty="0">
                <a:solidFill>
                  <a:srgbClr val="000000"/>
                </a:solidFill>
                <a:latin typeface="Times New Roman" panose="02020603050405020304" pitchFamily="18" charset="0"/>
                <a:ea typeface="Calibri" panose="020F0502020204030204" pitchFamily="34" charset="0"/>
              </a:rPr>
              <a:t>H</a:t>
            </a:r>
            <a:r>
              <a:rPr lang="fr-CA" sz="2700" baseline="-25000" dirty="0">
                <a:solidFill>
                  <a:srgbClr val="000000"/>
                </a:solidFill>
                <a:latin typeface="Times New Roman" panose="02020603050405020304" pitchFamily="18" charset="0"/>
                <a:ea typeface="Calibri" panose="020F0502020204030204" pitchFamily="34" charset="0"/>
              </a:rPr>
              <a:t>10</a:t>
            </a:r>
            <a:r>
              <a:rPr lang="fr-FR" sz="2700" dirty="0">
                <a:solidFill>
                  <a:srgbClr val="000000"/>
                </a:solidFill>
                <a:latin typeface="Times New Roman" panose="02020603050405020304" pitchFamily="18" charset="0"/>
                <a:ea typeface="Calibri" panose="020F0502020204030204" pitchFamily="34" charset="0"/>
              </a:rPr>
              <a:t>, cyclopentane</a:t>
            </a:r>
            <a:endParaRPr lang="fr-CA" sz="2700" dirty="0">
              <a:solidFill>
                <a:srgbClr val="000000"/>
              </a:solidFill>
              <a:latin typeface="Times New Roman" panose="02020603050405020304" pitchFamily="18" charset="0"/>
              <a:ea typeface="Calibri" panose="020F0502020204030204" pitchFamily="34" charset="0"/>
            </a:endParaRPr>
          </a:p>
        </p:txBody>
      </p:sp>
      <p:sp>
        <p:nvSpPr>
          <p:cNvPr id="106" name="Rectangle 105">
            <a:extLst>
              <a:ext uri="{FF2B5EF4-FFF2-40B4-BE49-F238E27FC236}">
                <a16:creationId xmlns:a16="http://schemas.microsoft.com/office/drawing/2014/main" id="{67B48ECC-52FA-4B21-872D-E0502164326E}"/>
              </a:ext>
            </a:extLst>
          </p:cNvPr>
          <p:cNvSpPr/>
          <p:nvPr/>
        </p:nvSpPr>
        <p:spPr>
          <a:xfrm>
            <a:off x="32072" y="3021794"/>
            <a:ext cx="3392357" cy="1877992"/>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07" name="Rectangle 106">
            <a:extLst>
              <a:ext uri="{FF2B5EF4-FFF2-40B4-BE49-F238E27FC236}">
                <a16:creationId xmlns:a16="http://schemas.microsoft.com/office/drawing/2014/main" id="{126C509F-B5DD-4CD5-97A7-65751885067E}"/>
              </a:ext>
            </a:extLst>
          </p:cNvPr>
          <p:cNvSpPr/>
          <p:nvPr/>
        </p:nvSpPr>
        <p:spPr>
          <a:xfrm>
            <a:off x="5646613" y="2997451"/>
            <a:ext cx="3525047" cy="1902335"/>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21" name="Content Placeholder 2">
            <a:extLst>
              <a:ext uri="{FF2B5EF4-FFF2-40B4-BE49-F238E27FC236}">
                <a16:creationId xmlns:a16="http://schemas.microsoft.com/office/drawing/2014/main" id="{04326806-8224-4D38-89EC-216903423999}"/>
              </a:ext>
            </a:extLst>
          </p:cNvPr>
          <p:cNvSpPr txBox="1">
            <a:spLocks/>
          </p:cNvSpPr>
          <p:nvPr/>
        </p:nvSpPr>
        <p:spPr bwMode="auto">
          <a:xfrm>
            <a:off x="3557007" y="4240587"/>
            <a:ext cx="2046191" cy="104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 groupes </a:t>
            </a:r>
          </a:p>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fonctionnels</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2" name="Picture 131">
            <a:extLst>
              <a:ext uri="{FF2B5EF4-FFF2-40B4-BE49-F238E27FC236}">
                <a16:creationId xmlns:a16="http://schemas.microsoft.com/office/drawing/2014/main" id="{9E70B4BA-B48D-4F10-9F79-6C49713D64A8}"/>
              </a:ext>
            </a:extLst>
          </p:cNvPr>
          <p:cNvPicPr>
            <a:picLocks noChangeAspect="1"/>
          </p:cNvPicPr>
          <p:nvPr/>
        </p:nvPicPr>
        <p:blipFill>
          <a:blip r:embed="rId4"/>
          <a:stretch>
            <a:fillRect/>
          </a:stretch>
        </p:blipFill>
        <p:spPr>
          <a:xfrm>
            <a:off x="8255763" y="4983339"/>
            <a:ext cx="763048" cy="384900"/>
          </a:xfrm>
          <a:prstGeom prst="rect">
            <a:avLst/>
          </a:prstGeom>
        </p:spPr>
      </p:pic>
      <p:pic>
        <p:nvPicPr>
          <p:cNvPr id="133" name="Picture 132">
            <a:extLst>
              <a:ext uri="{FF2B5EF4-FFF2-40B4-BE49-F238E27FC236}">
                <a16:creationId xmlns:a16="http://schemas.microsoft.com/office/drawing/2014/main" id="{E48D15D7-E623-416E-BFB4-5E65823F33F7}"/>
              </a:ext>
            </a:extLst>
          </p:cNvPr>
          <p:cNvPicPr>
            <a:picLocks noChangeAspect="1"/>
          </p:cNvPicPr>
          <p:nvPr/>
        </p:nvPicPr>
        <p:blipFill>
          <a:blip r:embed="rId5"/>
          <a:stretch>
            <a:fillRect/>
          </a:stretch>
        </p:blipFill>
        <p:spPr>
          <a:xfrm>
            <a:off x="2133723" y="5342080"/>
            <a:ext cx="1076325" cy="1057275"/>
          </a:xfrm>
          <a:prstGeom prst="rect">
            <a:avLst/>
          </a:prstGeom>
        </p:spPr>
      </p:pic>
      <p:pic>
        <p:nvPicPr>
          <p:cNvPr id="134" name="Picture 133">
            <a:extLst>
              <a:ext uri="{FF2B5EF4-FFF2-40B4-BE49-F238E27FC236}">
                <a16:creationId xmlns:a16="http://schemas.microsoft.com/office/drawing/2014/main" id="{063B02A8-6C06-47F9-A4E7-FE1942AB632C}"/>
              </a:ext>
            </a:extLst>
          </p:cNvPr>
          <p:cNvPicPr>
            <a:picLocks noChangeAspect="1"/>
          </p:cNvPicPr>
          <p:nvPr/>
        </p:nvPicPr>
        <p:blipFill>
          <a:blip r:embed="rId6"/>
          <a:stretch>
            <a:fillRect/>
          </a:stretch>
        </p:blipFill>
        <p:spPr>
          <a:xfrm>
            <a:off x="0" y="5384944"/>
            <a:ext cx="1076325" cy="971550"/>
          </a:xfrm>
          <a:prstGeom prst="rect">
            <a:avLst/>
          </a:prstGeom>
        </p:spPr>
      </p:pic>
      <p:pic>
        <p:nvPicPr>
          <p:cNvPr id="135" name="Picture 134">
            <a:extLst>
              <a:ext uri="{FF2B5EF4-FFF2-40B4-BE49-F238E27FC236}">
                <a16:creationId xmlns:a16="http://schemas.microsoft.com/office/drawing/2014/main" id="{D7BC2997-AF0B-4AE0-93F4-A60A507BADA9}"/>
              </a:ext>
            </a:extLst>
          </p:cNvPr>
          <p:cNvPicPr>
            <a:picLocks noChangeAspect="1"/>
          </p:cNvPicPr>
          <p:nvPr/>
        </p:nvPicPr>
        <p:blipFill>
          <a:blip r:embed="rId7"/>
          <a:stretch>
            <a:fillRect/>
          </a:stretch>
        </p:blipFill>
        <p:spPr>
          <a:xfrm>
            <a:off x="6821115" y="5967846"/>
            <a:ext cx="825687" cy="372655"/>
          </a:xfrm>
          <a:prstGeom prst="rect">
            <a:avLst/>
          </a:prstGeom>
        </p:spPr>
      </p:pic>
      <p:pic>
        <p:nvPicPr>
          <p:cNvPr id="137" name="Picture 136">
            <a:extLst>
              <a:ext uri="{FF2B5EF4-FFF2-40B4-BE49-F238E27FC236}">
                <a16:creationId xmlns:a16="http://schemas.microsoft.com/office/drawing/2014/main" id="{D5065894-DBD2-4874-A944-339956B42BCF}"/>
              </a:ext>
            </a:extLst>
          </p:cNvPr>
          <p:cNvPicPr>
            <a:picLocks noChangeAspect="1"/>
          </p:cNvPicPr>
          <p:nvPr/>
        </p:nvPicPr>
        <p:blipFill>
          <a:blip r:embed="rId8"/>
          <a:stretch>
            <a:fillRect/>
          </a:stretch>
        </p:blipFill>
        <p:spPr>
          <a:xfrm>
            <a:off x="5556239" y="5643435"/>
            <a:ext cx="1094439" cy="1021476"/>
          </a:xfrm>
          <a:prstGeom prst="rect">
            <a:avLst/>
          </a:prstGeom>
        </p:spPr>
      </p:pic>
      <p:pic>
        <p:nvPicPr>
          <p:cNvPr id="138" name="Picture 137">
            <a:extLst>
              <a:ext uri="{FF2B5EF4-FFF2-40B4-BE49-F238E27FC236}">
                <a16:creationId xmlns:a16="http://schemas.microsoft.com/office/drawing/2014/main" id="{0E533D15-B7D4-4448-BDF4-E7E3934AD6D6}"/>
              </a:ext>
            </a:extLst>
          </p:cNvPr>
          <p:cNvPicPr>
            <a:picLocks noChangeAspect="1"/>
          </p:cNvPicPr>
          <p:nvPr/>
        </p:nvPicPr>
        <p:blipFill>
          <a:blip r:embed="rId9"/>
          <a:stretch>
            <a:fillRect/>
          </a:stretch>
        </p:blipFill>
        <p:spPr>
          <a:xfrm>
            <a:off x="3299252" y="5437331"/>
            <a:ext cx="1076325" cy="866775"/>
          </a:xfrm>
          <a:prstGeom prst="rect">
            <a:avLst/>
          </a:prstGeom>
        </p:spPr>
      </p:pic>
      <p:pic>
        <p:nvPicPr>
          <p:cNvPr id="139" name="Picture 138">
            <a:extLst>
              <a:ext uri="{FF2B5EF4-FFF2-40B4-BE49-F238E27FC236}">
                <a16:creationId xmlns:a16="http://schemas.microsoft.com/office/drawing/2014/main" id="{678FEA80-F841-4525-B529-F4517B65498E}"/>
              </a:ext>
            </a:extLst>
          </p:cNvPr>
          <p:cNvPicPr>
            <a:picLocks noChangeAspect="1"/>
          </p:cNvPicPr>
          <p:nvPr/>
        </p:nvPicPr>
        <p:blipFill>
          <a:blip r:embed="rId10"/>
          <a:stretch>
            <a:fillRect/>
          </a:stretch>
        </p:blipFill>
        <p:spPr>
          <a:xfrm>
            <a:off x="4384965" y="5384944"/>
            <a:ext cx="1267240" cy="971551"/>
          </a:xfrm>
          <a:prstGeom prst="rect">
            <a:avLst/>
          </a:prstGeom>
        </p:spPr>
      </p:pic>
      <p:pic>
        <p:nvPicPr>
          <p:cNvPr id="140" name="Picture 139">
            <a:extLst>
              <a:ext uri="{FF2B5EF4-FFF2-40B4-BE49-F238E27FC236}">
                <a16:creationId xmlns:a16="http://schemas.microsoft.com/office/drawing/2014/main" id="{E7DD809D-07A1-44AD-9AD2-3D7AA7101EF6}"/>
              </a:ext>
            </a:extLst>
          </p:cNvPr>
          <p:cNvPicPr>
            <a:picLocks noChangeAspect="1"/>
          </p:cNvPicPr>
          <p:nvPr/>
        </p:nvPicPr>
        <p:blipFill>
          <a:blip r:embed="rId11"/>
          <a:stretch>
            <a:fillRect/>
          </a:stretch>
        </p:blipFill>
        <p:spPr>
          <a:xfrm>
            <a:off x="1026919" y="5384944"/>
            <a:ext cx="1019331" cy="971550"/>
          </a:xfrm>
          <a:prstGeom prst="rect">
            <a:avLst/>
          </a:prstGeom>
        </p:spPr>
      </p:pic>
      <p:sp>
        <p:nvSpPr>
          <p:cNvPr id="141" name="Rectangle 140">
            <a:extLst>
              <a:ext uri="{FF2B5EF4-FFF2-40B4-BE49-F238E27FC236}">
                <a16:creationId xmlns:a16="http://schemas.microsoft.com/office/drawing/2014/main" id="{A3CC1598-96F7-45BC-8E41-B1866233AEEB}"/>
              </a:ext>
            </a:extLst>
          </p:cNvPr>
          <p:cNvSpPr/>
          <p:nvPr/>
        </p:nvSpPr>
        <p:spPr>
          <a:xfrm>
            <a:off x="8215534" y="-947353"/>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42" name="Picture 141">
            <a:extLst>
              <a:ext uri="{FF2B5EF4-FFF2-40B4-BE49-F238E27FC236}">
                <a16:creationId xmlns:a16="http://schemas.microsoft.com/office/drawing/2014/main" id="{CAC45088-6834-4B87-A033-24DD7AEED1B6}"/>
              </a:ext>
            </a:extLst>
          </p:cNvPr>
          <p:cNvPicPr>
            <a:picLocks noChangeAspect="1"/>
          </p:cNvPicPr>
          <p:nvPr/>
        </p:nvPicPr>
        <p:blipFill>
          <a:blip r:embed="rId12"/>
          <a:stretch>
            <a:fillRect/>
          </a:stretch>
        </p:blipFill>
        <p:spPr>
          <a:xfrm>
            <a:off x="5580933" y="4999722"/>
            <a:ext cx="1324698" cy="352135"/>
          </a:xfrm>
          <a:prstGeom prst="rect">
            <a:avLst/>
          </a:prstGeom>
        </p:spPr>
      </p:pic>
      <p:sp>
        <p:nvSpPr>
          <p:cNvPr id="143" name="Rectangle 142">
            <a:extLst>
              <a:ext uri="{FF2B5EF4-FFF2-40B4-BE49-F238E27FC236}">
                <a16:creationId xmlns:a16="http://schemas.microsoft.com/office/drawing/2014/main" id="{FE228BE0-627E-450C-A88D-EF2414EB50A9}"/>
              </a:ext>
            </a:extLst>
          </p:cNvPr>
          <p:cNvSpPr/>
          <p:nvPr/>
        </p:nvSpPr>
        <p:spPr>
          <a:xfrm>
            <a:off x="10752827" y="1207277"/>
            <a:ext cx="1411172" cy="971550"/>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45" name="Content Placeholder 2">
            <a:extLst>
              <a:ext uri="{FF2B5EF4-FFF2-40B4-BE49-F238E27FC236}">
                <a16:creationId xmlns:a16="http://schemas.microsoft.com/office/drawing/2014/main" id="{5055EFCC-DEA9-4CC1-BEDE-7E5A41F1CF48}"/>
              </a:ext>
            </a:extLst>
          </p:cNvPr>
          <p:cNvSpPr txBox="1">
            <a:spLocks/>
          </p:cNvSpPr>
          <p:nvPr/>
        </p:nvSpPr>
        <p:spPr bwMode="auto">
          <a:xfrm>
            <a:off x="7154223" y="4969624"/>
            <a:ext cx="706959" cy="41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None/>
            </a:pPr>
            <a:r>
              <a:rPr lang="fr-FR" sz="2100" kern="0" dirty="0">
                <a:solidFill>
                  <a:srgbClr val="000000"/>
                </a:solidFill>
                <a:latin typeface="Times New Roman" panose="02020603050405020304" pitchFamily="18" charset="0"/>
                <a:cs typeface="Times New Roman" panose="02020603050405020304" pitchFamily="18" charset="0"/>
              </a:rPr>
              <a:t>R-Cl </a:t>
            </a:r>
          </a:p>
        </p:txBody>
      </p:sp>
      <p:pic>
        <p:nvPicPr>
          <p:cNvPr id="8" name="Picture 7">
            <a:extLst>
              <a:ext uri="{FF2B5EF4-FFF2-40B4-BE49-F238E27FC236}">
                <a16:creationId xmlns:a16="http://schemas.microsoft.com/office/drawing/2014/main" id="{CAE0C561-6283-4DD0-8109-FFFB0A6AD1A3}"/>
              </a:ext>
            </a:extLst>
          </p:cNvPr>
          <p:cNvPicPr>
            <a:picLocks noChangeAspect="1"/>
          </p:cNvPicPr>
          <p:nvPr/>
        </p:nvPicPr>
        <p:blipFill>
          <a:blip r:embed="rId13"/>
          <a:stretch>
            <a:fillRect/>
          </a:stretch>
        </p:blipFill>
        <p:spPr>
          <a:xfrm>
            <a:off x="7988090" y="5802702"/>
            <a:ext cx="1104460" cy="702943"/>
          </a:xfrm>
          <a:prstGeom prst="rect">
            <a:avLst/>
          </a:prstGeom>
        </p:spPr>
      </p:pic>
      <p:sp>
        <p:nvSpPr>
          <p:cNvPr id="4" name="Pentagon 3">
            <a:extLst>
              <a:ext uri="{FF2B5EF4-FFF2-40B4-BE49-F238E27FC236}">
                <a16:creationId xmlns:a16="http://schemas.microsoft.com/office/drawing/2014/main" id="{FF04986B-9D9A-4283-A90E-814F50BC94EE}"/>
              </a:ext>
            </a:extLst>
          </p:cNvPr>
          <p:cNvSpPr/>
          <p:nvPr/>
        </p:nvSpPr>
        <p:spPr>
          <a:xfrm>
            <a:off x="2552766" y="3711251"/>
            <a:ext cx="618520" cy="589067"/>
          </a:xfrm>
          <a:prstGeom prst="pentagon">
            <a:avLst/>
          </a:prstGeom>
          <a:noFill/>
          <a:ln w="381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ontent Placeholder 2">
            <a:extLst>
              <a:ext uri="{FF2B5EF4-FFF2-40B4-BE49-F238E27FC236}">
                <a16:creationId xmlns:a16="http://schemas.microsoft.com/office/drawing/2014/main" id="{D27FC4A5-2B0B-41CC-9056-EBE5CD809CEF}"/>
              </a:ext>
            </a:extLst>
          </p:cNvPr>
          <p:cNvSpPr txBox="1">
            <a:spLocks/>
          </p:cNvSpPr>
          <p:nvPr/>
        </p:nvSpPr>
        <p:spPr bwMode="auto">
          <a:xfrm>
            <a:off x="7934672" y="4128867"/>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2" name="Straight Connector 81">
            <a:extLst>
              <a:ext uri="{FF2B5EF4-FFF2-40B4-BE49-F238E27FC236}">
                <a16:creationId xmlns:a16="http://schemas.microsoft.com/office/drawing/2014/main" id="{24107258-5EB4-4D48-AF16-E5FC4293BE1F}"/>
              </a:ext>
            </a:extLst>
          </p:cNvPr>
          <p:cNvCxnSpPr>
            <a:cxnSpLocks/>
          </p:cNvCxnSpPr>
          <p:nvPr/>
        </p:nvCxnSpPr>
        <p:spPr>
          <a:xfrm flipV="1">
            <a:off x="8133292" y="4081670"/>
            <a:ext cx="0" cy="15012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294C2D60-EDFF-4F46-A6E5-8569DFF764BC}"/>
              </a:ext>
            </a:extLst>
          </p:cNvPr>
          <p:cNvCxnSpPr>
            <a:cxnSpLocks/>
          </p:cNvCxnSpPr>
          <p:nvPr/>
        </p:nvCxnSpPr>
        <p:spPr>
          <a:xfrm rot="16200000">
            <a:off x="8040453" y="369572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5" name="Content Placeholder 2">
            <a:extLst>
              <a:ext uri="{FF2B5EF4-FFF2-40B4-BE49-F238E27FC236}">
                <a16:creationId xmlns:a16="http://schemas.microsoft.com/office/drawing/2014/main" id="{C0397A6A-4599-4342-B7F8-3E2544FDEF63}"/>
              </a:ext>
            </a:extLst>
          </p:cNvPr>
          <p:cNvSpPr txBox="1">
            <a:spLocks/>
          </p:cNvSpPr>
          <p:nvPr/>
        </p:nvSpPr>
        <p:spPr bwMode="auto">
          <a:xfrm>
            <a:off x="7927328" y="3203647"/>
            <a:ext cx="80889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6" name="Content Placeholder 2">
            <a:extLst>
              <a:ext uri="{FF2B5EF4-FFF2-40B4-BE49-F238E27FC236}">
                <a16:creationId xmlns:a16="http://schemas.microsoft.com/office/drawing/2014/main" id="{B3775AB8-2683-4BE7-871F-5ECD21B1A031}"/>
              </a:ext>
            </a:extLst>
          </p:cNvPr>
          <p:cNvSpPr txBox="1">
            <a:spLocks/>
          </p:cNvSpPr>
          <p:nvPr/>
        </p:nvSpPr>
        <p:spPr bwMode="auto">
          <a:xfrm>
            <a:off x="7203284" y="3678487"/>
            <a:ext cx="1853905"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7" name="Content Placeholder 2">
            <a:extLst>
              <a:ext uri="{FF2B5EF4-FFF2-40B4-BE49-F238E27FC236}">
                <a16:creationId xmlns:a16="http://schemas.microsoft.com/office/drawing/2014/main" id="{23E4CE2F-0013-43EC-BF8D-4A27461620FE}"/>
              </a:ext>
            </a:extLst>
          </p:cNvPr>
          <p:cNvSpPr txBox="1">
            <a:spLocks/>
          </p:cNvSpPr>
          <p:nvPr/>
        </p:nvSpPr>
        <p:spPr bwMode="auto">
          <a:xfrm>
            <a:off x="5640329" y="4415456"/>
            <a:ext cx="2961756"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9" name="Content Placeholder 2">
            <a:extLst>
              <a:ext uri="{FF2B5EF4-FFF2-40B4-BE49-F238E27FC236}">
                <a16:creationId xmlns:a16="http://schemas.microsoft.com/office/drawing/2014/main" id="{3D957A6A-DC7B-43C8-9BE8-D4D3B41B5FCE}"/>
              </a:ext>
            </a:extLst>
          </p:cNvPr>
          <p:cNvSpPr txBox="1">
            <a:spLocks/>
          </p:cNvSpPr>
          <p:nvPr/>
        </p:nvSpPr>
        <p:spPr bwMode="auto">
          <a:xfrm>
            <a:off x="6353605" y="3941445"/>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90" name="Straight Connector 89">
            <a:extLst>
              <a:ext uri="{FF2B5EF4-FFF2-40B4-BE49-F238E27FC236}">
                <a16:creationId xmlns:a16="http://schemas.microsoft.com/office/drawing/2014/main" id="{B629217D-2033-4F09-8055-275506106ABD}"/>
              </a:ext>
            </a:extLst>
          </p:cNvPr>
          <p:cNvCxnSpPr>
            <a:cxnSpLocks/>
          </p:cNvCxnSpPr>
          <p:nvPr/>
        </p:nvCxnSpPr>
        <p:spPr>
          <a:xfrm flipV="1">
            <a:off x="6595946" y="4349244"/>
            <a:ext cx="0" cy="17956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2" name="Content Placeholder 2">
            <a:extLst>
              <a:ext uri="{FF2B5EF4-FFF2-40B4-BE49-F238E27FC236}">
                <a16:creationId xmlns:a16="http://schemas.microsoft.com/office/drawing/2014/main" id="{E4147E05-6E0E-4912-81DD-D2163136B7CF}"/>
              </a:ext>
            </a:extLst>
          </p:cNvPr>
          <p:cNvSpPr txBox="1">
            <a:spLocks/>
          </p:cNvSpPr>
          <p:nvPr/>
        </p:nvSpPr>
        <p:spPr bwMode="auto">
          <a:xfrm>
            <a:off x="8197194" y="5288704"/>
            <a:ext cx="880187" cy="399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alcool </a:t>
            </a:r>
          </a:p>
        </p:txBody>
      </p:sp>
      <p:sp>
        <p:nvSpPr>
          <p:cNvPr id="108" name="Content Placeholder 2">
            <a:extLst>
              <a:ext uri="{FF2B5EF4-FFF2-40B4-BE49-F238E27FC236}">
                <a16:creationId xmlns:a16="http://schemas.microsoft.com/office/drawing/2014/main" id="{2FFD7F1C-C797-4348-887C-807F834775AD}"/>
              </a:ext>
            </a:extLst>
          </p:cNvPr>
          <p:cNvSpPr txBox="1">
            <a:spLocks/>
          </p:cNvSpPr>
          <p:nvPr/>
        </p:nvSpPr>
        <p:spPr bwMode="auto">
          <a:xfrm>
            <a:off x="2069053" y="6274773"/>
            <a:ext cx="1205664" cy="43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aldéhyde </a:t>
            </a:r>
          </a:p>
        </p:txBody>
      </p:sp>
      <p:sp>
        <p:nvSpPr>
          <p:cNvPr id="109" name="Content Placeholder 2">
            <a:extLst>
              <a:ext uri="{FF2B5EF4-FFF2-40B4-BE49-F238E27FC236}">
                <a16:creationId xmlns:a16="http://schemas.microsoft.com/office/drawing/2014/main" id="{28E139D5-9374-42C4-92E2-3E9693821FF5}"/>
              </a:ext>
            </a:extLst>
          </p:cNvPr>
          <p:cNvSpPr txBox="1">
            <a:spLocks/>
          </p:cNvSpPr>
          <p:nvPr/>
        </p:nvSpPr>
        <p:spPr bwMode="auto">
          <a:xfrm>
            <a:off x="79346" y="6274773"/>
            <a:ext cx="917632" cy="43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cétone </a:t>
            </a:r>
          </a:p>
        </p:txBody>
      </p:sp>
      <p:sp>
        <p:nvSpPr>
          <p:cNvPr id="110" name="Content Placeholder 2">
            <a:extLst>
              <a:ext uri="{FF2B5EF4-FFF2-40B4-BE49-F238E27FC236}">
                <a16:creationId xmlns:a16="http://schemas.microsoft.com/office/drawing/2014/main" id="{6FF59A4C-7FB9-4C9D-9F0D-497094B3EC3C}"/>
              </a:ext>
            </a:extLst>
          </p:cNvPr>
          <p:cNvSpPr txBox="1">
            <a:spLocks/>
          </p:cNvSpPr>
          <p:nvPr/>
        </p:nvSpPr>
        <p:spPr bwMode="auto">
          <a:xfrm>
            <a:off x="6437681" y="6478133"/>
            <a:ext cx="1620688"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éther-oxyde </a:t>
            </a:r>
          </a:p>
        </p:txBody>
      </p:sp>
      <p:sp>
        <p:nvSpPr>
          <p:cNvPr id="111" name="Content Placeholder 2">
            <a:extLst>
              <a:ext uri="{FF2B5EF4-FFF2-40B4-BE49-F238E27FC236}">
                <a16:creationId xmlns:a16="http://schemas.microsoft.com/office/drawing/2014/main" id="{24B9A6E1-0DB8-4E93-83CC-9CF81C0B13CB}"/>
              </a:ext>
            </a:extLst>
          </p:cNvPr>
          <p:cNvSpPr txBox="1">
            <a:spLocks/>
          </p:cNvSpPr>
          <p:nvPr/>
        </p:nvSpPr>
        <p:spPr bwMode="auto">
          <a:xfrm>
            <a:off x="8016225" y="6478133"/>
            <a:ext cx="1076325"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amine </a:t>
            </a:r>
          </a:p>
        </p:txBody>
      </p:sp>
      <p:sp>
        <p:nvSpPr>
          <p:cNvPr id="112" name="Content Placeholder 2">
            <a:extLst>
              <a:ext uri="{FF2B5EF4-FFF2-40B4-BE49-F238E27FC236}">
                <a16:creationId xmlns:a16="http://schemas.microsoft.com/office/drawing/2014/main" id="{56922014-2DD1-406A-AA12-55CF5B9AFCC8}"/>
              </a:ext>
            </a:extLst>
          </p:cNvPr>
          <p:cNvSpPr txBox="1">
            <a:spLocks/>
          </p:cNvSpPr>
          <p:nvPr/>
        </p:nvSpPr>
        <p:spPr bwMode="auto">
          <a:xfrm>
            <a:off x="5695950" y="6478133"/>
            <a:ext cx="843150"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amide </a:t>
            </a:r>
          </a:p>
        </p:txBody>
      </p:sp>
      <p:sp>
        <p:nvSpPr>
          <p:cNvPr id="113" name="Content Placeholder 2">
            <a:extLst>
              <a:ext uri="{FF2B5EF4-FFF2-40B4-BE49-F238E27FC236}">
                <a16:creationId xmlns:a16="http://schemas.microsoft.com/office/drawing/2014/main" id="{0259B041-8788-40D1-B65B-833556DE3463}"/>
              </a:ext>
            </a:extLst>
          </p:cNvPr>
          <p:cNvSpPr txBox="1">
            <a:spLocks/>
          </p:cNvSpPr>
          <p:nvPr/>
        </p:nvSpPr>
        <p:spPr bwMode="auto">
          <a:xfrm>
            <a:off x="3043413" y="6116095"/>
            <a:ext cx="1588003" cy="75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spcBef>
                <a:spcPts val="0"/>
              </a:spcBef>
              <a:buNone/>
            </a:pPr>
            <a:r>
              <a:rPr lang="fr-FR" sz="2100" kern="0" dirty="0">
                <a:solidFill>
                  <a:srgbClr val="000000"/>
                </a:solidFill>
                <a:latin typeface="Times New Roman" panose="02020603050405020304" pitchFamily="18" charset="0"/>
                <a:cs typeface="Times New Roman" panose="02020603050405020304" pitchFamily="18" charset="0"/>
              </a:rPr>
              <a:t>acide </a:t>
            </a:r>
          </a:p>
          <a:p>
            <a:pPr marL="0" indent="0" algn="ctr">
              <a:spcBef>
                <a:spcPts val="0"/>
              </a:spcBef>
              <a:buNone/>
            </a:pPr>
            <a:r>
              <a:rPr lang="fr-FR" sz="2100" kern="0" dirty="0">
                <a:solidFill>
                  <a:srgbClr val="000000"/>
                </a:solidFill>
                <a:latin typeface="Times New Roman" panose="02020603050405020304" pitchFamily="18" charset="0"/>
                <a:cs typeface="Times New Roman" panose="02020603050405020304" pitchFamily="18" charset="0"/>
              </a:rPr>
              <a:t>carboxylique </a:t>
            </a:r>
          </a:p>
        </p:txBody>
      </p:sp>
      <p:sp>
        <p:nvSpPr>
          <p:cNvPr id="114" name="Content Placeholder 2">
            <a:extLst>
              <a:ext uri="{FF2B5EF4-FFF2-40B4-BE49-F238E27FC236}">
                <a16:creationId xmlns:a16="http://schemas.microsoft.com/office/drawing/2014/main" id="{F579ADDE-75C8-4188-97EA-98A3423FB74D}"/>
              </a:ext>
            </a:extLst>
          </p:cNvPr>
          <p:cNvSpPr txBox="1">
            <a:spLocks/>
          </p:cNvSpPr>
          <p:nvPr/>
        </p:nvSpPr>
        <p:spPr bwMode="auto">
          <a:xfrm>
            <a:off x="4492743" y="6274773"/>
            <a:ext cx="1051685" cy="43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ester </a:t>
            </a:r>
          </a:p>
        </p:txBody>
      </p:sp>
      <p:sp>
        <p:nvSpPr>
          <p:cNvPr id="115" name="Content Placeholder 2">
            <a:extLst>
              <a:ext uri="{FF2B5EF4-FFF2-40B4-BE49-F238E27FC236}">
                <a16:creationId xmlns:a16="http://schemas.microsoft.com/office/drawing/2014/main" id="{33AFA3BF-A010-48A0-91B2-3341318494C8}"/>
              </a:ext>
            </a:extLst>
          </p:cNvPr>
          <p:cNvSpPr txBox="1">
            <a:spLocks/>
          </p:cNvSpPr>
          <p:nvPr/>
        </p:nvSpPr>
        <p:spPr bwMode="auto">
          <a:xfrm>
            <a:off x="1021350" y="6274773"/>
            <a:ext cx="1030468" cy="43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alcène </a:t>
            </a:r>
          </a:p>
        </p:txBody>
      </p:sp>
      <p:sp>
        <p:nvSpPr>
          <p:cNvPr id="116" name="Content Placeholder 2">
            <a:extLst>
              <a:ext uri="{FF2B5EF4-FFF2-40B4-BE49-F238E27FC236}">
                <a16:creationId xmlns:a16="http://schemas.microsoft.com/office/drawing/2014/main" id="{DC0A3E4E-3B8E-4A4C-82DA-910302C79C78}"/>
              </a:ext>
            </a:extLst>
          </p:cNvPr>
          <p:cNvSpPr txBox="1">
            <a:spLocks/>
          </p:cNvSpPr>
          <p:nvPr/>
        </p:nvSpPr>
        <p:spPr bwMode="auto">
          <a:xfrm>
            <a:off x="5757058" y="5252067"/>
            <a:ext cx="972448"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alcyne </a:t>
            </a:r>
          </a:p>
        </p:txBody>
      </p:sp>
      <p:sp>
        <p:nvSpPr>
          <p:cNvPr id="117" name="Content Placeholder 2">
            <a:extLst>
              <a:ext uri="{FF2B5EF4-FFF2-40B4-BE49-F238E27FC236}">
                <a16:creationId xmlns:a16="http://schemas.microsoft.com/office/drawing/2014/main" id="{DF71FB62-B5F1-4EB3-85DC-579B221A7295}"/>
              </a:ext>
            </a:extLst>
          </p:cNvPr>
          <p:cNvSpPr txBox="1">
            <a:spLocks/>
          </p:cNvSpPr>
          <p:nvPr/>
        </p:nvSpPr>
        <p:spPr bwMode="auto">
          <a:xfrm>
            <a:off x="6867741" y="5252067"/>
            <a:ext cx="1279922" cy="47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gn="ctr">
              <a:buNone/>
            </a:pPr>
            <a:r>
              <a:rPr lang="fr-FR" sz="2100" kern="0" dirty="0">
                <a:solidFill>
                  <a:srgbClr val="000000"/>
                </a:solidFill>
                <a:latin typeface="Times New Roman" panose="02020603050405020304" pitchFamily="18" charset="0"/>
                <a:cs typeface="Times New Roman" panose="02020603050405020304" pitchFamily="18" charset="0"/>
              </a:rPr>
              <a:t>halogène </a:t>
            </a:r>
          </a:p>
        </p:txBody>
      </p:sp>
    </p:spTree>
    <p:extLst>
      <p:ext uri="{BB962C8B-B14F-4D97-AF65-F5344CB8AC3E}">
        <p14:creationId xmlns:p14="http://schemas.microsoft.com/office/powerpoint/2010/main" val="110569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B63EBDCA-BD45-4EF0-8C5D-0992D34CB8EE}"/>
              </a:ext>
            </a:extLst>
          </p:cNvPr>
          <p:cNvSpPr/>
          <p:nvPr/>
        </p:nvSpPr>
        <p:spPr>
          <a:xfrm>
            <a:off x="4211216" y="2149530"/>
            <a:ext cx="302433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1" name="Rectangle 80">
            <a:extLst>
              <a:ext uri="{FF2B5EF4-FFF2-40B4-BE49-F238E27FC236}">
                <a16:creationId xmlns:a16="http://schemas.microsoft.com/office/drawing/2014/main" id="{01185347-6007-475F-8EC0-B6AB61407284}"/>
              </a:ext>
            </a:extLst>
          </p:cNvPr>
          <p:cNvSpPr/>
          <p:nvPr/>
        </p:nvSpPr>
        <p:spPr>
          <a:xfrm>
            <a:off x="3059832" y="1390257"/>
            <a:ext cx="5918133"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 name="Content Placeholder 2"/>
          <p:cNvSpPr txBox="1">
            <a:spLocks/>
          </p:cNvSpPr>
          <p:nvPr/>
        </p:nvSpPr>
        <p:spPr bwMode="auto">
          <a:xfrm>
            <a:off x="82988" y="2077522"/>
            <a:ext cx="8943957" cy="163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Il y a un énorme quantités de composés organiques grâce à la capacité du carbone à former des liaisons covalentes avec d’autres molécules en forme </a:t>
            </a:r>
          </a:p>
        </p:txBody>
      </p:sp>
      <p:sp>
        <p:nvSpPr>
          <p:cNvPr id="2" name="Title 1"/>
          <p:cNvSpPr>
            <a:spLocks noGrp="1"/>
          </p:cNvSpPr>
          <p:nvPr>
            <p:ph type="title"/>
          </p:nvPr>
        </p:nvSpPr>
        <p:spPr>
          <a:xfrm>
            <a:off x="-15881" y="457200"/>
            <a:ext cx="9175762" cy="501013"/>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Pourquoi</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rechercher</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composés</a:t>
            </a:r>
            <a:r>
              <a:rPr lang="en-US" dirty="0">
                <a:solidFill>
                  <a:srgbClr val="003300"/>
                </a:solidFill>
                <a:latin typeface="Times New Roman" panose="02020603050405020304" pitchFamily="18" charset="0"/>
                <a:cs typeface="Times New Roman" panose="02020603050405020304" pitchFamily="18" charset="0"/>
              </a:rPr>
              <a:t> avec du </a:t>
            </a:r>
            <a:r>
              <a:rPr lang="en-US" dirty="0" err="1">
                <a:solidFill>
                  <a:srgbClr val="003300"/>
                </a:solidFill>
                <a:latin typeface="Times New Roman" panose="02020603050405020304" pitchFamily="18" charset="0"/>
                <a:cs typeface="Times New Roman" panose="02020603050405020304" pitchFamily="18" charset="0"/>
              </a:rPr>
              <a:t>carbone</a:t>
            </a:r>
            <a:r>
              <a:rPr lang="en-US" dirty="0">
                <a:solidFill>
                  <a:srgbClr val="003300"/>
                </a:solidFill>
                <a:latin typeface="Times New Roman" panose="02020603050405020304" pitchFamily="18" charset="0"/>
                <a:cs typeface="Times New Roman" panose="02020603050405020304" pitchFamily="18" charset="0"/>
              </a:rPr>
              <a:t>?</a:t>
            </a:r>
          </a:p>
        </p:txBody>
      </p:sp>
      <p:sp>
        <p:nvSpPr>
          <p:cNvPr id="80" name="Content Placeholder 2">
            <a:extLst>
              <a:ext uri="{FF2B5EF4-FFF2-40B4-BE49-F238E27FC236}">
                <a16:creationId xmlns:a16="http://schemas.microsoft.com/office/drawing/2014/main" id="{765E2232-8E4C-47EF-8CAC-D2C554516B94}"/>
              </a:ext>
            </a:extLst>
          </p:cNvPr>
          <p:cNvSpPr txBox="1">
            <a:spLocks/>
          </p:cNvSpPr>
          <p:nvPr/>
        </p:nvSpPr>
        <p:spPr bwMode="auto">
          <a:xfrm>
            <a:off x="2987080" y="1357550"/>
            <a:ext cx="6063637" cy="519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en-US" sz="2700" kern="0" dirty="0">
                <a:solidFill>
                  <a:srgbClr val="000000"/>
                </a:solidFill>
                <a:latin typeface="Times New Roman" panose="02020603050405020304" pitchFamily="18" charset="0"/>
                <a:cs typeface="Times New Roman" panose="02020603050405020304" pitchFamily="18" charset="0"/>
              </a:rPr>
              <a:t>des </a:t>
            </a:r>
            <a:r>
              <a:rPr lang="en-US" sz="2700" kern="0" dirty="0" err="1">
                <a:solidFill>
                  <a:srgbClr val="000000"/>
                </a:solidFill>
                <a:latin typeface="Times New Roman" panose="02020603050405020304" pitchFamily="18" charset="0"/>
                <a:cs typeface="Times New Roman" panose="02020603050405020304" pitchFamily="18" charset="0"/>
              </a:rPr>
              <a:t>composés</a:t>
            </a:r>
            <a:r>
              <a:rPr lang="en-US" sz="2700" kern="0" dirty="0">
                <a:solidFill>
                  <a:srgbClr val="000000"/>
                </a:solidFill>
                <a:latin typeface="Times New Roman" panose="02020603050405020304" pitchFamily="18" charset="0"/>
                <a:cs typeface="Times New Roman" panose="02020603050405020304" pitchFamily="18" charset="0"/>
              </a:rPr>
              <a:t> qui </a:t>
            </a:r>
            <a:r>
              <a:rPr lang="en-US" sz="2700" kern="0" dirty="0" err="1">
                <a:solidFill>
                  <a:srgbClr val="000000"/>
                </a:solidFill>
                <a:latin typeface="Times New Roman" panose="02020603050405020304" pitchFamily="18" charset="0"/>
                <a:cs typeface="Times New Roman" panose="02020603050405020304" pitchFamily="18" charset="0"/>
              </a:rPr>
              <a:t>contiennent</a:t>
            </a:r>
            <a:r>
              <a:rPr lang="en-US" sz="2700" kern="0" dirty="0">
                <a:solidFill>
                  <a:srgbClr val="000000"/>
                </a:solidFill>
                <a:latin typeface="Times New Roman" panose="02020603050405020304" pitchFamily="18" charset="0"/>
                <a:cs typeface="Times New Roman" panose="02020603050405020304" pitchFamily="18" charset="0"/>
              </a:rPr>
              <a:t> du </a:t>
            </a:r>
            <a:r>
              <a:rPr lang="en-US" sz="2700" kern="0" dirty="0" err="1">
                <a:solidFill>
                  <a:srgbClr val="000000"/>
                </a:solidFill>
                <a:latin typeface="Times New Roman" panose="02020603050405020304" pitchFamily="18" charset="0"/>
                <a:cs typeface="Times New Roman" panose="02020603050405020304" pitchFamily="18" charset="0"/>
              </a:rPr>
              <a:t>carbone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buFontTx/>
              <a:buNone/>
            </a:pPr>
            <a:endParaRPr lang="en-US" sz="2700" kern="0" dirty="0">
              <a:solidFill>
                <a:srgbClr val="000000"/>
              </a:solidFill>
            </a:endParaRPr>
          </a:p>
        </p:txBody>
      </p:sp>
      <p:pic>
        <p:nvPicPr>
          <p:cNvPr id="13" name="Picture 12">
            <a:extLst>
              <a:ext uri="{FF2B5EF4-FFF2-40B4-BE49-F238E27FC236}">
                <a16:creationId xmlns:a16="http://schemas.microsoft.com/office/drawing/2014/main" id="{AEACDDA9-71F3-4CEA-9ECB-2B771448E900}"/>
              </a:ext>
            </a:extLst>
          </p:cNvPr>
          <p:cNvPicPr>
            <a:picLocks noChangeAspect="1"/>
          </p:cNvPicPr>
          <p:nvPr/>
        </p:nvPicPr>
        <p:blipFill>
          <a:blip r:embed="rId2"/>
          <a:stretch>
            <a:fillRect/>
          </a:stretch>
        </p:blipFill>
        <p:spPr>
          <a:xfrm>
            <a:off x="19700" y="4882928"/>
            <a:ext cx="3080522" cy="1086205"/>
          </a:xfrm>
          <a:prstGeom prst="rect">
            <a:avLst/>
          </a:prstGeom>
        </p:spPr>
      </p:pic>
      <p:pic>
        <p:nvPicPr>
          <p:cNvPr id="86" name="Picture 85">
            <a:extLst>
              <a:ext uri="{FF2B5EF4-FFF2-40B4-BE49-F238E27FC236}">
                <a16:creationId xmlns:a16="http://schemas.microsoft.com/office/drawing/2014/main" id="{BEA37A52-C39E-4CE9-B185-92E9D8D636BC}"/>
              </a:ext>
            </a:extLst>
          </p:cNvPr>
          <p:cNvPicPr>
            <a:picLocks noChangeAspect="1"/>
          </p:cNvPicPr>
          <p:nvPr/>
        </p:nvPicPr>
        <p:blipFill>
          <a:blip r:embed="rId3"/>
          <a:stretch>
            <a:fillRect/>
          </a:stretch>
        </p:blipFill>
        <p:spPr>
          <a:xfrm>
            <a:off x="3977640" y="4741818"/>
            <a:ext cx="1601447" cy="1368424"/>
          </a:xfrm>
          <a:prstGeom prst="rect">
            <a:avLst/>
          </a:prstGeom>
        </p:spPr>
      </p:pic>
      <p:cxnSp>
        <p:nvCxnSpPr>
          <p:cNvPr id="88" name="Connector: Curved 87">
            <a:extLst>
              <a:ext uri="{FF2B5EF4-FFF2-40B4-BE49-F238E27FC236}">
                <a16:creationId xmlns:a16="http://schemas.microsoft.com/office/drawing/2014/main" id="{84CF6142-974B-4CD9-9351-D47AC2520083}"/>
              </a:ext>
            </a:extLst>
          </p:cNvPr>
          <p:cNvCxnSpPr>
            <a:cxnSpLocks/>
            <a:stCxn id="77" idx="0"/>
            <a:endCxn id="81" idx="2"/>
          </p:cNvCxnSpPr>
          <p:nvPr/>
        </p:nvCxnSpPr>
        <p:spPr>
          <a:xfrm rot="5400000" flipH="1" flipV="1">
            <a:off x="5718788" y="1849420"/>
            <a:ext cx="304706" cy="295515"/>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95" name="Content Placeholder 2">
            <a:extLst>
              <a:ext uri="{FF2B5EF4-FFF2-40B4-BE49-F238E27FC236}">
                <a16:creationId xmlns:a16="http://schemas.microsoft.com/office/drawing/2014/main" id="{DEBAD1AE-3FA8-4B0B-8C22-32281CE6E739}"/>
              </a:ext>
            </a:extLst>
          </p:cNvPr>
          <p:cNvSpPr txBox="1">
            <a:spLocks/>
          </p:cNvSpPr>
          <p:nvPr/>
        </p:nvSpPr>
        <p:spPr bwMode="auto">
          <a:xfrm>
            <a:off x="335825" y="5875694"/>
            <a:ext cx="2448272" cy="9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Octane</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0"/>
              </a:spcAft>
              <a:buFontTx/>
              <a:buNone/>
            </a:pPr>
            <a:endParaRPr lang="en-US" sz="2700" kern="0" dirty="0">
              <a:solidFill>
                <a:srgbClr val="000000"/>
              </a:solidFill>
            </a:endParaRPr>
          </a:p>
        </p:txBody>
      </p:sp>
      <p:sp>
        <p:nvSpPr>
          <p:cNvPr id="96" name="Content Placeholder 2">
            <a:extLst>
              <a:ext uri="{FF2B5EF4-FFF2-40B4-BE49-F238E27FC236}">
                <a16:creationId xmlns:a16="http://schemas.microsoft.com/office/drawing/2014/main" id="{4DADEDE5-8880-408A-9EA5-CE45A0D5ED48}"/>
              </a:ext>
            </a:extLst>
          </p:cNvPr>
          <p:cNvSpPr txBox="1">
            <a:spLocks/>
          </p:cNvSpPr>
          <p:nvPr/>
        </p:nvSpPr>
        <p:spPr bwMode="auto">
          <a:xfrm>
            <a:off x="3653901" y="5880454"/>
            <a:ext cx="2238384" cy="9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Cyclohexane</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0"/>
              </a:spcAft>
              <a:buFontTx/>
              <a:buNone/>
            </a:pPr>
            <a:endParaRPr lang="en-US" sz="2700" kern="0" dirty="0">
              <a:solidFill>
                <a:srgbClr val="000000"/>
              </a:solidFill>
            </a:endParaRPr>
          </a:p>
        </p:txBody>
      </p:sp>
      <p:pic>
        <p:nvPicPr>
          <p:cNvPr id="98" name="Picture 97">
            <a:extLst>
              <a:ext uri="{FF2B5EF4-FFF2-40B4-BE49-F238E27FC236}">
                <a16:creationId xmlns:a16="http://schemas.microsoft.com/office/drawing/2014/main" id="{1C3D2E1B-070F-43A0-9C71-80E23D95443F}"/>
              </a:ext>
            </a:extLst>
          </p:cNvPr>
          <p:cNvPicPr>
            <a:picLocks noChangeAspect="1"/>
          </p:cNvPicPr>
          <p:nvPr/>
        </p:nvPicPr>
        <p:blipFill>
          <a:blip r:embed="rId4"/>
          <a:stretch>
            <a:fillRect/>
          </a:stretch>
        </p:blipFill>
        <p:spPr>
          <a:xfrm>
            <a:off x="6660232" y="4747997"/>
            <a:ext cx="1409758" cy="1356066"/>
          </a:xfrm>
          <a:prstGeom prst="rect">
            <a:avLst/>
          </a:prstGeom>
        </p:spPr>
      </p:pic>
      <p:sp>
        <p:nvSpPr>
          <p:cNvPr id="99" name="Content Placeholder 2">
            <a:extLst>
              <a:ext uri="{FF2B5EF4-FFF2-40B4-BE49-F238E27FC236}">
                <a16:creationId xmlns:a16="http://schemas.microsoft.com/office/drawing/2014/main" id="{5C14F5D4-2E33-4C27-BAA0-B6094ACBF53F}"/>
              </a:ext>
            </a:extLst>
          </p:cNvPr>
          <p:cNvSpPr txBox="1">
            <a:spLocks/>
          </p:cNvSpPr>
          <p:nvPr/>
        </p:nvSpPr>
        <p:spPr bwMode="auto">
          <a:xfrm>
            <a:off x="5874718" y="5880454"/>
            <a:ext cx="3346597" cy="93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2-methanopropan-2-ol</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0"/>
              </a:spcAft>
              <a:buFontTx/>
              <a:buNone/>
            </a:pPr>
            <a:endParaRPr lang="en-US" sz="2700" kern="0" dirty="0">
              <a:solidFill>
                <a:srgbClr val="000000"/>
              </a:solidFill>
            </a:endParaRPr>
          </a:p>
        </p:txBody>
      </p:sp>
      <p:sp>
        <p:nvSpPr>
          <p:cNvPr id="14" name="Content Placeholder 2">
            <a:extLst>
              <a:ext uri="{FF2B5EF4-FFF2-40B4-BE49-F238E27FC236}">
                <a16:creationId xmlns:a16="http://schemas.microsoft.com/office/drawing/2014/main" id="{2243B889-91A0-4FF5-9A1C-AF0B703C7C7F}"/>
              </a:ext>
            </a:extLst>
          </p:cNvPr>
          <p:cNvSpPr txBox="1">
            <a:spLocks/>
          </p:cNvSpPr>
          <p:nvPr/>
        </p:nvSpPr>
        <p:spPr bwMode="auto">
          <a:xfrm>
            <a:off x="4084890" y="2898572"/>
            <a:ext cx="2609557" cy="5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de longue chaîne, </a:t>
            </a:r>
          </a:p>
        </p:txBody>
      </p:sp>
      <p:sp>
        <p:nvSpPr>
          <p:cNvPr id="15" name="Content Placeholder 2">
            <a:extLst>
              <a:ext uri="{FF2B5EF4-FFF2-40B4-BE49-F238E27FC236}">
                <a16:creationId xmlns:a16="http://schemas.microsoft.com/office/drawing/2014/main" id="{98F02EB4-5524-45E4-9A89-13C53945021F}"/>
              </a:ext>
            </a:extLst>
          </p:cNvPr>
          <p:cNvSpPr txBox="1">
            <a:spLocks/>
          </p:cNvSpPr>
          <p:nvPr/>
        </p:nvSpPr>
        <p:spPr bwMode="auto">
          <a:xfrm>
            <a:off x="6516216" y="2898572"/>
            <a:ext cx="2823277" cy="5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en forme d’anneau</a:t>
            </a:r>
          </a:p>
        </p:txBody>
      </p:sp>
      <p:sp>
        <p:nvSpPr>
          <p:cNvPr id="16" name="Content Placeholder 2">
            <a:extLst>
              <a:ext uri="{FF2B5EF4-FFF2-40B4-BE49-F238E27FC236}">
                <a16:creationId xmlns:a16="http://schemas.microsoft.com/office/drawing/2014/main" id="{8809D915-ED2A-4ABD-B36F-02DEA97B6BE8}"/>
              </a:ext>
            </a:extLst>
          </p:cNvPr>
          <p:cNvSpPr txBox="1">
            <a:spLocks/>
          </p:cNvSpPr>
          <p:nvPr/>
        </p:nvSpPr>
        <p:spPr bwMode="auto">
          <a:xfrm>
            <a:off x="82988" y="3288016"/>
            <a:ext cx="3182572" cy="55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ou en forme ramifiée.</a:t>
            </a:r>
          </a:p>
        </p:txBody>
      </p:sp>
      <p:sp>
        <p:nvSpPr>
          <p:cNvPr id="17" name="Content Placeholder 2">
            <a:extLst>
              <a:ext uri="{FF2B5EF4-FFF2-40B4-BE49-F238E27FC236}">
                <a16:creationId xmlns:a16="http://schemas.microsoft.com/office/drawing/2014/main" id="{A3044E5B-6E84-453A-939E-420C7A435E5D}"/>
              </a:ext>
            </a:extLst>
          </p:cNvPr>
          <p:cNvSpPr txBox="1">
            <a:spLocks/>
          </p:cNvSpPr>
          <p:nvPr/>
        </p:nvSpPr>
        <p:spPr bwMode="auto">
          <a:xfrm>
            <a:off x="106760" y="3903198"/>
            <a:ext cx="8943957" cy="92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CA" sz="2700" dirty="0">
                <a:solidFill>
                  <a:srgbClr val="000000"/>
                </a:solidFill>
                <a:latin typeface="Times New Roman" panose="02020603050405020304" pitchFamily="18" charset="0"/>
                <a:ea typeface="Calibri" panose="020F0502020204030204" pitchFamily="34" charset="0"/>
              </a:rPr>
              <a:t>Les composés organiques contiennent aussi de l’hydrogène, d’habitude.</a:t>
            </a:r>
            <a:endParaRPr lang="en-US" sz="2700" kern="0" dirty="0">
              <a:solidFill>
                <a:srgbClr val="000000"/>
              </a:solidFill>
            </a:endParaRPr>
          </a:p>
        </p:txBody>
      </p:sp>
    </p:spTree>
    <p:extLst>
      <p:ext uri="{BB962C8B-B14F-4D97-AF65-F5344CB8AC3E}">
        <p14:creationId xmlns:p14="http://schemas.microsoft.com/office/powerpoint/2010/main" val="215163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 calcmode="lin" valueType="num">
                                      <p:cBhvr additive="base">
                                        <p:cTn id="17" dur="500" fill="hold"/>
                                        <p:tgtEl>
                                          <p:spTgt spid="95"/>
                                        </p:tgtEl>
                                        <p:attrNameLst>
                                          <p:attrName>ppt_x</p:attrName>
                                        </p:attrNameLst>
                                      </p:cBhvr>
                                      <p:tavLst>
                                        <p:tav tm="0">
                                          <p:val>
                                            <p:strVal val="#ppt_x"/>
                                          </p:val>
                                        </p:tav>
                                        <p:tav tm="100000">
                                          <p:val>
                                            <p:strVal val="#ppt_x"/>
                                          </p:val>
                                        </p:tav>
                                      </p:tavLst>
                                    </p:anim>
                                    <p:anim calcmode="lin" valueType="num">
                                      <p:cBhvr additive="base">
                                        <p:cTn id="18"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anim calcmode="lin" valueType="num">
                                      <p:cBhvr additive="base">
                                        <p:cTn id="29" dur="500" fill="hold"/>
                                        <p:tgtEl>
                                          <p:spTgt spid="86"/>
                                        </p:tgtEl>
                                        <p:attrNameLst>
                                          <p:attrName>ppt_x</p:attrName>
                                        </p:attrNameLst>
                                      </p:cBhvr>
                                      <p:tavLst>
                                        <p:tav tm="0">
                                          <p:val>
                                            <p:strVal val="#ppt_x"/>
                                          </p:val>
                                        </p:tav>
                                        <p:tav tm="100000">
                                          <p:val>
                                            <p:strVal val="#ppt_x"/>
                                          </p:val>
                                        </p:tav>
                                      </p:tavLst>
                                    </p:anim>
                                    <p:anim calcmode="lin" valueType="num">
                                      <p:cBhvr additive="base">
                                        <p:cTn id="30" dur="500" fill="hold"/>
                                        <p:tgtEl>
                                          <p:spTgt spid="8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anim calcmode="lin" valueType="num">
                                      <p:cBhvr additive="base">
                                        <p:cTn id="33" dur="500" fill="hold"/>
                                        <p:tgtEl>
                                          <p:spTgt spid="96"/>
                                        </p:tgtEl>
                                        <p:attrNameLst>
                                          <p:attrName>ppt_x</p:attrName>
                                        </p:attrNameLst>
                                      </p:cBhvr>
                                      <p:tavLst>
                                        <p:tav tm="0">
                                          <p:val>
                                            <p:strVal val="#ppt_x"/>
                                          </p:val>
                                        </p:tav>
                                        <p:tav tm="100000">
                                          <p:val>
                                            <p:strVal val="#ppt_x"/>
                                          </p:val>
                                        </p:tav>
                                      </p:tavLst>
                                    </p:anim>
                                    <p:anim calcmode="lin" valueType="num">
                                      <p:cBhvr additive="base">
                                        <p:cTn id="34"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8"/>
                                        </p:tgtEl>
                                        <p:attrNameLst>
                                          <p:attrName>style.visibility</p:attrName>
                                        </p:attrNameLst>
                                      </p:cBhvr>
                                      <p:to>
                                        <p:strVal val="visible"/>
                                      </p:to>
                                    </p:set>
                                    <p:anim calcmode="lin" valueType="num">
                                      <p:cBhvr additive="base">
                                        <p:cTn id="45" dur="500" fill="hold"/>
                                        <p:tgtEl>
                                          <p:spTgt spid="98"/>
                                        </p:tgtEl>
                                        <p:attrNameLst>
                                          <p:attrName>ppt_x</p:attrName>
                                        </p:attrNameLst>
                                      </p:cBhvr>
                                      <p:tavLst>
                                        <p:tav tm="0">
                                          <p:val>
                                            <p:strVal val="#ppt_x"/>
                                          </p:val>
                                        </p:tav>
                                        <p:tav tm="100000">
                                          <p:val>
                                            <p:strVal val="#ppt_x"/>
                                          </p:val>
                                        </p:tav>
                                      </p:tavLst>
                                    </p:anim>
                                    <p:anim calcmode="lin" valueType="num">
                                      <p:cBhvr additive="base">
                                        <p:cTn id="46" dur="500" fill="hold"/>
                                        <p:tgtEl>
                                          <p:spTgt spid="9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anim calcmode="lin" valueType="num">
                                      <p:cBhvr additive="base">
                                        <p:cTn id="49" dur="500" fill="hold"/>
                                        <p:tgtEl>
                                          <p:spTgt spid="99"/>
                                        </p:tgtEl>
                                        <p:attrNameLst>
                                          <p:attrName>ppt_x</p:attrName>
                                        </p:attrNameLst>
                                      </p:cBhvr>
                                      <p:tavLst>
                                        <p:tav tm="0">
                                          <p:val>
                                            <p:strVal val="#ppt_x"/>
                                          </p:val>
                                        </p:tav>
                                        <p:tav tm="100000">
                                          <p:val>
                                            <p:strVal val="#ppt_x"/>
                                          </p:val>
                                        </p:tav>
                                      </p:tavLst>
                                    </p:anim>
                                    <p:anim calcmode="lin" valueType="num">
                                      <p:cBhvr additive="base">
                                        <p:cTn id="5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9"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08AEFDA8-0848-41C8-9FFE-E42DF7E055D3}"/>
              </a:ext>
            </a:extLst>
          </p:cNvPr>
          <p:cNvSpPr/>
          <p:nvPr/>
        </p:nvSpPr>
        <p:spPr>
          <a:xfrm>
            <a:off x="314386" y="3564939"/>
            <a:ext cx="224972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7C982891-77BC-42DB-B27D-8187A2673DFA}"/>
              </a:ext>
            </a:extLst>
          </p:cNvPr>
          <p:cNvSpPr/>
          <p:nvPr/>
        </p:nvSpPr>
        <p:spPr>
          <a:xfrm>
            <a:off x="1412743" y="4724434"/>
            <a:ext cx="356518" cy="362085"/>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62" name="Content Placeholder 2">
            <a:extLst>
              <a:ext uri="{FF2B5EF4-FFF2-40B4-BE49-F238E27FC236}">
                <a16:creationId xmlns:a16="http://schemas.microsoft.com/office/drawing/2014/main" id="{B7F73545-1BE3-4EA3-BC69-55E02B27BFF2}"/>
              </a:ext>
            </a:extLst>
          </p:cNvPr>
          <p:cNvSpPr txBox="1">
            <a:spLocks/>
          </p:cNvSpPr>
          <p:nvPr/>
        </p:nvSpPr>
        <p:spPr bwMode="auto">
          <a:xfrm>
            <a:off x="314386" y="3541716"/>
            <a:ext cx="2249727" cy="5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liaison simple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a:extLst>
              <a:ext uri="{FF2B5EF4-FFF2-40B4-BE49-F238E27FC236}">
                <a16:creationId xmlns:a16="http://schemas.microsoft.com/office/drawing/2014/main" id="{2DBE5BD0-EAE6-4A2C-B6CA-2866233B150A}"/>
              </a:ext>
            </a:extLst>
          </p:cNvPr>
          <p:cNvSpPr/>
          <p:nvPr/>
        </p:nvSpPr>
        <p:spPr>
          <a:xfrm>
            <a:off x="4162602" y="5013176"/>
            <a:ext cx="432048" cy="36004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61856682-7A1F-4227-8573-1140ADDBD1EC}"/>
              </a:ext>
            </a:extLst>
          </p:cNvPr>
          <p:cNvSpPr/>
          <p:nvPr/>
        </p:nvSpPr>
        <p:spPr>
          <a:xfrm>
            <a:off x="5258932" y="2946239"/>
            <a:ext cx="1606281"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E2B59F1B-0062-46F8-A53E-0197283386DF}"/>
              </a:ext>
            </a:extLst>
          </p:cNvPr>
          <p:cNvSpPr/>
          <p:nvPr/>
        </p:nvSpPr>
        <p:spPr>
          <a:xfrm>
            <a:off x="3141094" y="2946239"/>
            <a:ext cx="1606281"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4" name="Rectangle 33">
            <a:extLst>
              <a:ext uri="{FF2B5EF4-FFF2-40B4-BE49-F238E27FC236}">
                <a16:creationId xmlns:a16="http://schemas.microsoft.com/office/drawing/2014/main" id="{1DFDEDA6-9B1E-4703-B41A-44228AC127AA}"/>
              </a:ext>
            </a:extLst>
          </p:cNvPr>
          <p:cNvSpPr/>
          <p:nvPr/>
        </p:nvSpPr>
        <p:spPr>
          <a:xfrm>
            <a:off x="1475656" y="2941660"/>
            <a:ext cx="1606282"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7" name="Rectangle 36">
            <a:extLst>
              <a:ext uri="{FF2B5EF4-FFF2-40B4-BE49-F238E27FC236}">
                <a16:creationId xmlns:a16="http://schemas.microsoft.com/office/drawing/2014/main" id="{A88D02DA-08F7-4215-AD36-EB6C817ED2E0}"/>
              </a:ext>
            </a:extLst>
          </p:cNvPr>
          <p:cNvSpPr/>
          <p:nvPr/>
        </p:nvSpPr>
        <p:spPr>
          <a:xfrm>
            <a:off x="2948825" y="3564939"/>
            <a:ext cx="2249726"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8" name="Rectangle 37">
            <a:extLst>
              <a:ext uri="{FF2B5EF4-FFF2-40B4-BE49-F238E27FC236}">
                <a16:creationId xmlns:a16="http://schemas.microsoft.com/office/drawing/2014/main" id="{CA2A6677-A223-40F3-9743-7CDADD3BEA0F}"/>
              </a:ext>
            </a:extLst>
          </p:cNvPr>
          <p:cNvSpPr/>
          <p:nvPr/>
        </p:nvSpPr>
        <p:spPr>
          <a:xfrm>
            <a:off x="6221281" y="3564939"/>
            <a:ext cx="2030028"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9" name="Rectangle 38">
            <a:extLst>
              <a:ext uri="{FF2B5EF4-FFF2-40B4-BE49-F238E27FC236}">
                <a16:creationId xmlns:a16="http://schemas.microsoft.com/office/drawing/2014/main" id="{0BE4C4A8-B57D-4DCB-9AC6-88F9ADEA08E7}"/>
              </a:ext>
            </a:extLst>
          </p:cNvPr>
          <p:cNvSpPr/>
          <p:nvPr/>
        </p:nvSpPr>
        <p:spPr>
          <a:xfrm>
            <a:off x="7164288" y="4759166"/>
            <a:ext cx="504055" cy="360041"/>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5881" y="457200"/>
            <a:ext cx="9175762" cy="501013"/>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Pourquoi</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rechercher</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composés</a:t>
            </a:r>
            <a:r>
              <a:rPr lang="en-US" dirty="0">
                <a:solidFill>
                  <a:srgbClr val="003300"/>
                </a:solidFill>
                <a:latin typeface="Times New Roman" panose="02020603050405020304" pitchFamily="18" charset="0"/>
                <a:cs typeface="Times New Roman" panose="02020603050405020304" pitchFamily="18" charset="0"/>
              </a:rPr>
              <a:t> avec du </a:t>
            </a:r>
            <a:r>
              <a:rPr lang="en-US" dirty="0" err="1">
                <a:solidFill>
                  <a:srgbClr val="003300"/>
                </a:solidFill>
                <a:latin typeface="Times New Roman" panose="02020603050405020304" pitchFamily="18" charset="0"/>
                <a:cs typeface="Times New Roman" panose="02020603050405020304" pitchFamily="18" charset="0"/>
              </a:rPr>
              <a:t>carbone</a:t>
            </a:r>
            <a:r>
              <a:rPr lang="en-US" dirty="0">
                <a:solidFill>
                  <a:srgbClr val="003300"/>
                </a:solidFill>
                <a:latin typeface="Times New Roman" panose="02020603050405020304" pitchFamily="18" charset="0"/>
                <a:cs typeface="Times New Roman" panose="02020603050405020304" pitchFamily="18" charset="0"/>
              </a:rPr>
              <a:t>?</a:t>
            </a:r>
          </a:p>
        </p:txBody>
      </p:sp>
      <p:sp>
        <p:nvSpPr>
          <p:cNvPr id="95" name="Content Placeholder 2">
            <a:extLst>
              <a:ext uri="{FF2B5EF4-FFF2-40B4-BE49-F238E27FC236}">
                <a16:creationId xmlns:a16="http://schemas.microsoft.com/office/drawing/2014/main" id="{DEBAD1AE-3FA8-4B0B-8C22-32281CE6E739}"/>
              </a:ext>
            </a:extLst>
          </p:cNvPr>
          <p:cNvSpPr txBox="1">
            <a:spLocks/>
          </p:cNvSpPr>
          <p:nvPr/>
        </p:nvSpPr>
        <p:spPr bwMode="auto">
          <a:xfrm>
            <a:off x="6185583" y="5944685"/>
            <a:ext cx="2448272" cy="9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acétylène</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0"/>
              </a:spcAft>
              <a:buFontTx/>
              <a:buNone/>
            </a:pPr>
            <a:endParaRPr lang="en-US" sz="2700" kern="0" dirty="0">
              <a:solidFill>
                <a:srgbClr val="000000"/>
              </a:solidFill>
            </a:endParaRPr>
          </a:p>
        </p:txBody>
      </p:sp>
      <p:sp>
        <p:nvSpPr>
          <p:cNvPr id="96" name="Content Placeholder 2">
            <a:extLst>
              <a:ext uri="{FF2B5EF4-FFF2-40B4-BE49-F238E27FC236}">
                <a16:creationId xmlns:a16="http://schemas.microsoft.com/office/drawing/2014/main" id="{4DADEDE5-8880-408A-9EA5-CE45A0D5ED48}"/>
              </a:ext>
            </a:extLst>
          </p:cNvPr>
          <p:cNvSpPr txBox="1">
            <a:spLocks/>
          </p:cNvSpPr>
          <p:nvPr/>
        </p:nvSpPr>
        <p:spPr bwMode="auto">
          <a:xfrm>
            <a:off x="3619377" y="5944686"/>
            <a:ext cx="2238384" cy="93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prop-1-ène</a:t>
            </a:r>
            <a:endPar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0"/>
              </a:spcAft>
              <a:buFontTx/>
              <a:buNone/>
            </a:pPr>
            <a:endParaRPr lang="en-US" sz="2700" kern="0" dirty="0">
              <a:solidFill>
                <a:srgbClr val="000000"/>
              </a:solidFill>
            </a:endParaRPr>
          </a:p>
        </p:txBody>
      </p:sp>
      <p:sp>
        <p:nvSpPr>
          <p:cNvPr id="99" name="Content Placeholder 2">
            <a:extLst>
              <a:ext uri="{FF2B5EF4-FFF2-40B4-BE49-F238E27FC236}">
                <a16:creationId xmlns:a16="http://schemas.microsoft.com/office/drawing/2014/main" id="{5C14F5D4-2E33-4C27-BAA0-B6094ACBF53F}"/>
              </a:ext>
            </a:extLst>
          </p:cNvPr>
          <p:cNvSpPr txBox="1">
            <a:spLocks/>
          </p:cNvSpPr>
          <p:nvPr/>
        </p:nvSpPr>
        <p:spPr bwMode="auto">
          <a:xfrm>
            <a:off x="787862" y="5946022"/>
            <a:ext cx="1606281" cy="93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éthane</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643B431C-561C-46D0-B77D-8058C08A2DFC}"/>
              </a:ext>
            </a:extLst>
          </p:cNvPr>
          <p:cNvPicPr>
            <a:picLocks noChangeAspect="1"/>
          </p:cNvPicPr>
          <p:nvPr/>
        </p:nvPicPr>
        <p:blipFill rotWithShape="1">
          <a:blip r:embed="rId2"/>
          <a:srcRect t="34864" b="39378"/>
          <a:stretch/>
        </p:blipFill>
        <p:spPr>
          <a:xfrm>
            <a:off x="6166355" y="4723100"/>
            <a:ext cx="2555776" cy="418937"/>
          </a:xfrm>
          <a:prstGeom prst="rect">
            <a:avLst/>
          </a:prstGeom>
        </p:spPr>
      </p:pic>
      <p:pic>
        <p:nvPicPr>
          <p:cNvPr id="7" name="Picture 6">
            <a:extLst>
              <a:ext uri="{FF2B5EF4-FFF2-40B4-BE49-F238E27FC236}">
                <a16:creationId xmlns:a16="http://schemas.microsoft.com/office/drawing/2014/main" id="{BD5B88B0-82C1-4B31-B8DC-B52CD3111A98}"/>
              </a:ext>
            </a:extLst>
          </p:cNvPr>
          <p:cNvPicPr>
            <a:picLocks noChangeAspect="1"/>
          </p:cNvPicPr>
          <p:nvPr/>
        </p:nvPicPr>
        <p:blipFill>
          <a:blip r:embed="rId3"/>
          <a:stretch>
            <a:fillRect/>
          </a:stretch>
        </p:blipFill>
        <p:spPr>
          <a:xfrm>
            <a:off x="3619377" y="3956705"/>
            <a:ext cx="2068911" cy="1951727"/>
          </a:xfrm>
          <a:prstGeom prst="rect">
            <a:avLst/>
          </a:prstGeom>
        </p:spPr>
      </p:pic>
      <p:cxnSp>
        <p:nvCxnSpPr>
          <p:cNvPr id="21" name="Connector: Curved 20">
            <a:extLst>
              <a:ext uri="{FF2B5EF4-FFF2-40B4-BE49-F238E27FC236}">
                <a16:creationId xmlns:a16="http://schemas.microsoft.com/office/drawing/2014/main" id="{4F81E7EA-4F4A-4FD3-9BCB-098A6AC051EB}"/>
              </a:ext>
            </a:extLst>
          </p:cNvPr>
          <p:cNvCxnSpPr>
            <a:cxnSpLocks/>
            <a:stCxn id="34" idx="2"/>
            <a:endCxn id="61" idx="0"/>
          </p:cNvCxnSpPr>
          <p:nvPr/>
        </p:nvCxnSpPr>
        <p:spPr>
          <a:xfrm rot="5400000">
            <a:off x="1774667" y="3060809"/>
            <a:ext cx="168712" cy="839548"/>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Connector: Curved 25">
            <a:extLst>
              <a:ext uri="{FF2B5EF4-FFF2-40B4-BE49-F238E27FC236}">
                <a16:creationId xmlns:a16="http://schemas.microsoft.com/office/drawing/2014/main" id="{005055C5-F669-49E7-BD57-950D975444B7}"/>
              </a:ext>
            </a:extLst>
          </p:cNvPr>
          <p:cNvCxnSpPr>
            <a:cxnSpLocks/>
            <a:stCxn id="37" idx="2"/>
            <a:endCxn id="24" idx="0"/>
          </p:cNvCxnSpPr>
          <p:nvPr/>
        </p:nvCxnSpPr>
        <p:spPr>
          <a:xfrm rot="16200000" flipH="1">
            <a:off x="3729322" y="4363872"/>
            <a:ext cx="993670" cy="304938"/>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Content Placeholder 2">
            <a:extLst>
              <a:ext uri="{FF2B5EF4-FFF2-40B4-BE49-F238E27FC236}">
                <a16:creationId xmlns:a16="http://schemas.microsoft.com/office/drawing/2014/main" id="{5DCCE5A6-FD59-4452-BE1D-44D94EC77EF1}"/>
              </a:ext>
            </a:extLst>
          </p:cNvPr>
          <p:cNvSpPr txBox="1">
            <a:spLocks/>
          </p:cNvSpPr>
          <p:nvPr/>
        </p:nvSpPr>
        <p:spPr bwMode="auto">
          <a:xfrm>
            <a:off x="2948825" y="3541716"/>
            <a:ext cx="2249727" cy="5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liaison double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6" name="Content Placeholder 2">
            <a:extLst>
              <a:ext uri="{FF2B5EF4-FFF2-40B4-BE49-F238E27FC236}">
                <a16:creationId xmlns:a16="http://schemas.microsoft.com/office/drawing/2014/main" id="{82A9A81F-1393-4325-BE34-F119F20D585E}"/>
              </a:ext>
            </a:extLst>
          </p:cNvPr>
          <p:cNvSpPr txBox="1">
            <a:spLocks/>
          </p:cNvSpPr>
          <p:nvPr/>
        </p:nvSpPr>
        <p:spPr bwMode="auto">
          <a:xfrm>
            <a:off x="6111432" y="3541716"/>
            <a:ext cx="2249727" cy="5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liaison triple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Connector: Curved 39">
            <a:extLst>
              <a:ext uri="{FF2B5EF4-FFF2-40B4-BE49-F238E27FC236}">
                <a16:creationId xmlns:a16="http://schemas.microsoft.com/office/drawing/2014/main" id="{9719A5FF-A308-4604-BBDF-E9ED458712FC}"/>
              </a:ext>
            </a:extLst>
          </p:cNvPr>
          <p:cNvCxnSpPr>
            <a:cxnSpLocks/>
            <a:stCxn id="38" idx="2"/>
            <a:endCxn id="39" idx="0"/>
          </p:cNvCxnSpPr>
          <p:nvPr/>
        </p:nvCxnSpPr>
        <p:spPr>
          <a:xfrm rot="16200000" flipH="1">
            <a:off x="6956475" y="4299325"/>
            <a:ext cx="739660" cy="180021"/>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Connector: Curved 41">
            <a:extLst>
              <a:ext uri="{FF2B5EF4-FFF2-40B4-BE49-F238E27FC236}">
                <a16:creationId xmlns:a16="http://schemas.microsoft.com/office/drawing/2014/main" id="{39D46B9D-4278-48FA-8B6B-E8A837BF2E1C}"/>
              </a:ext>
            </a:extLst>
          </p:cNvPr>
          <p:cNvCxnSpPr>
            <a:cxnSpLocks/>
            <a:stCxn id="25" idx="2"/>
            <a:endCxn id="37" idx="0"/>
          </p:cNvCxnSpPr>
          <p:nvPr/>
        </p:nvCxnSpPr>
        <p:spPr>
          <a:xfrm rot="16200000" flipH="1">
            <a:off x="3926895" y="3418145"/>
            <a:ext cx="164133" cy="129453"/>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Connector: Curved 48">
            <a:extLst>
              <a:ext uri="{FF2B5EF4-FFF2-40B4-BE49-F238E27FC236}">
                <a16:creationId xmlns:a16="http://schemas.microsoft.com/office/drawing/2014/main" id="{488A2D4A-2147-4440-9391-7533690ABFC7}"/>
              </a:ext>
            </a:extLst>
          </p:cNvPr>
          <p:cNvCxnSpPr>
            <a:cxnSpLocks/>
            <a:stCxn id="31" idx="2"/>
            <a:endCxn id="38" idx="0"/>
          </p:cNvCxnSpPr>
          <p:nvPr/>
        </p:nvCxnSpPr>
        <p:spPr>
          <a:xfrm rot="16200000" flipH="1">
            <a:off x="6567118" y="2895761"/>
            <a:ext cx="164133" cy="1174222"/>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bwMode="auto">
          <a:xfrm>
            <a:off x="106759" y="2077523"/>
            <a:ext cx="8943957" cy="135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buFontTx/>
              <a:buNone/>
            </a:pPr>
            <a:r>
              <a:rPr lang="fr-FR" sz="2700" kern="0" dirty="0">
                <a:solidFill>
                  <a:srgbClr val="000000"/>
                </a:solidFill>
                <a:latin typeface="Times New Roman" panose="02020603050405020304" pitchFamily="18" charset="0"/>
                <a:cs typeface="Times New Roman" panose="02020603050405020304" pitchFamily="18" charset="0"/>
              </a:rPr>
              <a:t>Les composés organiques peuvent aussi, assez facilement, former des liaisons chimique avec d’autres atomes qui partagent 2 électrons, 4 électrons, ou 6 électrons</a:t>
            </a:r>
          </a:p>
        </p:txBody>
      </p:sp>
      <p:sp>
        <p:nvSpPr>
          <p:cNvPr id="60" name="Content Placeholder 2">
            <a:extLst>
              <a:ext uri="{FF2B5EF4-FFF2-40B4-BE49-F238E27FC236}">
                <a16:creationId xmlns:a16="http://schemas.microsoft.com/office/drawing/2014/main" id="{E3A492D3-3A9D-4186-B106-75E7B6F80996}"/>
              </a:ext>
            </a:extLst>
          </p:cNvPr>
          <p:cNvSpPr txBox="1">
            <a:spLocks/>
          </p:cNvSpPr>
          <p:nvPr/>
        </p:nvSpPr>
        <p:spPr bwMode="auto">
          <a:xfrm>
            <a:off x="0" y="1189654"/>
            <a:ext cx="8568952" cy="97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114300" marR="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 atome de carbone peut former 4 liaisons à d’autres atomes – on dit que carbone a une valence de 4.</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6" name="Connector: Curved 65">
            <a:extLst>
              <a:ext uri="{FF2B5EF4-FFF2-40B4-BE49-F238E27FC236}">
                <a16:creationId xmlns:a16="http://schemas.microsoft.com/office/drawing/2014/main" id="{15C56B4F-EDC8-4542-8197-094A09556975}"/>
              </a:ext>
            </a:extLst>
          </p:cNvPr>
          <p:cNvCxnSpPr>
            <a:cxnSpLocks/>
            <a:stCxn id="61" idx="2"/>
            <a:endCxn id="20" idx="0"/>
          </p:cNvCxnSpPr>
          <p:nvPr/>
        </p:nvCxnSpPr>
        <p:spPr>
          <a:xfrm rot="16200000" flipH="1">
            <a:off x="1162661" y="4296093"/>
            <a:ext cx="704928" cy="151753"/>
          </a:xfrm>
          <a:prstGeom prst="curvedConnector3">
            <a:avLst>
              <a:gd name="adj1" fmla="val 50000"/>
            </a:avLst>
          </a:prstGeom>
          <a:ln>
            <a:solidFill>
              <a:srgbClr val="003300"/>
            </a:solidFill>
            <a:tailEnd type="triangle"/>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64F9608D-DD8D-43D5-865D-E6CAF84606FC}"/>
              </a:ext>
            </a:extLst>
          </p:cNvPr>
          <p:cNvPicPr>
            <a:picLocks noChangeAspect="1"/>
          </p:cNvPicPr>
          <p:nvPr/>
        </p:nvPicPr>
        <p:blipFill>
          <a:blip r:embed="rId4"/>
          <a:stretch>
            <a:fillRect/>
          </a:stretch>
        </p:blipFill>
        <p:spPr>
          <a:xfrm>
            <a:off x="432972" y="4060856"/>
            <a:ext cx="2316063" cy="1746094"/>
          </a:xfrm>
          <a:prstGeom prst="rect">
            <a:avLst/>
          </a:prstGeom>
        </p:spPr>
      </p:pic>
    </p:spTree>
    <p:extLst>
      <p:ext uri="{BB962C8B-B14F-4D97-AF65-F5344CB8AC3E}">
        <p14:creationId xmlns:p14="http://schemas.microsoft.com/office/powerpoint/2010/main" val="141851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err="1">
                <a:solidFill>
                  <a:srgbClr val="003300"/>
                </a:solidFill>
                <a:latin typeface="Times New Roman" panose="02020603050405020304" pitchFamily="18" charset="0"/>
                <a:cs typeface="Times New Roman" panose="02020603050405020304" pitchFamily="18" charset="0"/>
              </a:rPr>
              <a:t>Quelques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composés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organiques</a:t>
            </a:r>
            <a:endParaRPr lang="en-US" dirty="0">
              <a:solidFill>
                <a:srgbClr val="0033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2E65B0D-051E-43AC-A967-308BCD1A7F5D}"/>
              </a:ext>
            </a:extLst>
          </p:cNvPr>
          <p:cNvPicPr>
            <a:picLocks noChangeAspect="1"/>
          </p:cNvPicPr>
          <p:nvPr/>
        </p:nvPicPr>
        <p:blipFill>
          <a:blip r:embed="rId2"/>
          <a:stretch>
            <a:fillRect/>
          </a:stretch>
        </p:blipFill>
        <p:spPr>
          <a:xfrm>
            <a:off x="48205" y="969605"/>
            <a:ext cx="1826300" cy="1065895"/>
          </a:xfrm>
          <a:prstGeom prst="rect">
            <a:avLst/>
          </a:prstGeom>
        </p:spPr>
      </p:pic>
      <p:sp>
        <p:nvSpPr>
          <p:cNvPr id="11" name="Content Placeholder 2">
            <a:extLst>
              <a:ext uri="{FF2B5EF4-FFF2-40B4-BE49-F238E27FC236}">
                <a16:creationId xmlns:a16="http://schemas.microsoft.com/office/drawing/2014/main" id="{8AEFDC2C-662B-4F03-851D-735B5749271A}"/>
              </a:ext>
            </a:extLst>
          </p:cNvPr>
          <p:cNvSpPr txBox="1">
            <a:spLocks/>
          </p:cNvSpPr>
          <p:nvPr/>
        </p:nvSpPr>
        <p:spPr bwMode="auto">
          <a:xfrm>
            <a:off x="2555776" y="1272588"/>
            <a:ext cx="4968551" cy="5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2,2,4-triméthylpentane, 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Content Placeholder 2">
            <a:extLst>
              <a:ext uri="{FF2B5EF4-FFF2-40B4-BE49-F238E27FC236}">
                <a16:creationId xmlns:a16="http://schemas.microsoft.com/office/drawing/2014/main" id="{90E8D056-FF31-4F9C-92D3-1FDB36506B54}"/>
              </a:ext>
            </a:extLst>
          </p:cNvPr>
          <p:cNvSpPr txBox="1">
            <a:spLocks/>
          </p:cNvSpPr>
          <p:nvPr/>
        </p:nvSpPr>
        <p:spPr bwMode="auto">
          <a:xfrm>
            <a:off x="2555776" y="1935265"/>
            <a:ext cx="2406620" cy="50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méthane, 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AA523783-C4D9-4858-AFD2-34FE0DE24E34}"/>
              </a:ext>
            </a:extLst>
          </p:cNvPr>
          <p:cNvPicPr>
            <a:picLocks noChangeAspect="1"/>
          </p:cNvPicPr>
          <p:nvPr/>
        </p:nvPicPr>
        <p:blipFill>
          <a:blip r:embed="rId3"/>
          <a:stretch>
            <a:fillRect/>
          </a:stretch>
        </p:blipFill>
        <p:spPr>
          <a:xfrm>
            <a:off x="660568" y="1982833"/>
            <a:ext cx="504056" cy="508466"/>
          </a:xfrm>
          <a:prstGeom prst="rect">
            <a:avLst/>
          </a:prstGeom>
        </p:spPr>
      </p:pic>
      <p:pic>
        <p:nvPicPr>
          <p:cNvPr id="15" name="Picture 14">
            <a:extLst>
              <a:ext uri="{FF2B5EF4-FFF2-40B4-BE49-F238E27FC236}">
                <a16:creationId xmlns:a16="http://schemas.microsoft.com/office/drawing/2014/main" id="{2DE16393-645E-49BA-A131-297035726666}"/>
              </a:ext>
            </a:extLst>
          </p:cNvPr>
          <p:cNvPicPr>
            <a:picLocks noChangeAspect="1"/>
          </p:cNvPicPr>
          <p:nvPr/>
        </p:nvPicPr>
        <p:blipFill>
          <a:blip r:embed="rId4"/>
          <a:stretch>
            <a:fillRect/>
          </a:stretch>
        </p:blipFill>
        <p:spPr>
          <a:xfrm>
            <a:off x="-11510" y="2437219"/>
            <a:ext cx="2192368" cy="1503828"/>
          </a:xfrm>
          <a:prstGeom prst="rect">
            <a:avLst/>
          </a:prstGeom>
        </p:spPr>
      </p:pic>
      <p:sp>
        <p:nvSpPr>
          <p:cNvPr id="18" name="Content Placeholder 2">
            <a:extLst>
              <a:ext uri="{FF2B5EF4-FFF2-40B4-BE49-F238E27FC236}">
                <a16:creationId xmlns:a16="http://schemas.microsoft.com/office/drawing/2014/main" id="{68452527-D915-4813-ABCA-32636E825A6A}"/>
              </a:ext>
            </a:extLst>
          </p:cNvPr>
          <p:cNvSpPr txBox="1">
            <a:spLocks/>
          </p:cNvSpPr>
          <p:nvPr/>
        </p:nvSpPr>
        <p:spPr bwMode="auto">
          <a:xfrm>
            <a:off x="2544266" y="2600759"/>
            <a:ext cx="6048672" cy="8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testostérone (17</a:t>
            </a:r>
            <a:r>
              <a:rPr lang="el-G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β</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-hydroxyandrost-4-èn-3-one)</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28</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77069627-4E2E-4A29-84DC-7A1150425209}"/>
              </a:ext>
            </a:extLst>
          </p:cNvPr>
          <p:cNvPicPr>
            <a:picLocks noChangeAspect="1"/>
          </p:cNvPicPr>
          <p:nvPr/>
        </p:nvPicPr>
        <p:blipFill>
          <a:blip r:embed="rId5"/>
          <a:stretch>
            <a:fillRect/>
          </a:stretch>
        </p:blipFill>
        <p:spPr>
          <a:xfrm rot="17947025">
            <a:off x="661447" y="3377393"/>
            <a:ext cx="1524268" cy="1933915"/>
          </a:xfrm>
          <a:prstGeom prst="rect">
            <a:avLst/>
          </a:prstGeom>
        </p:spPr>
      </p:pic>
      <p:sp>
        <p:nvSpPr>
          <p:cNvPr id="22" name="Content Placeholder 2">
            <a:extLst>
              <a:ext uri="{FF2B5EF4-FFF2-40B4-BE49-F238E27FC236}">
                <a16:creationId xmlns:a16="http://schemas.microsoft.com/office/drawing/2014/main" id="{D9DFF771-4571-4D3B-95D0-2CB7EE9532BD}"/>
              </a:ext>
            </a:extLst>
          </p:cNvPr>
          <p:cNvSpPr txBox="1">
            <a:spLocks/>
          </p:cNvSpPr>
          <p:nvPr/>
        </p:nvSpPr>
        <p:spPr bwMode="auto">
          <a:xfrm>
            <a:off x="2563036" y="3720415"/>
            <a:ext cx="6689484" cy="100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sucre, (saccharose ou </a:t>
            </a:r>
            <a:r>
              <a:rPr lang="el-G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α</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glucosopyranosyll</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a:t>
            </a:r>
            <a:r>
              <a:rPr lang="el-GR"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β</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n-US"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fructofuranoside</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a:extLst>
              <a:ext uri="{FF2B5EF4-FFF2-40B4-BE49-F238E27FC236}">
                <a16:creationId xmlns:a16="http://schemas.microsoft.com/office/drawing/2014/main" id="{61F6E528-62C6-48CC-8F37-205ADF186021}"/>
              </a:ext>
            </a:extLst>
          </p:cNvPr>
          <p:cNvPicPr>
            <a:picLocks noChangeAspect="1"/>
          </p:cNvPicPr>
          <p:nvPr/>
        </p:nvPicPr>
        <p:blipFill>
          <a:blip r:embed="rId6"/>
          <a:stretch>
            <a:fillRect/>
          </a:stretch>
        </p:blipFill>
        <p:spPr>
          <a:xfrm rot="3020812">
            <a:off x="274607" y="4742375"/>
            <a:ext cx="1780031" cy="1724405"/>
          </a:xfrm>
          <a:prstGeom prst="rect">
            <a:avLst/>
          </a:prstGeom>
        </p:spPr>
      </p:pic>
      <p:sp>
        <p:nvSpPr>
          <p:cNvPr id="26" name="Content Placeholder 2">
            <a:extLst>
              <a:ext uri="{FF2B5EF4-FFF2-40B4-BE49-F238E27FC236}">
                <a16:creationId xmlns:a16="http://schemas.microsoft.com/office/drawing/2014/main" id="{07EDB332-D9F4-4BEB-93C3-82BCCC43A5B7}"/>
              </a:ext>
            </a:extLst>
          </p:cNvPr>
          <p:cNvSpPr txBox="1">
            <a:spLocks/>
          </p:cNvSpPr>
          <p:nvPr/>
        </p:nvSpPr>
        <p:spPr bwMode="auto">
          <a:xfrm>
            <a:off x="2544266" y="4684135"/>
            <a:ext cx="6708254" cy="1372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Colchicine (N-[(7S)-5,6,7,9-tétrahydro-1,2,3,10-tétraméthoxy-9-oxobenzo[a]heptalen-7-yl)acétamide], 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NO</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6A0BA14-D169-46E4-B9A5-182470C0ED3D}"/>
              </a:ext>
            </a:extLst>
          </p:cNvPr>
          <p:cNvPicPr>
            <a:picLocks noChangeAspect="1"/>
          </p:cNvPicPr>
          <p:nvPr/>
        </p:nvPicPr>
        <p:blipFill>
          <a:blip r:embed="rId7"/>
          <a:stretch>
            <a:fillRect/>
          </a:stretch>
        </p:blipFill>
        <p:spPr>
          <a:xfrm>
            <a:off x="514180" y="6197402"/>
            <a:ext cx="1666678" cy="636289"/>
          </a:xfrm>
          <a:prstGeom prst="rect">
            <a:avLst/>
          </a:prstGeom>
        </p:spPr>
      </p:pic>
      <p:sp>
        <p:nvSpPr>
          <p:cNvPr id="29" name="Content Placeholder 2">
            <a:extLst>
              <a:ext uri="{FF2B5EF4-FFF2-40B4-BE49-F238E27FC236}">
                <a16:creationId xmlns:a16="http://schemas.microsoft.com/office/drawing/2014/main" id="{0AAC87D8-9540-407C-AB7D-D81C5FB78851}"/>
              </a:ext>
            </a:extLst>
          </p:cNvPr>
          <p:cNvSpPr txBox="1">
            <a:spLocks/>
          </p:cNvSpPr>
          <p:nvPr/>
        </p:nvSpPr>
        <p:spPr bwMode="auto">
          <a:xfrm>
            <a:off x="2580126" y="6125649"/>
            <a:ext cx="6689484" cy="51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Teflon, (poly(</a:t>
            </a:r>
            <a:r>
              <a:rPr lang="fr-CA" sz="27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tetrafluorothylene</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039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B76C7C84-522C-4F93-94D5-28F6BF37EFD2}"/>
              </a:ext>
            </a:extLst>
          </p:cNvPr>
          <p:cNvSpPr/>
          <p:nvPr/>
        </p:nvSpPr>
        <p:spPr>
          <a:xfrm>
            <a:off x="9107" y="1052999"/>
            <a:ext cx="9125787" cy="4239508"/>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3" name="Rectangle 52">
            <a:extLst>
              <a:ext uri="{FF2B5EF4-FFF2-40B4-BE49-F238E27FC236}">
                <a16:creationId xmlns:a16="http://schemas.microsoft.com/office/drawing/2014/main" id="{98E43061-59EB-4E88-B3A3-8EDCB4877570}"/>
              </a:ext>
            </a:extLst>
          </p:cNvPr>
          <p:cNvSpPr/>
          <p:nvPr/>
        </p:nvSpPr>
        <p:spPr>
          <a:xfrm>
            <a:off x="7945883" y="4589220"/>
            <a:ext cx="1098335" cy="463760"/>
          </a:xfrm>
          <a:prstGeom prst="rect">
            <a:avLst/>
          </a:prstGeom>
          <a:solidFill>
            <a:srgbClr val="FF9966"/>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représentation</a:t>
            </a:r>
            <a:r>
              <a:rPr lang="en-US" dirty="0">
                <a:solidFill>
                  <a:srgbClr val="003300"/>
                </a:solidFill>
                <a:latin typeface="Times New Roman" panose="02020603050405020304" pitchFamily="18" charset="0"/>
                <a:cs typeface="Times New Roman" panose="02020603050405020304" pitchFamily="18" charset="0"/>
              </a:rPr>
              <a:t> des </a:t>
            </a:r>
            <a:r>
              <a:rPr lang="en-US" dirty="0" err="1">
                <a:solidFill>
                  <a:srgbClr val="003300"/>
                </a:solidFill>
                <a:latin typeface="Times New Roman" panose="02020603050405020304" pitchFamily="18" charset="0"/>
                <a:cs typeface="Times New Roman" panose="02020603050405020304" pitchFamily="18" charset="0"/>
              </a:rPr>
              <a:t>composés</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organiques</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6" name="Content Placeholder 2">
            <a:extLst>
              <a:ext uri="{FF2B5EF4-FFF2-40B4-BE49-F238E27FC236}">
                <a16:creationId xmlns:a16="http://schemas.microsoft.com/office/drawing/2014/main" id="{2C534990-6152-4EE1-9456-A487E09024FB}"/>
              </a:ext>
            </a:extLst>
          </p:cNvPr>
          <p:cNvSpPr txBox="1">
            <a:spLocks/>
          </p:cNvSpPr>
          <p:nvPr/>
        </p:nvSpPr>
        <p:spPr bwMode="auto">
          <a:xfrm>
            <a:off x="2137218" y="2651770"/>
            <a:ext cx="1743565" cy="11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formule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structurelle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2" name="Content Placeholder 2">
            <a:extLst>
              <a:ext uri="{FF2B5EF4-FFF2-40B4-BE49-F238E27FC236}">
                <a16:creationId xmlns:a16="http://schemas.microsoft.com/office/drawing/2014/main" id="{FA745C63-8E89-469C-AFD5-C465B3974C04}"/>
              </a:ext>
            </a:extLst>
          </p:cNvPr>
          <p:cNvSpPr txBox="1">
            <a:spLocks/>
          </p:cNvSpPr>
          <p:nvPr/>
        </p:nvSpPr>
        <p:spPr bwMode="auto">
          <a:xfrm>
            <a:off x="5960136" y="2543767"/>
            <a:ext cx="2077731" cy="89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formule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moléculaire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Content Placeholder 2">
            <a:extLst>
              <a:ext uri="{FF2B5EF4-FFF2-40B4-BE49-F238E27FC236}">
                <a16:creationId xmlns:a16="http://schemas.microsoft.com/office/drawing/2014/main" id="{2C6F8B73-AB97-4978-A69B-BAF82FCDEEAD}"/>
              </a:ext>
            </a:extLst>
          </p:cNvPr>
          <p:cNvSpPr txBox="1">
            <a:spLocks/>
          </p:cNvSpPr>
          <p:nvPr/>
        </p:nvSpPr>
        <p:spPr bwMode="auto">
          <a:xfrm>
            <a:off x="2020992" y="3751994"/>
            <a:ext cx="2020076" cy="13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formule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structurelle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condensée</a:t>
            </a:r>
          </a:p>
        </p:txBody>
      </p:sp>
      <p:sp>
        <p:nvSpPr>
          <p:cNvPr id="24" name="Content Placeholder 2">
            <a:extLst>
              <a:ext uri="{FF2B5EF4-FFF2-40B4-BE49-F238E27FC236}">
                <a16:creationId xmlns:a16="http://schemas.microsoft.com/office/drawing/2014/main" id="{20325143-A273-4C48-83F9-9ABF11F8609D}"/>
              </a:ext>
            </a:extLst>
          </p:cNvPr>
          <p:cNvSpPr txBox="1">
            <a:spLocks/>
          </p:cNvSpPr>
          <p:nvPr/>
        </p:nvSpPr>
        <p:spPr bwMode="auto">
          <a:xfrm>
            <a:off x="6004808" y="3889944"/>
            <a:ext cx="1997957" cy="102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formule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topologique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ontent Placeholder 2">
            <a:extLst>
              <a:ext uri="{FF2B5EF4-FFF2-40B4-BE49-F238E27FC236}">
                <a16:creationId xmlns:a16="http://schemas.microsoft.com/office/drawing/2014/main" id="{87AB3C1E-01C7-4845-87BD-09F7B78B54EE}"/>
              </a:ext>
            </a:extLst>
          </p:cNvPr>
          <p:cNvSpPr txBox="1">
            <a:spLocks/>
          </p:cNvSpPr>
          <p:nvPr/>
        </p:nvSpPr>
        <p:spPr bwMode="auto">
          <a:xfrm>
            <a:off x="9880" y="1690873"/>
            <a:ext cx="2376265" cy="320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Il y a plusieurs façon de représenter n’importe quel compos</a:t>
            </a:r>
            <a:r>
              <a:rPr lang="fr-CA" sz="2700" dirty="0">
                <a:solidFill>
                  <a:srgbClr val="000000"/>
                </a:solidFill>
                <a:latin typeface="Times New Roman" panose="02020603050405020304" pitchFamily="18" charset="0"/>
                <a:ea typeface="Calibri" panose="020F0502020204030204" pitchFamily="34" charset="0"/>
              </a:rPr>
              <a:t>é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organique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Ex. – propane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7" name="Content Placeholder 2">
            <a:extLst>
              <a:ext uri="{FF2B5EF4-FFF2-40B4-BE49-F238E27FC236}">
                <a16:creationId xmlns:a16="http://schemas.microsoft.com/office/drawing/2014/main" id="{CDFB59C6-0A9C-4361-BD39-843239B94700}"/>
              </a:ext>
            </a:extLst>
          </p:cNvPr>
          <p:cNvSpPr txBox="1">
            <a:spLocks/>
          </p:cNvSpPr>
          <p:nvPr/>
        </p:nvSpPr>
        <p:spPr bwMode="auto">
          <a:xfrm>
            <a:off x="4171575" y="287375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8" name="Content Placeholder 2">
            <a:extLst>
              <a:ext uri="{FF2B5EF4-FFF2-40B4-BE49-F238E27FC236}">
                <a16:creationId xmlns:a16="http://schemas.microsoft.com/office/drawing/2014/main" id="{7DE99ADA-3C73-490A-B734-045CB50787B0}"/>
              </a:ext>
            </a:extLst>
          </p:cNvPr>
          <p:cNvSpPr txBox="1">
            <a:spLocks/>
          </p:cNvSpPr>
          <p:nvPr/>
        </p:nvSpPr>
        <p:spPr bwMode="auto">
          <a:xfrm>
            <a:off x="4967190" y="287375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Content Placeholder 2">
            <a:extLst>
              <a:ext uri="{FF2B5EF4-FFF2-40B4-BE49-F238E27FC236}">
                <a16:creationId xmlns:a16="http://schemas.microsoft.com/office/drawing/2014/main" id="{B6476208-8B53-45EB-B47B-465B4D748113}"/>
              </a:ext>
            </a:extLst>
          </p:cNvPr>
          <p:cNvSpPr txBox="1">
            <a:spLocks/>
          </p:cNvSpPr>
          <p:nvPr/>
        </p:nvSpPr>
        <p:spPr bwMode="auto">
          <a:xfrm>
            <a:off x="4569382" y="287375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4F8EE597-6510-4201-9273-103A7B174BB1}"/>
              </a:ext>
            </a:extLst>
          </p:cNvPr>
          <p:cNvCxnSpPr/>
          <p:nvPr/>
        </p:nvCxnSpPr>
        <p:spPr>
          <a:xfrm>
            <a:off x="4517350" y="315245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FF00078-193A-4F00-B41D-9B99CE763B5B}"/>
              </a:ext>
            </a:extLst>
          </p:cNvPr>
          <p:cNvCxnSpPr/>
          <p:nvPr/>
        </p:nvCxnSpPr>
        <p:spPr>
          <a:xfrm>
            <a:off x="4915157" y="315245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9BEA859-8AD0-46FF-A17C-E216DDA083FD}"/>
              </a:ext>
            </a:extLst>
          </p:cNvPr>
          <p:cNvCxnSpPr>
            <a:cxnSpLocks/>
          </p:cNvCxnSpPr>
          <p:nvPr/>
        </p:nvCxnSpPr>
        <p:spPr>
          <a:xfrm rot="16200000">
            <a:off x="5114062" y="289775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0" name="Content Placeholder 2">
            <a:extLst>
              <a:ext uri="{FF2B5EF4-FFF2-40B4-BE49-F238E27FC236}">
                <a16:creationId xmlns:a16="http://schemas.microsoft.com/office/drawing/2014/main" id="{4AAD7183-6EA7-4F09-853D-74D1CBCAF858}"/>
              </a:ext>
            </a:extLst>
          </p:cNvPr>
          <p:cNvSpPr txBox="1">
            <a:spLocks/>
          </p:cNvSpPr>
          <p:nvPr/>
        </p:nvSpPr>
        <p:spPr bwMode="auto">
          <a:xfrm>
            <a:off x="4967190" y="242409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E2C1EDE-9B45-4E59-A4A5-85F8A33DFAB8}"/>
              </a:ext>
            </a:extLst>
          </p:cNvPr>
          <p:cNvCxnSpPr>
            <a:cxnSpLocks/>
          </p:cNvCxnSpPr>
          <p:nvPr/>
        </p:nvCxnSpPr>
        <p:spPr>
          <a:xfrm rot="16200000">
            <a:off x="4720755" y="289775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Content Placeholder 2">
            <a:extLst>
              <a:ext uri="{FF2B5EF4-FFF2-40B4-BE49-F238E27FC236}">
                <a16:creationId xmlns:a16="http://schemas.microsoft.com/office/drawing/2014/main" id="{0664B255-DD2F-4D13-B117-C18AA04EFB43}"/>
              </a:ext>
            </a:extLst>
          </p:cNvPr>
          <p:cNvSpPr txBox="1">
            <a:spLocks/>
          </p:cNvSpPr>
          <p:nvPr/>
        </p:nvSpPr>
        <p:spPr bwMode="auto">
          <a:xfrm>
            <a:off x="4573883" y="242409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B1C7DAB-BEA8-45EE-A11F-0A6744B08183}"/>
              </a:ext>
            </a:extLst>
          </p:cNvPr>
          <p:cNvCxnSpPr>
            <a:cxnSpLocks/>
          </p:cNvCxnSpPr>
          <p:nvPr/>
        </p:nvCxnSpPr>
        <p:spPr>
          <a:xfrm rot="16200000">
            <a:off x="4313946" y="289775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4" name="Content Placeholder 2">
            <a:extLst>
              <a:ext uri="{FF2B5EF4-FFF2-40B4-BE49-F238E27FC236}">
                <a16:creationId xmlns:a16="http://schemas.microsoft.com/office/drawing/2014/main" id="{E6DA43E4-A8C3-434C-9ACC-E6D11D20F4B5}"/>
              </a:ext>
            </a:extLst>
          </p:cNvPr>
          <p:cNvSpPr txBox="1">
            <a:spLocks/>
          </p:cNvSpPr>
          <p:nvPr/>
        </p:nvSpPr>
        <p:spPr bwMode="auto">
          <a:xfrm>
            <a:off x="4167074" y="2423182"/>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51B01E6-4FF0-4713-8C13-AAF9809843F2}"/>
              </a:ext>
            </a:extLst>
          </p:cNvPr>
          <p:cNvCxnSpPr>
            <a:cxnSpLocks/>
          </p:cNvCxnSpPr>
          <p:nvPr/>
        </p:nvCxnSpPr>
        <p:spPr>
          <a:xfrm rot="16200000">
            <a:off x="5115827" y="336130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96F065C-B64C-4CD9-A9FE-FC5B4C6B6474}"/>
              </a:ext>
            </a:extLst>
          </p:cNvPr>
          <p:cNvCxnSpPr>
            <a:cxnSpLocks/>
          </p:cNvCxnSpPr>
          <p:nvPr/>
        </p:nvCxnSpPr>
        <p:spPr>
          <a:xfrm rot="16200000">
            <a:off x="4722520" y="336130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CE6BBC8-35B2-49AA-83EA-4ADC68E111B5}"/>
              </a:ext>
            </a:extLst>
          </p:cNvPr>
          <p:cNvCxnSpPr>
            <a:cxnSpLocks/>
          </p:cNvCxnSpPr>
          <p:nvPr/>
        </p:nvCxnSpPr>
        <p:spPr>
          <a:xfrm rot="16200000">
            <a:off x="4315711" y="336130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1" name="Content Placeholder 2">
            <a:extLst>
              <a:ext uri="{FF2B5EF4-FFF2-40B4-BE49-F238E27FC236}">
                <a16:creationId xmlns:a16="http://schemas.microsoft.com/office/drawing/2014/main" id="{51CFD990-5201-4D63-8390-63E2178FBC06}"/>
              </a:ext>
            </a:extLst>
          </p:cNvPr>
          <p:cNvSpPr txBox="1">
            <a:spLocks/>
          </p:cNvSpPr>
          <p:nvPr/>
        </p:nvSpPr>
        <p:spPr bwMode="auto">
          <a:xfrm>
            <a:off x="4967190" y="331235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2" name="Content Placeholder 2">
            <a:extLst>
              <a:ext uri="{FF2B5EF4-FFF2-40B4-BE49-F238E27FC236}">
                <a16:creationId xmlns:a16="http://schemas.microsoft.com/office/drawing/2014/main" id="{AB2F92D3-6A7B-48B1-BE0B-A9FE3C2D3DE9}"/>
              </a:ext>
            </a:extLst>
          </p:cNvPr>
          <p:cNvSpPr txBox="1">
            <a:spLocks/>
          </p:cNvSpPr>
          <p:nvPr/>
        </p:nvSpPr>
        <p:spPr bwMode="auto">
          <a:xfrm>
            <a:off x="4573883" y="331235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3" name="Content Placeholder 2">
            <a:extLst>
              <a:ext uri="{FF2B5EF4-FFF2-40B4-BE49-F238E27FC236}">
                <a16:creationId xmlns:a16="http://schemas.microsoft.com/office/drawing/2014/main" id="{D20C2251-3827-451F-B413-EA6D1A880261}"/>
              </a:ext>
            </a:extLst>
          </p:cNvPr>
          <p:cNvSpPr txBox="1">
            <a:spLocks/>
          </p:cNvSpPr>
          <p:nvPr/>
        </p:nvSpPr>
        <p:spPr bwMode="auto">
          <a:xfrm>
            <a:off x="4167074" y="331144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5" name="Content Placeholder 2">
            <a:extLst>
              <a:ext uri="{FF2B5EF4-FFF2-40B4-BE49-F238E27FC236}">
                <a16:creationId xmlns:a16="http://schemas.microsoft.com/office/drawing/2014/main" id="{0E4C1982-2B59-42D7-94BC-18B244C82A38}"/>
              </a:ext>
            </a:extLst>
          </p:cNvPr>
          <p:cNvSpPr txBox="1">
            <a:spLocks/>
          </p:cNvSpPr>
          <p:nvPr/>
        </p:nvSpPr>
        <p:spPr bwMode="auto">
          <a:xfrm>
            <a:off x="5373947" y="2868225"/>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6" name="Straight Connector 85">
            <a:extLst>
              <a:ext uri="{FF2B5EF4-FFF2-40B4-BE49-F238E27FC236}">
                <a16:creationId xmlns:a16="http://schemas.microsoft.com/office/drawing/2014/main" id="{6A18DB05-C959-484E-9FE3-4EAB8EE8FC04}"/>
              </a:ext>
            </a:extLst>
          </p:cNvPr>
          <p:cNvCxnSpPr/>
          <p:nvPr/>
        </p:nvCxnSpPr>
        <p:spPr>
          <a:xfrm>
            <a:off x="5321914" y="3146925"/>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7" name="Content Placeholder 2">
            <a:extLst>
              <a:ext uri="{FF2B5EF4-FFF2-40B4-BE49-F238E27FC236}">
                <a16:creationId xmlns:a16="http://schemas.microsoft.com/office/drawing/2014/main" id="{1EE7E4A1-97E0-4B50-876E-E7A5B5B37FBB}"/>
              </a:ext>
            </a:extLst>
          </p:cNvPr>
          <p:cNvSpPr txBox="1">
            <a:spLocks/>
          </p:cNvSpPr>
          <p:nvPr/>
        </p:nvSpPr>
        <p:spPr bwMode="auto">
          <a:xfrm>
            <a:off x="3761824" y="2868225"/>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8" name="Straight Connector 87">
            <a:extLst>
              <a:ext uri="{FF2B5EF4-FFF2-40B4-BE49-F238E27FC236}">
                <a16:creationId xmlns:a16="http://schemas.microsoft.com/office/drawing/2014/main" id="{FD7B2605-CD1B-4AAB-84E5-FA7EC8654006}"/>
              </a:ext>
            </a:extLst>
          </p:cNvPr>
          <p:cNvCxnSpPr/>
          <p:nvPr/>
        </p:nvCxnSpPr>
        <p:spPr>
          <a:xfrm>
            <a:off x="4107599" y="3146925"/>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9" name="Content Placeholder 2">
            <a:extLst>
              <a:ext uri="{FF2B5EF4-FFF2-40B4-BE49-F238E27FC236}">
                <a16:creationId xmlns:a16="http://schemas.microsoft.com/office/drawing/2014/main" id="{B8DE47E2-2C5A-4DD9-A7C7-4D2360DC8B2D}"/>
              </a:ext>
            </a:extLst>
          </p:cNvPr>
          <p:cNvSpPr txBox="1">
            <a:spLocks/>
          </p:cNvSpPr>
          <p:nvPr/>
        </p:nvSpPr>
        <p:spPr bwMode="auto">
          <a:xfrm>
            <a:off x="7809881" y="376196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0" name="Content Placeholder 2">
            <a:extLst>
              <a:ext uri="{FF2B5EF4-FFF2-40B4-BE49-F238E27FC236}">
                <a16:creationId xmlns:a16="http://schemas.microsoft.com/office/drawing/2014/main" id="{85B2DBCA-2C23-4539-BC14-8E9FEE2FF7B8}"/>
              </a:ext>
            </a:extLst>
          </p:cNvPr>
          <p:cNvSpPr txBox="1">
            <a:spLocks/>
          </p:cNvSpPr>
          <p:nvPr/>
        </p:nvSpPr>
        <p:spPr bwMode="auto">
          <a:xfrm>
            <a:off x="8605496" y="376196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1" name="Content Placeholder 2">
            <a:extLst>
              <a:ext uri="{FF2B5EF4-FFF2-40B4-BE49-F238E27FC236}">
                <a16:creationId xmlns:a16="http://schemas.microsoft.com/office/drawing/2014/main" id="{F40E2D12-7C49-48DA-A8B2-A1AB6D45FF92}"/>
              </a:ext>
            </a:extLst>
          </p:cNvPr>
          <p:cNvSpPr txBox="1">
            <a:spLocks/>
          </p:cNvSpPr>
          <p:nvPr/>
        </p:nvSpPr>
        <p:spPr bwMode="auto">
          <a:xfrm>
            <a:off x="8207688" y="376196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92" name="Straight Connector 91">
            <a:extLst>
              <a:ext uri="{FF2B5EF4-FFF2-40B4-BE49-F238E27FC236}">
                <a16:creationId xmlns:a16="http://schemas.microsoft.com/office/drawing/2014/main" id="{F35E1A3E-78CE-4FF3-90B0-CB88D9F98384}"/>
              </a:ext>
            </a:extLst>
          </p:cNvPr>
          <p:cNvCxnSpPr/>
          <p:nvPr/>
        </p:nvCxnSpPr>
        <p:spPr>
          <a:xfrm>
            <a:off x="8155656" y="404066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79A6B119-B603-4617-BD45-FB50DCCF1E48}"/>
              </a:ext>
            </a:extLst>
          </p:cNvPr>
          <p:cNvCxnSpPr/>
          <p:nvPr/>
        </p:nvCxnSpPr>
        <p:spPr>
          <a:xfrm>
            <a:off x="8553463" y="404066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0" name="Content Placeholder 2">
            <a:extLst>
              <a:ext uri="{FF2B5EF4-FFF2-40B4-BE49-F238E27FC236}">
                <a16:creationId xmlns:a16="http://schemas.microsoft.com/office/drawing/2014/main" id="{699141FB-50BB-4D4D-9017-9E6733BF51BE}"/>
              </a:ext>
            </a:extLst>
          </p:cNvPr>
          <p:cNvSpPr txBox="1">
            <a:spLocks/>
          </p:cNvSpPr>
          <p:nvPr/>
        </p:nvSpPr>
        <p:spPr bwMode="auto">
          <a:xfrm>
            <a:off x="3526541" y="4123787"/>
            <a:ext cx="272398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1" name="Content Placeholder 2">
            <a:extLst>
              <a:ext uri="{FF2B5EF4-FFF2-40B4-BE49-F238E27FC236}">
                <a16:creationId xmlns:a16="http://schemas.microsoft.com/office/drawing/2014/main" id="{ECAB9AD2-48F0-4864-82F6-E1FD089D69F2}"/>
              </a:ext>
            </a:extLst>
          </p:cNvPr>
          <p:cNvSpPr txBox="1">
            <a:spLocks/>
          </p:cNvSpPr>
          <p:nvPr/>
        </p:nvSpPr>
        <p:spPr bwMode="auto">
          <a:xfrm>
            <a:off x="7704824" y="2756951"/>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2" name="Rectangle 111">
            <a:extLst>
              <a:ext uri="{FF2B5EF4-FFF2-40B4-BE49-F238E27FC236}">
                <a16:creationId xmlns:a16="http://schemas.microsoft.com/office/drawing/2014/main" id="{25D8085E-2455-4232-BB91-69F57BA865D6}"/>
              </a:ext>
            </a:extLst>
          </p:cNvPr>
          <p:cNvSpPr/>
          <p:nvPr/>
        </p:nvSpPr>
        <p:spPr>
          <a:xfrm>
            <a:off x="2182701" y="2420888"/>
            <a:ext cx="3842093" cy="1331106"/>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3" name="Rectangle 112">
            <a:extLst>
              <a:ext uri="{FF2B5EF4-FFF2-40B4-BE49-F238E27FC236}">
                <a16:creationId xmlns:a16="http://schemas.microsoft.com/office/drawing/2014/main" id="{C570B025-F337-42C9-9144-990954E0A4E3}"/>
              </a:ext>
            </a:extLst>
          </p:cNvPr>
          <p:cNvSpPr/>
          <p:nvPr/>
        </p:nvSpPr>
        <p:spPr>
          <a:xfrm>
            <a:off x="2182701" y="3794430"/>
            <a:ext cx="3845473" cy="1331106"/>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4" name="Rectangle 113">
            <a:extLst>
              <a:ext uri="{FF2B5EF4-FFF2-40B4-BE49-F238E27FC236}">
                <a16:creationId xmlns:a16="http://schemas.microsoft.com/office/drawing/2014/main" id="{E070FD40-143E-4C8E-A942-F1570209660E}"/>
              </a:ext>
            </a:extLst>
          </p:cNvPr>
          <p:cNvSpPr/>
          <p:nvPr/>
        </p:nvSpPr>
        <p:spPr>
          <a:xfrm>
            <a:off x="6126481" y="3794836"/>
            <a:ext cx="2952328" cy="1331106"/>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5" name="Rectangle 114">
            <a:extLst>
              <a:ext uri="{FF2B5EF4-FFF2-40B4-BE49-F238E27FC236}">
                <a16:creationId xmlns:a16="http://schemas.microsoft.com/office/drawing/2014/main" id="{7E6A2669-4A80-4DC0-AB0E-009F151B5324}"/>
              </a:ext>
            </a:extLst>
          </p:cNvPr>
          <p:cNvSpPr/>
          <p:nvPr/>
        </p:nvSpPr>
        <p:spPr>
          <a:xfrm>
            <a:off x="6126480" y="2420888"/>
            <a:ext cx="2952328" cy="1331106"/>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0CD14F3A-F409-4F26-8E74-A588496612EA}"/>
              </a:ext>
            </a:extLst>
          </p:cNvPr>
          <p:cNvPicPr>
            <a:picLocks noChangeAspect="1"/>
          </p:cNvPicPr>
          <p:nvPr/>
        </p:nvPicPr>
        <p:blipFill>
          <a:blip r:embed="rId2"/>
          <a:stretch>
            <a:fillRect/>
          </a:stretch>
        </p:blipFill>
        <p:spPr>
          <a:xfrm>
            <a:off x="4553218" y="1397745"/>
            <a:ext cx="1459460" cy="979165"/>
          </a:xfrm>
          <a:prstGeom prst="rect">
            <a:avLst/>
          </a:prstGeom>
        </p:spPr>
      </p:pic>
      <p:sp>
        <p:nvSpPr>
          <p:cNvPr id="116" name="Content Placeholder 2">
            <a:extLst>
              <a:ext uri="{FF2B5EF4-FFF2-40B4-BE49-F238E27FC236}">
                <a16:creationId xmlns:a16="http://schemas.microsoft.com/office/drawing/2014/main" id="{1AEC9E62-A61D-4F11-AAFB-EED3CAE14976}"/>
              </a:ext>
            </a:extLst>
          </p:cNvPr>
          <p:cNvSpPr txBox="1">
            <a:spLocks/>
          </p:cNvSpPr>
          <p:nvPr/>
        </p:nvSpPr>
        <p:spPr bwMode="auto">
          <a:xfrm>
            <a:off x="1790845" y="1429380"/>
            <a:ext cx="3193808" cy="89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rPr>
              <a:t>modèle du type </a:t>
            </a:r>
          </a:p>
          <a:p>
            <a:pPr marL="0" marR="0" indent="0" algn="ctr">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rPr>
              <a:t>boules et tiges</a:t>
            </a:r>
          </a:p>
        </p:txBody>
      </p:sp>
      <p:sp>
        <p:nvSpPr>
          <p:cNvPr id="117" name="Content Placeholder 2">
            <a:extLst>
              <a:ext uri="{FF2B5EF4-FFF2-40B4-BE49-F238E27FC236}">
                <a16:creationId xmlns:a16="http://schemas.microsoft.com/office/drawing/2014/main" id="{00DE8494-8395-40A6-944C-3AB64C711B06}"/>
              </a:ext>
            </a:extLst>
          </p:cNvPr>
          <p:cNvSpPr txBox="1">
            <a:spLocks/>
          </p:cNvSpPr>
          <p:nvPr/>
        </p:nvSpPr>
        <p:spPr bwMode="auto">
          <a:xfrm>
            <a:off x="6030634" y="1428946"/>
            <a:ext cx="1389649" cy="9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modèle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plein</a:t>
            </a:r>
          </a:p>
        </p:txBody>
      </p:sp>
      <p:sp>
        <p:nvSpPr>
          <p:cNvPr id="118" name="Rectangle 117">
            <a:extLst>
              <a:ext uri="{FF2B5EF4-FFF2-40B4-BE49-F238E27FC236}">
                <a16:creationId xmlns:a16="http://schemas.microsoft.com/office/drawing/2014/main" id="{12D61E49-F5AF-43FA-85E2-CDD16D216C9F}"/>
              </a:ext>
            </a:extLst>
          </p:cNvPr>
          <p:cNvSpPr/>
          <p:nvPr/>
        </p:nvSpPr>
        <p:spPr>
          <a:xfrm>
            <a:off x="2184862" y="1390306"/>
            <a:ext cx="3845473" cy="988031"/>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3C118356-22B1-4989-AA81-4BBAF0B33348}"/>
              </a:ext>
            </a:extLst>
          </p:cNvPr>
          <p:cNvPicPr>
            <a:picLocks noChangeAspect="1"/>
          </p:cNvPicPr>
          <p:nvPr/>
        </p:nvPicPr>
        <p:blipFill>
          <a:blip r:embed="rId3"/>
          <a:stretch>
            <a:fillRect/>
          </a:stretch>
        </p:blipFill>
        <p:spPr>
          <a:xfrm>
            <a:off x="7707982" y="1472081"/>
            <a:ext cx="1093088" cy="830491"/>
          </a:xfrm>
          <a:prstGeom prst="rect">
            <a:avLst/>
          </a:prstGeom>
        </p:spPr>
      </p:pic>
      <p:sp>
        <p:nvSpPr>
          <p:cNvPr id="120" name="Rectangle 119">
            <a:extLst>
              <a:ext uri="{FF2B5EF4-FFF2-40B4-BE49-F238E27FC236}">
                <a16:creationId xmlns:a16="http://schemas.microsoft.com/office/drawing/2014/main" id="{08869BC2-56CB-4FEF-AE86-2CACBBE7A719}"/>
              </a:ext>
            </a:extLst>
          </p:cNvPr>
          <p:cNvSpPr/>
          <p:nvPr/>
        </p:nvSpPr>
        <p:spPr>
          <a:xfrm>
            <a:off x="6129803" y="1387345"/>
            <a:ext cx="2952328" cy="988031"/>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1" name="Content Placeholder 2">
            <a:extLst>
              <a:ext uri="{FF2B5EF4-FFF2-40B4-BE49-F238E27FC236}">
                <a16:creationId xmlns:a16="http://schemas.microsoft.com/office/drawing/2014/main" id="{03EA62C7-D9EA-4433-9386-A9111FCF7BBA}"/>
              </a:ext>
            </a:extLst>
          </p:cNvPr>
          <p:cNvSpPr txBox="1">
            <a:spLocks/>
          </p:cNvSpPr>
          <p:nvPr/>
        </p:nvSpPr>
        <p:spPr bwMode="auto">
          <a:xfrm>
            <a:off x="8142853" y="4181283"/>
            <a:ext cx="602981"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 </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22" name="Straight Connector 121">
            <a:extLst>
              <a:ext uri="{FF2B5EF4-FFF2-40B4-BE49-F238E27FC236}">
                <a16:creationId xmlns:a16="http://schemas.microsoft.com/office/drawing/2014/main" id="{955574FF-E392-42FF-9BD2-FFCE50EB5206}"/>
              </a:ext>
            </a:extLst>
          </p:cNvPr>
          <p:cNvCxnSpPr>
            <a:cxnSpLocks/>
          </p:cNvCxnSpPr>
          <p:nvPr/>
        </p:nvCxnSpPr>
        <p:spPr>
          <a:xfrm flipV="1">
            <a:off x="8019359" y="4794140"/>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CAAE1526-9C2D-4AAD-8EF3-8D1321B9B334}"/>
              </a:ext>
            </a:extLst>
          </p:cNvPr>
          <p:cNvCxnSpPr>
            <a:cxnSpLocks/>
          </p:cNvCxnSpPr>
          <p:nvPr/>
        </p:nvCxnSpPr>
        <p:spPr>
          <a:xfrm flipH="1" flipV="1">
            <a:off x="8462667" y="4794140"/>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4" name="Rectangle 53">
            <a:extLst>
              <a:ext uri="{FF2B5EF4-FFF2-40B4-BE49-F238E27FC236}">
                <a16:creationId xmlns:a16="http://schemas.microsoft.com/office/drawing/2014/main" id="{6DA66BD2-9779-483B-A954-8EB5AE188DD9}"/>
              </a:ext>
            </a:extLst>
          </p:cNvPr>
          <p:cNvSpPr/>
          <p:nvPr/>
        </p:nvSpPr>
        <p:spPr>
          <a:xfrm>
            <a:off x="558552" y="6220080"/>
            <a:ext cx="108012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5" name="Rectangle 54">
            <a:extLst>
              <a:ext uri="{FF2B5EF4-FFF2-40B4-BE49-F238E27FC236}">
                <a16:creationId xmlns:a16="http://schemas.microsoft.com/office/drawing/2014/main" id="{247012A7-2C82-4B81-ADD8-0273DF78027B}"/>
              </a:ext>
            </a:extLst>
          </p:cNvPr>
          <p:cNvSpPr/>
          <p:nvPr/>
        </p:nvSpPr>
        <p:spPr>
          <a:xfrm>
            <a:off x="54496" y="5363749"/>
            <a:ext cx="2520280" cy="454567"/>
          </a:xfrm>
          <a:prstGeom prst="rect">
            <a:avLst/>
          </a:prstGeom>
          <a:solidFill>
            <a:srgbClr val="FFFFFF"/>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6" name="Content Placeholder 2">
            <a:extLst>
              <a:ext uri="{FF2B5EF4-FFF2-40B4-BE49-F238E27FC236}">
                <a16:creationId xmlns:a16="http://schemas.microsoft.com/office/drawing/2014/main" id="{00B8FF59-46F7-4618-8215-A729FD52E3DC}"/>
              </a:ext>
            </a:extLst>
          </p:cNvPr>
          <p:cNvSpPr txBox="1">
            <a:spLocks/>
          </p:cNvSpPr>
          <p:nvPr/>
        </p:nvSpPr>
        <p:spPr bwMode="auto">
          <a:xfrm>
            <a:off x="54497" y="5323984"/>
            <a:ext cx="9036496" cy="155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Un hydrocarbure est une composé qui contient que du carbone et d’hydrogène.</a:t>
            </a:r>
          </a:p>
          <a:p>
            <a:pPr marL="0" marR="0" indent="0">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Un alcane est un hydrocarbure qui n’a que des liaisons simples</a:t>
            </a:r>
          </a:p>
        </p:txBody>
      </p:sp>
    </p:spTree>
    <p:extLst>
      <p:ext uri="{BB962C8B-B14F-4D97-AF65-F5344CB8AC3E}">
        <p14:creationId xmlns:p14="http://schemas.microsoft.com/office/powerpoint/2010/main" val="302063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anim calcmode="lin" valueType="num">
                                      <p:cBhvr additive="base">
                                        <p:cTn id="7"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cBhvr additive="base">
                                        <p:cTn id="13" dur="500" fill="hold"/>
                                        <p:tgtEl>
                                          <p:spTgt spid="116"/>
                                        </p:tgtEl>
                                        <p:attrNameLst>
                                          <p:attrName>ppt_x</p:attrName>
                                        </p:attrNameLst>
                                      </p:cBhvr>
                                      <p:tavLst>
                                        <p:tav tm="0">
                                          <p:val>
                                            <p:strVal val="#ppt_x"/>
                                          </p:val>
                                        </p:tav>
                                        <p:tav tm="100000">
                                          <p:val>
                                            <p:strVal val="#ppt_x"/>
                                          </p:val>
                                        </p:tav>
                                      </p:tavLst>
                                    </p:anim>
                                    <p:anim calcmode="lin" valueType="num">
                                      <p:cBhvr additive="base">
                                        <p:cTn id="14" dur="500" fill="hold"/>
                                        <p:tgtEl>
                                          <p:spTgt spid="1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500" fill="hold"/>
                                        <p:tgtEl>
                                          <p:spTgt spid="117"/>
                                        </p:tgtEl>
                                        <p:attrNameLst>
                                          <p:attrName>ppt_x</p:attrName>
                                        </p:attrNameLst>
                                      </p:cBhvr>
                                      <p:tavLst>
                                        <p:tav tm="0">
                                          <p:val>
                                            <p:strVal val="#ppt_x"/>
                                          </p:val>
                                        </p:tav>
                                        <p:tav tm="100000">
                                          <p:val>
                                            <p:strVal val="#ppt_x"/>
                                          </p:val>
                                        </p:tav>
                                      </p:tavLst>
                                    </p:anim>
                                    <p:anim calcmode="lin" valueType="num">
                                      <p:cBhvr additive="base">
                                        <p:cTn id="24" dur="500" fill="hold"/>
                                        <p:tgtEl>
                                          <p:spTgt spid="1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additive="base">
                                        <p:cTn id="41" dur="500" fill="hold"/>
                                        <p:tgtEl>
                                          <p:spTgt spid="49"/>
                                        </p:tgtEl>
                                        <p:attrNameLst>
                                          <p:attrName>ppt_x</p:attrName>
                                        </p:attrNameLst>
                                      </p:cBhvr>
                                      <p:tavLst>
                                        <p:tav tm="0">
                                          <p:val>
                                            <p:strVal val="#ppt_x"/>
                                          </p:val>
                                        </p:tav>
                                        <p:tav tm="100000">
                                          <p:val>
                                            <p:strVal val="#ppt_x"/>
                                          </p:val>
                                        </p:tav>
                                      </p:tavLst>
                                    </p:anim>
                                    <p:anim calcmode="lin" valueType="num">
                                      <p:cBhvr additive="base">
                                        <p:cTn id="42" dur="500" fill="hold"/>
                                        <p:tgtEl>
                                          <p:spTgt spid="4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ppt_x"/>
                                          </p:val>
                                        </p:tav>
                                        <p:tav tm="100000">
                                          <p:val>
                                            <p:strVal val="#ppt_x"/>
                                          </p:val>
                                        </p:tav>
                                      </p:tavLst>
                                    </p:anim>
                                    <p:anim calcmode="lin" valueType="num">
                                      <p:cBhvr additive="base">
                                        <p:cTn id="50" dur="500" fill="hold"/>
                                        <p:tgtEl>
                                          <p:spTgt spid="6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additive="base">
                                        <p:cTn id="53" dur="500" fill="hold"/>
                                        <p:tgtEl>
                                          <p:spTgt spid="69"/>
                                        </p:tgtEl>
                                        <p:attrNameLst>
                                          <p:attrName>ppt_x</p:attrName>
                                        </p:attrNameLst>
                                      </p:cBhvr>
                                      <p:tavLst>
                                        <p:tav tm="0">
                                          <p:val>
                                            <p:strVal val="#ppt_x"/>
                                          </p:val>
                                        </p:tav>
                                        <p:tav tm="100000">
                                          <p:val>
                                            <p:strVal val="#ppt_x"/>
                                          </p:val>
                                        </p:tav>
                                      </p:tavLst>
                                    </p:anim>
                                    <p:anim calcmode="lin" valueType="num">
                                      <p:cBhvr additive="base">
                                        <p:cTn id="54" dur="500" fill="hold"/>
                                        <p:tgtEl>
                                          <p:spTgt spid="6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anim calcmode="lin" valueType="num">
                                      <p:cBhvr additive="base">
                                        <p:cTn id="57" dur="500" fill="hold"/>
                                        <p:tgtEl>
                                          <p:spTgt spid="70"/>
                                        </p:tgtEl>
                                        <p:attrNameLst>
                                          <p:attrName>ppt_x</p:attrName>
                                        </p:attrNameLst>
                                      </p:cBhvr>
                                      <p:tavLst>
                                        <p:tav tm="0">
                                          <p:val>
                                            <p:strVal val="#ppt_x"/>
                                          </p:val>
                                        </p:tav>
                                        <p:tav tm="100000">
                                          <p:val>
                                            <p:strVal val="#ppt_x"/>
                                          </p:val>
                                        </p:tav>
                                      </p:tavLst>
                                    </p:anim>
                                    <p:anim calcmode="lin" valueType="num">
                                      <p:cBhvr additive="base">
                                        <p:cTn id="58" dur="500" fill="hold"/>
                                        <p:tgtEl>
                                          <p:spTgt spid="7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ppt_x"/>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additive="base">
                                        <p:cTn id="65" dur="500" fill="hold"/>
                                        <p:tgtEl>
                                          <p:spTgt spid="72"/>
                                        </p:tgtEl>
                                        <p:attrNameLst>
                                          <p:attrName>ppt_x</p:attrName>
                                        </p:attrNameLst>
                                      </p:cBhvr>
                                      <p:tavLst>
                                        <p:tav tm="0">
                                          <p:val>
                                            <p:strVal val="#ppt_x"/>
                                          </p:val>
                                        </p:tav>
                                        <p:tav tm="100000">
                                          <p:val>
                                            <p:strVal val="#ppt_x"/>
                                          </p:val>
                                        </p:tav>
                                      </p:tavLst>
                                    </p:anim>
                                    <p:anim calcmode="lin" valueType="num">
                                      <p:cBhvr additive="base">
                                        <p:cTn id="66" dur="500" fill="hold"/>
                                        <p:tgtEl>
                                          <p:spTgt spid="72"/>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anim calcmode="lin" valueType="num">
                                      <p:cBhvr additive="base">
                                        <p:cTn id="69" dur="500" fill="hold"/>
                                        <p:tgtEl>
                                          <p:spTgt spid="73"/>
                                        </p:tgtEl>
                                        <p:attrNameLst>
                                          <p:attrName>ppt_x</p:attrName>
                                        </p:attrNameLst>
                                      </p:cBhvr>
                                      <p:tavLst>
                                        <p:tav tm="0">
                                          <p:val>
                                            <p:strVal val="#ppt_x"/>
                                          </p:val>
                                        </p:tav>
                                        <p:tav tm="100000">
                                          <p:val>
                                            <p:strVal val="#ppt_x"/>
                                          </p:val>
                                        </p:tav>
                                      </p:tavLst>
                                    </p:anim>
                                    <p:anim calcmode="lin" valueType="num">
                                      <p:cBhvr additive="base">
                                        <p:cTn id="70" dur="500" fill="hold"/>
                                        <p:tgtEl>
                                          <p:spTgt spid="7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4"/>
                                        </p:tgtEl>
                                        <p:attrNameLst>
                                          <p:attrName>style.visibility</p:attrName>
                                        </p:attrNameLst>
                                      </p:cBhvr>
                                      <p:to>
                                        <p:strVal val="visible"/>
                                      </p:to>
                                    </p:set>
                                    <p:anim calcmode="lin" valueType="num">
                                      <p:cBhvr additive="base">
                                        <p:cTn id="73" dur="500" fill="hold"/>
                                        <p:tgtEl>
                                          <p:spTgt spid="74"/>
                                        </p:tgtEl>
                                        <p:attrNameLst>
                                          <p:attrName>ppt_x</p:attrName>
                                        </p:attrNameLst>
                                      </p:cBhvr>
                                      <p:tavLst>
                                        <p:tav tm="0">
                                          <p:val>
                                            <p:strVal val="#ppt_x"/>
                                          </p:val>
                                        </p:tav>
                                        <p:tav tm="100000">
                                          <p:val>
                                            <p:strVal val="#ppt_x"/>
                                          </p:val>
                                        </p:tav>
                                      </p:tavLst>
                                    </p:anim>
                                    <p:anim calcmode="lin" valueType="num">
                                      <p:cBhvr additive="base">
                                        <p:cTn id="74" dur="500" fill="hold"/>
                                        <p:tgtEl>
                                          <p:spTgt spid="74"/>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75"/>
                                        </p:tgtEl>
                                        <p:attrNameLst>
                                          <p:attrName>style.visibility</p:attrName>
                                        </p:attrNameLst>
                                      </p:cBhvr>
                                      <p:to>
                                        <p:strVal val="visible"/>
                                      </p:to>
                                    </p:set>
                                    <p:anim calcmode="lin" valueType="num">
                                      <p:cBhvr additive="base">
                                        <p:cTn id="77" dur="500" fill="hold"/>
                                        <p:tgtEl>
                                          <p:spTgt spid="75"/>
                                        </p:tgtEl>
                                        <p:attrNameLst>
                                          <p:attrName>ppt_x</p:attrName>
                                        </p:attrNameLst>
                                      </p:cBhvr>
                                      <p:tavLst>
                                        <p:tav tm="0">
                                          <p:val>
                                            <p:strVal val="#ppt_x"/>
                                          </p:val>
                                        </p:tav>
                                        <p:tav tm="100000">
                                          <p:val>
                                            <p:strVal val="#ppt_x"/>
                                          </p:val>
                                        </p:tav>
                                      </p:tavLst>
                                    </p:anim>
                                    <p:anim calcmode="lin" valueType="num">
                                      <p:cBhvr additive="base">
                                        <p:cTn id="78" dur="500" fill="hold"/>
                                        <p:tgtEl>
                                          <p:spTgt spid="75"/>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76"/>
                                        </p:tgtEl>
                                        <p:attrNameLst>
                                          <p:attrName>style.visibility</p:attrName>
                                        </p:attrNameLst>
                                      </p:cBhvr>
                                      <p:to>
                                        <p:strVal val="visible"/>
                                      </p:to>
                                    </p:set>
                                    <p:anim calcmode="lin" valueType="num">
                                      <p:cBhvr additive="base">
                                        <p:cTn id="81" dur="500" fill="hold"/>
                                        <p:tgtEl>
                                          <p:spTgt spid="76"/>
                                        </p:tgtEl>
                                        <p:attrNameLst>
                                          <p:attrName>ppt_x</p:attrName>
                                        </p:attrNameLst>
                                      </p:cBhvr>
                                      <p:tavLst>
                                        <p:tav tm="0">
                                          <p:val>
                                            <p:strVal val="#ppt_x"/>
                                          </p:val>
                                        </p:tav>
                                        <p:tav tm="100000">
                                          <p:val>
                                            <p:strVal val="#ppt_x"/>
                                          </p:val>
                                        </p:tav>
                                      </p:tavLst>
                                    </p:anim>
                                    <p:anim calcmode="lin" valueType="num">
                                      <p:cBhvr additive="base">
                                        <p:cTn id="82" dur="500" fill="hold"/>
                                        <p:tgtEl>
                                          <p:spTgt spid="7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77"/>
                                        </p:tgtEl>
                                        <p:attrNameLst>
                                          <p:attrName>style.visibility</p:attrName>
                                        </p:attrNameLst>
                                      </p:cBhvr>
                                      <p:to>
                                        <p:strVal val="visible"/>
                                      </p:to>
                                    </p:set>
                                    <p:anim calcmode="lin" valueType="num">
                                      <p:cBhvr additive="base">
                                        <p:cTn id="85" dur="500" fill="hold"/>
                                        <p:tgtEl>
                                          <p:spTgt spid="77"/>
                                        </p:tgtEl>
                                        <p:attrNameLst>
                                          <p:attrName>ppt_x</p:attrName>
                                        </p:attrNameLst>
                                      </p:cBhvr>
                                      <p:tavLst>
                                        <p:tav tm="0">
                                          <p:val>
                                            <p:strVal val="#ppt_x"/>
                                          </p:val>
                                        </p:tav>
                                        <p:tav tm="100000">
                                          <p:val>
                                            <p:strVal val="#ppt_x"/>
                                          </p:val>
                                        </p:tav>
                                      </p:tavLst>
                                    </p:anim>
                                    <p:anim calcmode="lin" valueType="num">
                                      <p:cBhvr additive="base">
                                        <p:cTn id="86" dur="500" fill="hold"/>
                                        <p:tgtEl>
                                          <p:spTgt spid="77"/>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additive="base">
                                        <p:cTn id="89" dur="500" fill="hold"/>
                                        <p:tgtEl>
                                          <p:spTgt spid="81"/>
                                        </p:tgtEl>
                                        <p:attrNameLst>
                                          <p:attrName>ppt_x</p:attrName>
                                        </p:attrNameLst>
                                      </p:cBhvr>
                                      <p:tavLst>
                                        <p:tav tm="0">
                                          <p:val>
                                            <p:strVal val="#ppt_x"/>
                                          </p:val>
                                        </p:tav>
                                        <p:tav tm="100000">
                                          <p:val>
                                            <p:strVal val="#ppt_x"/>
                                          </p:val>
                                        </p:tav>
                                      </p:tavLst>
                                    </p:anim>
                                    <p:anim calcmode="lin" valueType="num">
                                      <p:cBhvr additive="base">
                                        <p:cTn id="90" dur="500" fill="hold"/>
                                        <p:tgtEl>
                                          <p:spTgt spid="8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500" fill="hold"/>
                                        <p:tgtEl>
                                          <p:spTgt spid="82"/>
                                        </p:tgtEl>
                                        <p:attrNameLst>
                                          <p:attrName>ppt_x</p:attrName>
                                        </p:attrNameLst>
                                      </p:cBhvr>
                                      <p:tavLst>
                                        <p:tav tm="0">
                                          <p:val>
                                            <p:strVal val="#ppt_x"/>
                                          </p:val>
                                        </p:tav>
                                        <p:tav tm="100000">
                                          <p:val>
                                            <p:strVal val="#ppt_x"/>
                                          </p:val>
                                        </p:tav>
                                      </p:tavLst>
                                    </p:anim>
                                    <p:anim calcmode="lin" valueType="num">
                                      <p:cBhvr additive="base">
                                        <p:cTn id="94" dur="500" fill="hold"/>
                                        <p:tgtEl>
                                          <p:spTgt spid="8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83"/>
                                        </p:tgtEl>
                                        <p:attrNameLst>
                                          <p:attrName>style.visibility</p:attrName>
                                        </p:attrNameLst>
                                      </p:cBhvr>
                                      <p:to>
                                        <p:strVal val="visible"/>
                                      </p:to>
                                    </p:set>
                                    <p:anim calcmode="lin" valueType="num">
                                      <p:cBhvr additive="base">
                                        <p:cTn id="97" dur="500" fill="hold"/>
                                        <p:tgtEl>
                                          <p:spTgt spid="83"/>
                                        </p:tgtEl>
                                        <p:attrNameLst>
                                          <p:attrName>ppt_x</p:attrName>
                                        </p:attrNameLst>
                                      </p:cBhvr>
                                      <p:tavLst>
                                        <p:tav tm="0">
                                          <p:val>
                                            <p:strVal val="#ppt_x"/>
                                          </p:val>
                                        </p:tav>
                                        <p:tav tm="100000">
                                          <p:val>
                                            <p:strVal val="#ppt_x"/>
                                          </p:val>
                                        </p:tav>
                                      </p:tavLst>
                                    </p:anim>
                                    <p:anim calcmode="lin" valueType="num">
                                      <p:cBhvr additive="base">
                                        <p:cTn id="98" dur="500" fill="hold"/>
                                        <p:tgtEl>
                                          <p:spTgt spid="8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500" fill="hold"/>
                                        <p:tgtEl>
                                          <p:spTgt spid="85"/>
                                        </p:tgtEl>
                                        <p:attrNameLst>
                                          <p:attrName>ppt_x</p:attrName>
                                        </p:attrNameLst>
                                      </p:cBhvr>
                                      <p:tavLst>
                                        <p:tav tm="0">
                                          <p:val>
                                            <p:strVal val="#ppt_x"/>
                                          </p:val>
                                        </p:tav>
                                        <p:tav tm="100000">
                                          <p:val>
                                            <p:strVal val="#ppt_x"/>
                                          </p:val>
                                        </p:tav>
                                      </p:tavLst>
                                    </p:anim>
                                    <p:anim calcmode="lin" valueType="num">
                                      <p:cBhvr additive="base">
                                        <p:cTn id="102" dur="500" fill="hold"/>
                                        <p:tgtEl>
                                          <p:spTgt spid="8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86"/>
                                        </p:tgtEl>
                                        <p:attrNameLst>
                                          <p:attrName>style.visibility</p:attrName>
                                        </p:attrNameLst>
                                      </p:cBhvr>
                                      <p:to>
                                        <p:strVal val="visible"/>
                                      </p:to>
                                    </p:set>
                                    <p:anim calcmode="lin" valueType="num">
                                      <p:cBhvr additive="base">
                                        <p:cTn id="105" dur="500" fill="hold"/>
                                        <p:tgtEl>
                                          <p:spTgt spid="86"/>
                                        </p:tgtEl>
                                        <p:attrNameLst>
                                          <p:attrName>ppt_x</p:attrName>
                                        </p:attrNameLst>
                                      </p:cBhvr>
                                      <p:tavLst>
                                        <p:tav tm="0">
                                          <p:val>
                                            <p:strVal val="#ppt_x"/>
                                          </p:val>
                                        </p:tav>
                                        <p:tav tm="100000">
                                          <p:val>
                                            <p:strVal val="#ppt_x"/>
                                          </p:val>
                                        </p:tav>
                                      </p:tavLst>
                                    </p:anim>
                                    <p:anim calcmode="lin" valueType="num">
                                      <p:cBhvr additive="base">
                                        <p:cTn id="106" dur="500" fill="hold"/>
                                        <p:tgtEl>
                                          <p:spTgt spid="86"/>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additive="base">
                                        <p:cTn id="109" dur="500" fill="hold"/>
                                        <p:tgtEl>
                                          <p:spTgt spid="87"/>
                                        </p:tgtEl>
                                        <p:attrNameLst>
                                          <p:attrName>ppt_x</p:attrName>
                                        </p:attrNameLst>
                                      </p:cBhvr>
                                      <p:tavLst>
                                        <p:tav tm="0">
                                          <p:val>
                                            <p:strVal val="#ppt_x"/>
                                          </p:val>
                                        </p:tav>
                                        <p:tav tm="100000">
                                          <p:val>
                                            <p:strVal val="#ppt_x"/>
                                          </p:val>
                                        </p:tav>
                                      </p:tavLst>
                                    </p:anim>
                                    <p:anim calcmode="lin" valueType="num">
                                      <p:cBhvr additive="base">
                                        <p:cTn id="110" dur="500" fill="hold"/>
                                        <p:tgtEl>
                                          <p:spTgt spid="87"/>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88"/>
                                        </p:tgtEl>
                                        <p:attrNameLst>
                                          <p:attrName>style.visibility</p:attrName>
                                        </p:attrNameLst>
                                      </p:cBhvr>
                                      <p:to>
                                        <p:strVal val="visible"/>
                                      </p:to>
                                    </p:set>
                                    <p:anim calcmode="lin" valueType="num">
                                      <p:cBhvr additive="base">
                                        <p:cTn id="113" dur="500" fill="hold"/>
                                        <p:tgtEl>
                                          <p:spTgt spid="88"/>
                                        </p:tgtEl>
                                        <p:attrNameLst>
                                          <p:attrName>ppt_x</p:attrName>
                                        </p:attrNameLst>
                                      </p:cBhvr>
                                      <p:tavLst>
                                        <p:tav tm="0">
                                          <p:val>
                                            <p:strVal val="#ppt_x"/>
                                          </p:val>
                                        </p:tav>
                                        <p:tav tm="100000">
                                          <p:val>
                                            <p:strVal val="#ppt_x"/>
                                          </p:val>
                                        </p:tav>
                                      </p:tavLst>
                                    </p:anim>
                                    <p:anim calcmode="lin" valueType="num">
                                      <p:cBhvr additive="base">
                                        <p:cTn id="114" dur="500" fill="hold"/>
                                        <p:tgtEl>
                                          <p:spTgt spid="88"/>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additive="base">
                                        <p:cTn id="117" dur="500" fill="hold"/>
                                        <p:tgtEl>
                                          <p:spTgt spid="66"/>
                                        </p:tgtEl>
                                        <p:attrNameLst>
                                          <p:attrName>ppt_x</p:attrName>
                                        </p:attrNameLst>
                                      </p:cBhvr>
                                      <p:tavLst>
                                        <p:tav tm="0">
                                          <p:val>
                                            <p:strVal val="#ppt_x"/>
                                          </p:val>
                                        </p:tav>
                                        <p:tav tm="100000">
                                          <p:val>
                                            <p:strVal val="#ppt_x"/>
                                          </p:val>
                                        </p:tav>
                                      </p:tavLst>
                                    </p:anim>
                                    <p:anim calcmode="lin" valueType="num">
                                      <p:cBhvr additive="base">
                                        <p:cTn id="118"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additive="base">
                                        <p:cTn id="123" dur="500" fill="hold"/>
                                        <p:tgtEl>
                                          <p:spTgt spid="22"/>
                                        </p:tgtEl>
                                        <p:attrNameLst>
                                          <p:attrName>ppt_x</p:attrName>
                                        </p:attrNameLst>
                                      </p:cBhvr>
                                      <p:tavLst>
                                        <p:tav tm="0">
                                          <p:val>
                                            <p:strVal val="#ppt_x"/>
                                          </p:val>
                                        </p:tav>
                                        <p:tav tm="100000">
                                          <p:val>
                                            <p:strVal val="#ppt_x"/>
                                          </p:val>
                                        </p:tav>
                                      </p:tavLst>
                                    </p:anim>
                                    <p:anim calcmode="lin" valueType="num">
                                      <p:cBhvr additive="base">
                                        <p:cTn id="124" dur="500" fill="hold"/>
                                        <p:tgtEl>
                                          <p:spTgt spid="22"/>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11"/>
                                        </p:tgtEl>
                                        <p:attrNameLst>
                                          <p:attrName>style.visibility</p:attrName>
                                        </p:attrNameLst>
                                      </p:cBhvr>
                                      <p:to>
                                        <p:strVal val="visible"/>
                                      </p:to>
                                    </p:set>
                                    <p:anim calcmode="lin" valueType="num">
                                      <p:cBhvr additive="base">
                                        <p:cTn id="127" dur="500" fill="hold"/>
                                        <p:tgtEl>
                                          <p:spTgt spid="111"/>
                                        </p:tgtEl>
                                        <p:attrNameLst>
                                          <p:attrName>ppt_x</p:attrName>
                                        </p:attrNameLst>
                                      </p:cBhvr>
                                      <p:tavLst>
                                        <p:tav tm="0">
                                          <p:val>
                                            <p:strVal val="#ppt_x"/>
                                          </p:val>
                                        </p:tav>
                                        <p:tav tm="100000">
                                          <p:val>
                                            <p:strVal val="#ppt_x"/>
                                          </p:val>
                                        </p:tav>
                                      </p:tavLst>
                                    </p:anim>
                                    <p:anim calcmode="lin" valueType="num">
                                      <p:cBhvr additive="base">
                                        <p:cTn id="12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additive="base">
                                        <p:cTn id="133" dur="500" fill="hold"/>
                                        <p:tgtEl>
                                          <p:spTgt spid="23"/>
                                        </p:tgtEl>
                                        <p:attrNameLst>
                                          <p:attrName>ppt_x</p:attrName>
                                        </p:attrNameLst>
                                      </p:cBhvr>
                                      <p:tavLst>
                                        <p:tav tm="0">
                                          <p:val>
                                            <p:strVal val="#ppt_x"/>
                                          </p:val>
                                        </p:tav>
                                        <p:tav tm="100000">
                                          <p:val>
                                            <p:strVal val="#ppt_x"/>
                                          </p:val>
                                        </p:tav>
                                      </p:tavLst>
                                    </p:anim>
                                    <p:anim calcmode="lin" valueType="num">
                                      <p:cBhvr additive="base">
                                        <p:cTn id="134" dur="500" fill="hold"/>
                                        <p:tgtEl>
                                          <p:spTgt spid="23"/>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10"/>
                                        </p:tgtEl>
                                        <p:attrNameLst>
                                          <p:attrName>style.visibility</p:attrName>
                                        </p:attrNameLst>
                                      </p:cBhvr>
                                      <p:to>
                                        <p:strVal val="visible"/>
                                      </p:to>
                                    </p:set>
                                    <p:anim calcmode="lin" valueType="num">
                                      <p:cBhvr additive="base">
                                        <p:cTn id="137" dur="500" fill="hold"/>
                                        <p:tgtEl>
                                          <p:spTgt spid="110"/>
                                        </p:tgtEl>
                                        <p:attrNameLst>
                                          <p:attrName>ppt_x</p:attrName>
                                        </p:attrNameLst>
                                      </p:cBhvr>
                                      <p:tavLst>
                                        <p:tav tm="0">
                                          <p:val>
                                            <p:strVal val="#ppt_x"/>
                                          </p:val>
                                        </p:tav>
                                        <p:tav tm="100000">
                                          <p:val>
                                            <p:strVal val="#ppt_x"/>
                                          </p:val>
                                        </p:tav>
                                      </p:tavLst>
                                    </p:anim>
                                    <p:anim calcmode="lin" valueType="num">
                                      <p:cBhvr additive="base">
                                        <p:cTn id="13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additive="base">
                                        <p:cTn id="143" dur="500" fill="hold"/>
                                        <p:tgtEl>
                                          <p:spTgt spid="24"/>
                                        </p:tgtEl>
                                        <p:attrNameLst>
                                          <p:attrName>ppt_x</p:attrName>
                                        </p:attrNameLst>
                                      </p:cBhvr>
                                      <p:tavLst>
                                        <p:tav tm="0">
                                          <p:val>
                                            <p:strVal val="#ppt_x"/>
                                          </p:val>
                                        </p:tav>
                                        <p:tav tm="100000">
                                          <p:val>
                                            <p:strVal val="#ppt_x"/>
                                          </p:val>
                                        </p:tav>
                                      </p:tavLst>
                                    </p:anim>
                                    <p:anim calcmode="lin" valueType="num">
                                      <p:cBhvr additive="base">
                                        <p:cTn id="144" dur="500" fill="hold"/>
                                        <p:tgtEl>
                                          <p:spTgt spid="2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89"/>
                                        </p:tgtEl>
                                        <p:attrNameLst>
                                          <p:attrName>style.visibility</p:attrName>
                                        </p:attrNameLst>
                                      </p:cBhvr>
                                      <p:to>
                                        <p:strVal val="visible"/>
                                      </p:to>
                                    </p:set>
                                    <p:anim calcmode="lin" valueType="num">
                                      <p:cBhvr additive="base">
                                        <p:cTn id="147" dur="500" fill="hold"/>
                                        <p:tgtEl>
                                          <p:spTgt spid="89"/>
                                        </p:tgtEl>
                                        <p:attrNameLst>
                                          <p:attrName>ppt_x</p:attrName>
                                        </p:attrNameLst>
                                      </p:cBhvr>
                                      <p:tavLst>
                                        <p:tav tm="0">
                                          <p:val>
                                            <p:strVal val="#ppt_x"/>
                                          </p:val>
                                        </p:tav>
                                        <p:tav tm="100000">
                                          <p:val>
                                            <p:strVal val="#ppt_x"/>
                                          </p:val>
                                        </p:tav>
                                      </p:tavLst>
                                    </p:anim>
                                    <p:anim calcmode="lin" valueType="num">
                                      <p:cBhvr additive="base">
                                        <p:cTn id="148" dur="500" fill="hold"/>
                                        <p:tgtEl>
                                          <p:spTgt spid="8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90"/>
                                        </p:tgtEl>
                                        <p:attrNameLst>
                                          <p:attrName>style.visibility</p:attrName>
                                        </p:attrNameLst>
                                      </p:cBhvr>
                                      <p:to>
                                        <p:strVal val="visible"/>
                                      </p:to>
                                    </p:set>
                                    <p:anim calcmode="lin" valueType="num">
                                      <p:cBhvr additive="base">
                                        <p:cTn id="151" dur="500" fill="hold"/>
                                        <p:tgtEl>
                                          <p:spTgt spid="90"/>
                                        </p:tgtEl>
                                        <p:attrNameLst>
                                          <p:attrName>ppt_x</p:attrName>
                                        </p:attrNameLst>
                                      </p:cBhvr>
                                      <p:tavLst>
                                        <p:tav tm="0">
                                          <p:val>
                                            <p:strVal val="#ppt_x"/>
                                          </p:val>
                                        </p:tav>
                                        <p:tav tm="100000">
                                          <p:val>
                                            <p:strVal val="#ppt_x"/>
                                          </p:val>
                                        </p:tav>
                                      </p:tavLst>
                                    </p:anim>
                                    <p:anim calcmode="lin" valueType="num">
                                      <p:cBhvr additive="base">
                                        <p:cTn id="152" dur="500" fill="hold"/>
                                        <p:tgtEl>
                                          <p:spTgt spid="9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91"/>
                                        </p:tgtEl>
                                        <p:attrNameLst>
                                          <p:attrName>style.visibility</p:attrName>
                                        </p:attrNameLst>
                                      </p:cBhvr>
                                      <p:to>
                                        <p:strVal val="visible"/>
                                      </p:to>
                                    </p:set>
                                    <p:anim calcmode="lin" valueType="num">
                                      <p:cBhvr additive="base">
                                        <p:cTn id="155" dur="500" fill="hold"/>
                                        <p:tgtEl>
                                          <p:spTgt spid="91"/>
                                        </p:tgtEl>
                                        <p:attrNameLst>
                                          <p:attrName>ppt_x</p:attrName>
                                        </p:attrNameLst>
                                      </p:cBhvr>
                                      <p:tavLst>
                                        <p:tav tm="0">
                                          <p:val>
                                            <p:strVal val="#ppt_x"/>
                                          </p:val>
                                        </p:tav>
                                        <p:tav tm="100000">
                                          <p:val>
                                            <p:strVal val="#ppt_x"/>
                                          </p:val>
                                        </p:tav>
                                      </p:tavLst>
                                    </p:anim>
                                    <p:anim calcmode="lin" valueType="num">
                                      <p:cBhvr additive="base">
                                        <p:cTn id="156" dur="500" fill="hold"/>
                                        <p:tgtEl>
                                          <p:spTgt spid="91"/>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92"/>
                                        </p:tgtEl>
                                        <p:attrNameLst>
                                          <p:attrName>style.visibility</p:attrName>
                                        </p:attrNameLst>
                                      </p:cBhvr>
                                      <p:to>
                                        <p:strVal val="visible"/>
                                      </p:to>
                                    </p:set>
                                    <p:anim calcmode="lin" valueType="num">
                                      <p:cBhvr additive="base">
                                        <p:cTn id="159" dur="500" fill="hold"/>
                                        <p:tgtEl>
                                          <p:spTgt spid="92"/>
                                        </p:tgtEl>
                                        <p:attrNameLst>
                                          <p:attrName>ppt_x</p:attrName>
                                        </p:attrNameLst>
                                      </p:cBhvr>
                                      <p:tavLst>
                                        <p:tav tm="0">
                                          <p:val>
                                            <p:strVal val="#ppt_x"/>
                                          </p:val>
                                        </p:tav>
                                        <p:tav tm="100000">
                                          <p:val>
                                            <p:strVal val="#ppt_x"/>
                                          </p:val>
                                        </p:tav>
                                      </p:tavLst>
                                    </p:anim>
                                    <p:anim calcmode="lin" valueType="num">
                                      <p:cBhvr additive="base">
                                        <p:cTn id="160" dur="500" fill="hold"/>
                                        <p:tgtEl>
                                          <p:spTgt spid="92"/>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93"/>
                                        </p:tgtEl>
                                        <p:attrNameLst>
                                          <p:attrName>style.visibility</p:attrName>
                                        </p:attrNameLst>
                                      </p:cBhvr>
                                      <p:to>
                                        <p:strVal val="visible"/>
                                      </p:to>
                                    </p:set>
                                    <p:anim calcmode="lin" valueType="num">
                                      <p:cBhvr additive="base">
                                        <p:cTn id="163" dur="500" fill="hold"/>
                                        <p:tgtEl>
                                          <p:spTgt spid="93"/>
                                        </p:tgtEl>
                                        <p:attrNameLst>
                                          <p:attrName>ppt_x</p:attrName>
                                        </p:attrNameLst>
                                      </p:cBhvr>
                                      <p:tavLst>
                                        <p:tav tm="0">
                                          <p:val>
                                            <p:strVal val="#ppt_x"/>
                                          </p:val>
                                        </p:tav>
                                        <p:tav tm="100000">
                                          <p:val>
                                            <p:strVal val="#ppt_x"/>
                                          </p:val>
                                        </p:tav>
                                      </p:tavLst>
                                    </p:anim>
                                    <p:anim calcmode="lin" valueType="num">
                                      <p:cBhvr additive="base">
                                        <p:cTn id="164"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1" nodeType="clickEffect">
                                  <p:stCondLst>
                                    <p:cond delay="0"/>
                                  </p:stCondLst>
                                  <p:childTnLst>
                                    <p:set>
                                      <p:cBhvr>
                                        <p:cTn id="168" dur="1" fill="hold">
                                          <p:stCondLst>
                                            <p:cond delay="0"/>
                                          </p:stCondLst>
                                        </p:cTn>
                                        <p:tgtEl>
                                          <p:spTgt spid="121"/>
                                        </p:tgtEl>
                                        <p:attrNameLst>
                                          <p:attrName>style.visibility</p:attrName>
                                        </p:attrNameLst>
                                      </p:cBhvr>
                                      <p:to>
                                        <p:strVal val="visible"/>
                                      </p:to>
                                    </p:set>
                                    <p:anim calcmode="lin" valueType="num">
                                      <p:cBhvr additive="base">
                                        <p:cTn id="169" dur="500" fill="hold"/>
                                        <p:tgtEl>
                                          <p:spTgt spid="121"/>
                                        </p:tgtEl>
                                        <p:attrNameLst>
                                          <p:attrName>ppt_x</p:attrName>
                                        </p:attrNameLst>
                                      </p:cBhvr>
                                      <p:tavLst>
                                        <p:tav tm="0">
                                          <p:val>
                                            <p:strVal val="#ppt_x"/>
                                          </p:val>
                                        </p:tav>
                                        <p:tav tm="100000">
                                          <p:val>
                                            <p:strVal val="#ppt_x"/>
                                          </p:val>
                                        </p:tav>
                                      </p:tavLst>
                                    </p:anim>
                                    <p:anim calcmode="lin" valueType="num">
                                      <p:cBhvr additive="base">
                                        <p:cTn id="170" dur="500" fill="hold"/>
                                        <p:tgtEl>
                                          <p:spTgt spid="121"/>
                                        </p:tgtEl>
                                        <p:attrNameLst>
                                          <p:attrName>ppt_y</p:attrName>
                                        </p:attrNameLst>
                                      </p:cBhvr>
                                      <p:tavLst>
                                        <p:tav tm="0">
                                          <p:val>
                                            <p:strVal val="1+#ppt_h/2"/>
                                          </p:val>
                                        </p:tav>
                                        <p:tav tm="100000">
                                          <p:val>
                                            <p:strVal val="#ppt_y"/>
                                          </p:val>
                                        </p:tav>
                                      </p:tavLst>
                                    </p:anim>
                                  </p:childTnLst>
                                </p:cTn>
                              </p:par>
                              <p:par>
                                <p:cTn id="171" presetID="2" presetClass="entr" presetSubtype="4" fill="hold" nodeType="withEffect">
                                  <p:stCondLst>
                                    <p:cond delay="0"/>
                                  </p:stCondLst>
                                  <p:childTnLst>
                                    <p:set>
                                      <p:cBhvr>
                                        <p:cTn id="172" dur="1" fill="hold">
                                          <p:stCondLst>
                                            <p:cond delay="0"/>
                                          </p:stCondLst>
                                        </p:cTn>
                                        <p:tgtEl>
                                          <p:spTgt spid="122"/>
                                        </p:tgtEl>
                                        <p:attrNameLst>
                                          <p:attrName>style.visibility</p:attrName>
                                        </p:attrNameLst>
                                      </p:cBhvr>
                                      <p:to>
                                        <p:strVal val="visible"/>
                                      </p:to>
                                    </p:set>
                                    <p:anim calcmode="lin" valueType="num">
                                      <p:cBhvr additive="base">
                                        <p:cTn id="173" dur="500" fill="hold"/>
                                        <p:tgtEl>
                                          <p:spTgt spid="122"/>
                                        </p:tgtEl>
                                        <p:attrNameLst>
                                          <p:attrName>ppt_x</p:attrName>
                                        </p:attrNameLst>
                                      </p:cBhvr>
                                      <p:tavLst>
                                        <p:tav tm="0">
                                          <p:val>
                                            <p:strVal val="#ppt_x"/>
                                          </p:val>
                                        </p:tav>
                                        <p:tav tm="100000">
                                          <p:val>
                                            <p:strVal val="#ppt_x"/>
                                          </p:val>
                                        </p:tav>
                                      </p:tavLst>
                                    </p:anim>
                                    <p:anim calcmode="lin" valueType="num">
                                      <p:cBhvr additive="base">
                                        <p:cTn id="174" dur="500" fill="hold"/>
                                        <p:tgtEl>
                                          <p:spTgt spid="122"/>
                                        </p:tgtEl>
                                        <p:attrNameLst>
                                          <p:attrName>ppt_y</p:attrName>
                                        </p:attrNameLst>
                                      </p:cBhvr>
                                      <p:tavLst>
                                        <p:tav tm="0">
                                          <p:val>
                                            <p:strVal val="1+#ppt_h/2"/>
                                          </p:val>
                                        </p:tav>
                                        <p:tav tm="100000">
                                          <p:val>
                                            <p:strVal val="#ppt_y"/>
                                          </p:val>
                                        </p:tav>
                                      </p:tavLst>
                                    </p:anim>
                                  </p:childTnLst>
                                </p:cTn>
                              </p:par>
                              <p:par>
                                <p:cTn id="175" presetID="2" presetClass="entr" presetSubtype="4" fill="hold" nodeType="withEffect">
                                  <p:stCondLst>
                                    <p:cond delay="0"/>
                                  </p:stCondLst>
                                  <p:childTnLst>
                                    <p:set>
                                      <p:cBhvr>
                                        <p:cTn id="176" dur="1" fill="hold">
                                          <p:stCondLst>
                                            <p:cond delay="0"/>
                                          </p:stCondLst>
                                        </p:cTn>
                                        <p:tgtEl>
                                          <p:spTgt spid="123"/>
                                        </p:tgtEl>
                                        <p:attrNameLst>
                                          <p:attrName>style.visibility</p:attrName>
                                        </p:attrNameLst>
                                      </p:cBhvr>
                                      <p:to>
                                        <p:strVal val="visible"/>
                                      </p:to>
                                    </p:set>
                                    <p:anim calcmode="lin" valueType="num">
                                      <p:cBhvr additive="base">
                                        <p:cTn id="177" dur="500" fill="hold"/>
                                        <p:tgtEl>
                                          <p:spTgt spid="123"/>
                                        </p:tgtEl>
                                        <p:attrNameLst>
                                          <p:attrName>ppt_x</p:attrName>
                                        </p:attrNameLst>
                                      </p:cBhvr>
                                      <p:tavLst>
                                        <p:tav tm="0">
                                          <p:val>
                                            <p:strVal val="#ppt_x"/>
                                          </p:val>
                                        </p:tav>
                                        <p:tav tm="100000">
                                          <p:val>
                                            <p:strVal val="#ppt_x"/>
                                          </p:val>
                                        </p:tav>
                                      </p:tavLst>
                                    </p:anim>
                                    <p:anim calcmode="lin" valueType="num">
                                      <p:cBhvr additive="base">
                                        <p:cTn id="17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4" fill="hold" grpId="0" nodeType="clickEffect">
                                  <p:stCondLst>
                                    <p:cond delay="0"/>
                                  </p:stCondLst>
                                  <p:childTnLst>
                                    <p:set>
                                      <p:cBhvr>
                                        <p:cTn id="182" dur="1" fill="hold">
                                          <p:stCondLst>
                                            <p:cond delay="0"/>
                                          </p:stCondLst>
                                        </p:cTn>
                                        <p:tgtEl>
                                          <p:spTgt spid="53"/>
                                        </p:tgtEl>
                                        <p:attrNameLst>
                                          <p:attrName>style.visibility</p:attrName>
                                        </p:attrNameLst>
                                      </p:cBhvr>
                                      <p:to>
                                        <p:strVal val="visible"/>
                                      </p:to>
                                    </p:set>
                                    <p:anim calcmode="lin" valueType="num">
                                      <p:cBhvr additive="base">
                                        <p:cTn id="183" dur="500" fill="hold"/>
                                        <p:tgtEl>
                                          <p:spTgt spid="53"/>
                                        </p:tgtEl>
                                        <p:attrNameLst>
                                          <p:attrName>ppt_x</p:attrName>
                                        </p:attrNameLst>
                                      </p:cBhvr>
                                      <p:tavLst>
                                        <p:tav tm="0">
                                          <p:val>
                                            <p:strVal val="#ppt_x"/>
                                          </p:val>
                                        </p:tav>
                                        <p:tav tm="100000">
                                          <p:val>
                                            <p:strVal val="#ppt_x"/>
                                          </p:val>
                                        </p:tav>
                                      </p:tavLst>
                                    </p:anim>
                                    <p:anim calcmode="lin" valueType="num">
                                      <p:cBhvr additive="base">
                                        <p:cTn id="18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54"/>
                                        </p:tgtEl>
                                        <p:attrNameLst>
                                          <p:attrName>style.visibility</p:attrName>
                                        </p:attrNameLst>
                                      </p:cBhvr>
                                      <p:to>
                                        <p:strVal val="visible"/>
                                      </p:to>
                                    </p:set>
                                    <p:anim calcmode="lin" valueType="num">
                                      <p:cBhvr additive="base">
                                        <p:cTn id="189" dur="500" fill="hold"/>
                                        <p:tgtEl>
                                          <p:spTgt spid="54"/>
                                        </p:tgtEl>
                                        <p:attrNameLst>
                                          <p:attrName>ppt_x</p:attrName>
                                        </p:attrNameLst>
                                      </p:cBhvr>
                                      <p:tavLst>
                                        <p:tav tm="0">
                                          <p:val>
                                            <p:strVal val="#ppt_x"/>
                                          </p:val>
                                        </p:tav>
                                        <p:tav tm="100000">
                                          <p:val>
                                            <p:strVal val="#ppt_x"/>
                                          </p:val>
                                        </p:tav>
                                      </p:tavLst>
                                    </p:anim>
                                    <p:anim calcmode="lin" valueType="num">
                                      <p:cBhvr additive="base">
                                        <p:cTn id="190" dur="500" fill="hold"/>
                                        <p:tgtEl>
                                          <p:spTgt spid="54"/>
                                        </p:tgtEl>
                                        <p:attrNameLst>
                                          <p:attrName>ppt_y</p:attrName>
                                        </p:attrNameLst>
                                      </p:cBhvr>
                                      <p:tavLst>
                                        <p:tav tm="0">
                                          <p:val>
                                            <p:strVal val="1+#ppt_h/2"/>
                                          </p:val>
                                        </p:tav>
                                        <p:tav tm="100000">
                                          <p:val>
                                            <p:strVal val="#ppt_y"/>
                                          </p:val>
                                        </p:tav>
                                      </p:tavLst>
                                    </p:anim>
                                  </p:childTnLst>
                                </p:cTn>
                              </p:par>
                              <p:par>
                                <p:cTn id="191" presetID="2" presetClass="entr" presetSubtype="4" fill="hold" grpId="0" nodeType="withEffect">
                                  <p:stCondLst>
                                    <p:cond delay="0"/>
                                  </p:stCondLst>
                                  <p:childTnLst>
                                    <p:set>
                                      <p:cBhvr>
                                        <p:cTn id="192" dur="1" fill="hold">
                                          <p:stCondLst>
                                            <p:cond delay="0"/>
                                          </p:stCondLst>
                                        </p:cTn>
                                        <p:tgtEl>
                                          <p:spTgt spid="55"/>
                                        </p:tgtEl>
                                        <p:attrNameLst>
                                          <p:attrName>style.visibility</p:attrName>
                                        </p:attrNameLst>
                                      </p:cBhvr>
                                      <p:to>
                                        <p:strVal val="visible"/>
                                      </p:to>
                                    </p:set>
                                    <p:anim calcmode="lin" valueType="num">
                                      <p:cBhvr additive="base">
                                        <p:cTn id="193" dur="500" fill="hold"/>
                                        <p:tgtEl>
                                          <p:spTgt spid="55"/>
                                        </p:tgtEl>
                                        <p:attrNameLst>
                                          <p:attrName>ppt_x</p:attrName>
                                        </p:attrNameLst>
                                      </p:cBhvr>
                                      <p:tavLst>
                                        <p:tav tm="0">
                                          <p:val>
                                            <p:strVal val="#ppt_x"/>
                                          </p:val>
                                        </p:tav>
                                        <p:tav tm="100000">
                                          <p:val>
                                            <p:strVal val="#ppt_x"/>
                                          </p:val>
                                        </p:tav>
                                      </p:tavLst>
                                    </p:anim>
                                    <p:anim calcmode="lin" valueType="num">
                                      <p:cBhvr additive="base">
                                        <p:cTn id="194" dur="500" fill="hold"/>
                                        <p:tgtEl>
                                          <p:spTgt spid="55"/>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56"/>
                                        </p:tgtEl>
                                        <p:attrNameLst>
                                          <p:attrName>style.visibility</p:attrName>
                                        </p:attrNameLst>
                                      </p:cBhvr>
                                      <p:to>
                                        <p:strVal val="visible"/>
                                      </p:to>
                                    </p:set>
                                    <p:anim calcmode="lin" valueType="num">
                                      <p:cBhvr additive="base">
                                        <p:cTn id="197" dur="500" fill="hold"/>
                                        <p:tgtEl>
                                          <p:spTgt spid="56"/>
                                        </p:tgtEl>
                                        <p:attrNameLst>
                                          <p:attrName>ppt_x</p:attrName>
                                        </p:attrNameLst>
                                      </p:cBhvr>
                                      <p:tavLst>
                                        <p:tav tm="0">
                                          <p:val>
                                            <p:strVal val="#ppt_x"/>
                                          </p:val>
                                        </p:tav>
                                        <p:tav tm="100000">
                                          <p:val>
                                            <p:strVal val="#ppt_x"/>
                                          </p:val>
                                        </p:tav>
                                      </p:tavLst>
                                    </p:anim>
                                    <p:anim calcmode="lin" valueType="num">
                                      <p:cBhvr additive="base">
                                        <p:cTn id="19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6" grpId="0"/>
      <p:bldP spid="22" grpId="0"/>
      <p:bldP spid="23" grpId="0"/>
      <p:bldP spid="24" grpId="0"/>
      <p:bldP spid="47" grpId="0"/>
      <p:bldP spid="48" grpId="0"/>
      <p:bldP spid="49" grpId="0"/>
      <p:bldP spid="70" grpId="0"/>
      <p:bldP spid="72" grpId="0"/>
      <p:bldP spid="74" grpId="0"/>
      <p:bldP spid="81" grpId="0"/>
      <p:bldP spid="82" grpId="0"/>
      <p:bldP spid="83" grpId="0"/>
      <p:bldP spid="85" grpId="0"/>
      <p:bldP spid="87" grpId="0"/>
      <p:bldP spid="89" grpId="0"/>
      <p:bldP spid="90" grpId="0"/>
      <p:bldP spid="91" grpId="0"/>
      <p:bldP spid="110" grpId="0"/>
      <p:bldP spid="111" grpId="0"/>
      <p:bldP spid="116" grpId="0"/>
      <p:bldP spid="117" grpId="0"/>
      <p:bldP spid="121" grpId="1"/>
      <p:bldP spid="54" grpId="0" animBg="1"/>
      <p:bldP spid="55" grpId="0" animBg="1"/>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Question </a:t>
            </a:r>
            <a:r>
              <a:rPr lang="en-US" dirty="0" err="1">
                <a:solidFill>
                  <a:srgbClr val="003300"/>
                </a:solidFill>
                <a:latin typeface="Times New Roman" panose="02020603050405020304" pitchFamily="18" charset="0"/>
                <a:cs typeface="Times New Roman" panose="02020603050405020304" pitchFamily="18" charset="0"/>
              </a:rPr>
              <a:t>pratique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66" name="Content Placeholder 2">
            <a:extLst>
              <a:ext uri="{FF2B5EF4-FFF2-40B4-BE49-F238E27FC236}">
                <a16:creationId xmlns:a16="http://schemas.microsoft.com/office/drawing/2014/main" id="{2C534990-6152-4EE1-9456-A487E09024FB}"/>
              </a:ext>
            </a:extLst>
          </p:cNvPr>
          <p:cNvSpPr txBox="1">
            <a:spLocks/>
          </p:cNvSpPr>
          <p:nvPr/>
        </p:nvSpPr>
        <p:spPr bwMode="auto">
          <a:xfrm>
            <a:off x="1688927" y="1829640"/>
            <a:ext cx="1743565" cy="110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formule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structurelle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Content Placeholder 2">
            <a:extLst>
              <a:ext uri="{FF2B5EF4-FFF2-40B4-BE49-F238E27FC236}">
                <a16:creationId xmlns:a16="http://schemas.microsoft.com/office/drawing/2014/main" id="{2C6F8B73-AB97-4978-A69B-BAF82FCDEEAD}"/>
              </a:ext>
            </a:extLst>
          </p:cNvPr>
          <p:cNvSpPr txBox="1">
            <a:spLocks/>
          </p:cNvSpPr>
          <p:nvPr/>
        </p:nvSpPr>
        <p:spPr bwMode="auto">
          <a:xfrm>
            <a:off x="1572701" y="2929864"/>
            <a:ext cx="2020076" cy="13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formule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structurelle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condensée</a:t>
            </a:r>
          </a:p>
        </p:txBody>
      </p:sp>
      <p:sp>
        <p:nvSpPr>
          <p:cNvPr id="24" name="Content Placeholder 2">
            <a:extLst>
              <a:ext uri="{FF2B5EF4-FFF2-40B4-BE49-F238E27FC236}">
                <a16:creationId xmlns:a16="http://schemas.microsoft.com/office/drawing/2014/main" id="{20325143-A273-4C48-83F9-9ABF11F8609D}"/>
              </a:ext>
            </a:extLst>
          </p:cNvPr>
          <p:cNvSpPr txBox="1">
            <a:spLocks/>
          </p:cNvSpPr>
          <p:nvPr/>
        </p:nvSpPr>
        <p:spPr bwMode="auto">
          <a:xfrm>
            <a:off x="1539186" y="4436437"/>
            <a:ext cx="1997957" cy="102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formule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topologique</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Content Placeholder 2">
            <a:extLst>
              <a:ext uri="{FF2B5EF4-FFF2-40B4-BE49-F238E27FC236}">
                <a16:creationId xmlns:a16="http://schemas.microsoft.com/office/drawing/2014/main" id="{87AB3C1E-01C7-4845-87BD-09F7B78B54EE}"/>
              </a:ext>
            </a:extLst>
          </p:cNvPr>
          <p:cNvSpPr txBox="1">
            <a:spLocks/>
          </p:cNvSpPr>
          <p:nvPr/>
        </p:nvSpPr>
        <p:spPr bwMode="auto">
          <a:xfrm>
            <a:off x="1309" y="926014"/>
            <a:ext cx="9602680" cy="9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Dessinez le compos</a:t>
            </a:r>
            <a:r>
              <a:rPr lang="fr-CA" sz="2700" dirty="0">
                <a:solidFill>
                  <a:srgbClr val="000000"/>
                </a:solidFill>
                <a:latin typeface="Times New Roman" panose="02020603050405020304" pitchFamily="18" charset="0"/>
                <a:ea typeface="Calibri" panose="020F0502020204030204" pitchFamily="34" charset="0"/>
              </a:rPr>
              <a:t>é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organique 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a:t>
            </a:r>
            <a:r>
              <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dans les formes suivantes</a:t>
            </a:r>
          </a:p>
        </p:txBody>
      </p:sp>
      <p:sp>
        <p:nvSpPr>
          <p:cNvPr id="47" name="Content Placeholder 2">
            <a:extLst>
              <a:ext uri="{FF2B5EF4-FFF2-40B4-BE49-F238E27FC236}">
                <a16:creationId xmlns:a16="http://schemas.microsoft.com/office/drawing/2014/main" id="{CDFB59C6-0A9C-4361-BD39-843239B94700}"/>
              </a:ext>
            </a:extLst>
          </p:cNvPr>
          <p:cNvSpPr txBox="1">
            <a:spLocks/>
          </p:cNvSpPr>
          <p:nvPr/>
        </p:nvSpPr>
        <p:spPr bwMode="auto">
          <a:xfrm>
            <a:off x="4900258" y="204815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8" name="Content Placeholder 2">
            <a:extLst>
              <a:ext uri="{FF2B5EF4-FFF2-40B4-BE49-F238E27FC236}">
                <a16:creationId xmlns:a16="http://schemas.microsoft.com/office/drawing/2014/main" id="{7DE99ADA-3C73-490A-B734-045CB50787B0}"/>
              </a:ext>
            </a:extLst>
          </p:cNvPr>
          <p:cNvSpPr txBox="1">
            <a:spLocks/>
          </p:cNvSpPr>
          <p:nvPr/>
        </p:nvSpPr>
        <p:spPr bwMode="auto">
          <a:xfrm>
            <a:off x="5695873" y="204815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Content Placeholder 2">
            <a:extLst>
              <a:ext uri="{FF2B5EF4-FFF2-40B4-BE49-F238E27FC236}">
                <a16:creationId xmlns:a16="http://schemas.microsoft.com/office/drawing/2014/main" id="{B6476208-8B53-45EB-B47B-465B4D748113}"/>
              </a:ext>
            </a:extLst>
          </p:cNvPr>
          <p:cNvSpPr txBox="1">
            <a:spLocks/>
          </p:cNvSpPr>
          <p:nvPr/>
        </p:nvSpPr>
        <p:spPr bwMode="auto">
          <a:xfrm>
            <a:off x="5298065" y="204815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4F8EE597-6510-4201-9273-103A7B174BB1}"/>
              </a:ext>
            </a:extLst>
          </p:cNvPr>
          <p:cNvCxnSpPr/>
          <p:nvPr/>
        </p:nvCxnSpPr>
        <p:spPr>
          <a:xfrm>
            <a:off x="5246033" y="232685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FF00078-193A-4F00-B41D-9B99CE763B5B}"/>
              </a:ext>
            </a:extLst>
          </p:cNvPr>
          <p:cNvCxnSpPr/>
          <p:nvPr/>
        </p:nvCxnSpPr>
        <p:spPr>
          <a:xfrm>
            <a:off x="5643840" y="232685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9BEA859-8AD0-46FF-A17C-E216DDA083FD}"/>
              </a:ext>
            </a:extLst>
          </p:cNvPr>
          <p:cNvCxnSpPr>
            <a:cxnSpLocks/>
          </p:cNvCxnSpPr>
          <p:nvPr/>
        </p:nvCxnSpPr>
        <p:spPr>
          <a:xfrm rot="16200000">
            <a:off x="5842745" y="207214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0" name="Content Placeholder 2">
            <a:extLst>
              <a:ext uri="{FF2B5EF4-FFF2-40B4-BE49-F238E27FC236}">
                <a16:creationId xmlns:a16="http://schemas.microsoft.com/office/drawing/2014/main" id="{4AAD7183-6EA7-4F09-853D-74D1CBCAF858}"/>
              </a:ext>
            </a:extLst>
          </p:cNvPr>
          <p:cNvSpPr txBox="1">
            <a:spLocks/>
          </p:cNvSpPr>
          <p:nvPr/>
        </p:nvSpPr>
        <p:spPr bwMode="auto">
          <a:xfrm>
            <a:off x="5695873" y="159771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1" name="Straight Connector 70">
            <a:extLst>
              <a:ext uri="{FF2B5EF4-FFF2-40B4-BE49-F238E27FC236}">
                <a16:creationId xmlns:a16="http://schemas.microsoft.com/office/drawing/2014/main" id="{2E2C1EDE-9B45-4E59-A4A5-85F8A33DFAB8}"/>
              </a:ext>
            </a:extLst>
          </p:cNvPr>
          <p:cNvCxnSpPr>
            <a:cxnSpLocks/>
          </p:cNvCxnSpPr>
          <p:nvPr/>
        </p:nvCxnSpPr>
        <p:spPr>
          <a:xfrm rot="16200000">
            <a:off x="5449438" y="207214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2" name="Content Placeholder 2">
            <a:extLst>
              <a:ext uri="{FF2B5EF4-FFF2-40B4-BE49-F238E27FC236}">
                <a16:creationId xmlns:a16="http://schemas.microsoft.com/office/drawing/2014/main" id="{0664B255-DD2F-4D13-B117-C18AA04EFB43}"/>
              </a:ext>
            </a:extLst>
          </p:cNvPr>
          <p:cNvSpPr txBox="1">
            <a:spLocks/>
          </p:cNvSpPr>
          <p:nvPr/>
        </p:nvSpPr>
        <p:spPr bwMode="auto">
          <a:xfrm>
            <a:off x="5302566" y="159771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3" name="Straight Connector 72">
            <a:extLst>
              <a:ext uri="{FF2B5EF4-FFF2-40B4-BE49-F238E27FC236}">
                <a16:creationId xmlns:a16="http://schemas.microsoft.com/office/drawing/2014/main" id="{EB1C7DAB-BEA8-45EE-A11F-0A6744B08183}"/>
              </a:ext>
            </a:extLst>
          </p:cNvPr>
          <p:cNvCxnSpPr>
            <a:cxnSpLocks/>
          </p:cNvCxnSpPr>
          <p:nvPr/>
        </p:nvCxnSpPr>
        <p:spPr>
          <a:xfrm rot="16200000">
            <a:off x="5042629" y="207214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4" name="Content Placeholder 2">
            <a:extLst>
              <a:ext uri="{FF2B5EF4-FFF2-40B4-BE49-F238E27FC236}">
                <a16:creationId xmlns:a16="http://schemas.microsoft.com/office/drawing/2014/main" id="{E6DA43E4-A8C3-434C-9ACC-E6D11D20F4B5}"/>
              </a:ext>
            </a:extLst>
          </p:cNvPr>
          <p:cNvSpPr txBox="1">
            <a:spLocks/>
          </p:cNvSpPr>
          <p:nvPr/>
        </p:nvSpPr>
        <p:spPr bwMode="auto">
          <a:xfrm>
            <a:off x="4895757" y="159771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5" name="Straight Connector 74">
            <a:extLst>
              <a:ext uri="{FF2B5EF4-FFF2-40B4-BE49-F238E27FC236}">
                <a16:creationId xmlns:a16="http://schemas.microsoft.com/office/drawing/2014/main" id="{151B01E6-4FF0-4713-8C13-AAF9809843F2}"/>
              </a:ext>
            </a:extLst>
          </p:cNvPr>
          <p:cNvCxnSpPr>
            <a:cxnSpLocks/>
          </p:cNvCxnSpPr>
          <p:nvPr/>
        </p:nvCxnSpPr>
        <p:spPr>
          <a:xfrm rot="16200000">
            <a:off x="5844510" y="253570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596F065C-B64C-4CD9-A9FE-FC5B4C6B6474}"/>
              </a:ext>
            </a:extLst>
          </p:cNvPr>
          <p:cNvCxnSpPr>
            <a:cxnSpLocks/>
          </p:cNvCxnSpPr>
          <p:nvPr/>
        </p:nvCxnSpPr>
        <p:spPr>
          <a:xfrm rot="16200000">
            <a:off x="5451203" y="253570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CE6BBC8-35B2-49AA-83EA-4ADC68E111B5}"/>
              </a:ext>
            </a:extLst>
          </p:cNvPr>
          <p:cNvCxnSpPr>
            <a:cxnSpLocks/>
          </p:cNvCxnSpPr>
          <p:nvPr/>
        </p:nvCxnSpPr>
        <p:spPr>
          <a:xfrm rot="16200000">
            <a:off x="5044394" y="253570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1" name="Content Placeholder 2">
            <a:extLst>
              <a:ext uri="{FF2B5EF4-FFF2-40B4-BE49-F238E27FC236}">
                <a16:creationId xmlns:a16="http://schemas.microsoft.com/office/drawing/2014/main" id="{51CFD990-5201-4D63-8390-63E2178FBC06}"/>
              </a:ext>
            </a:extLst>
          </p:cNvPr>
          <p:cNvSpPr txBox="1">
            <a:spLocks/>
          </p:cNvSpPr>
          <p:nvPr/>
        </p:nvSpPr>
        <p:spPr bwMode="auto">
          <a:xfrm>
            <a:off x="5695873" y="248674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2" name="Content Placeholder 2">
            <a:extLst>
              <a:ext uri="{FF2B5EF4-FFF2-40B4-BE49-F238E27FC236}">
                <a16:creationId xmlns:a16="http://schemas.microsoft.com/office/drawing/2014/main" id="{AB2F92D3-6A7B-48B1-BE0B-A9FE3C2D3DE9}"/>
              </a:ext>
            </a:extLst>
          </p:cNvPr>
          <p:cNvSpPr txBox="1">
            <a:spLocks/>
          </p:cNvSpPr>
          <p:nvPr/>
        </p:nvSpPr>
        <p:spPr bwMode="auto">
          <a:xfrm>
            <a:off x="5302566" y="248674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3" name="Content Placeholder 2">
            <a:extLst>
              <a:ext uri="{FF2B5EF4-FFF2-40B4-BE49-F238E27FC236}">
                <a16:creationId xmlns:a16="http://schemas.microsoft.com/office/drawing/2014/main" id="{D20C2251-3827-451F-B413-EA6D1A880261}"/>
              </a:ext>
            </a:extLst>
          </p:cNvPr>
          <p:cNvSpPr txBox="1">
            <a:spLocks/>
          </p:cNvSpPr>
          <p:nvPr/>
        </p:nvSpPr>
        <p:spPr bwMode="auto">
          <a:xfrm>
            <a:off x="4895757" y="248583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5" name="Content Placeholder 2">
            <a:extLst>
              <a:ext uri="{FF2B5EF4-FFF2-40B4-BE49-F238E27FC236}">
                <a16:creationId xmlns:a16="http://schemas.microsoft.com/office/drawing/2014/main" id="{0E4C1982-2B59-42D7-94BC-18B244C82A38}"/>
              </a:ext>
            </a:extLst>
          </p:cNvPr>
          <p:cNvSpPr txBox="1">
            <a:spLocks/>
          </p:cNvSpPr>
          <p:nvPr/>
        </p:nvSpPr>
        <p:spPr bwMode="auto">
          <a:xfrm>
            <a:off x="6102630" y="204261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86" name="Straight Connector 85">
            <a:extLst>
              <a:ext uri="{FF2B5EF4-FFF2-40B4-BE49-F238E27FC236}">
                <a16:creationId xmlns:a16="http://schemas.microsoft.com/office/drawing/2014/main" id="{6A18DB05-C959-484E-9FE3-4EAB8EE8FC04}"/>
              </a:ext>
            </a:extLst>
          </p:cNvPr>
          <p:cNvCxnSpPr/>
          <p:nvPr/>
        </p:nvCxnSpPr>
        <p:spPr>
          <a:xfrm>
            <a:off x="6050597" y="2321317"/>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87" name="Content Placeholder 2">
            <a:extLst>
              <a:ext uri="{FF2B5EF4-FFF2-40B4-BE49-F238E27FC236}">
                <a16:creationId xmlns:a16="http://schemas.microsoft.com/office/drawing/2014/main" id="{1EE7E4A1-97E0-4B50-876E-E7A5B5B37FBB}"/>
              </a:ext>
            </a:extLst>
          </p:cNvPr>
          <p:cNvSpPr txBox="1">
            <a:spLocks/>
          </p:cNvSpPr>
          <p:nvPr/>
        </p:nvSpPr>
        <p:spPr bwMode="auto">
          <a:xfrm>
            <a:off x="3656045" y="2061420"/>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0" name="Content Placeholder 2">
            <a:extLst>
              <a:ext uri="{FF2B5EF4-FFF2-40B4-BE49-F238E27FC236}">
                <a16:creationId xmlns:a16="http://schemas.microsoft.com/office/drawing/2014/main" id="{699141FB-50BB-4D4D-9017-9E6733BF51BE}"/>
              </a:ext>
            </a:extLst>
          </p:cNvPr>
          <p:cNvSpPr txBox="1">
            <a:spLocks/>
          </p:cNvSpPr>
          <p:nvPr/>
        </p:nvSpPr>
        <p:spPr bwMode="auto">
          <a:xfrm>
            <a:off x="3399911" y="3320300"/>
            <a:ext cx="379630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2" name="Rectangle 111">
            <a:extLst>
              <a:ext uri="{FF2B5EF4-FFF2-40B4-BE49-F238E27FC236}">
                <a16:creationId xmlns:a16="http://schemas.microsoft.com/office/drawing/2014/main" id="{25D8085E-2455-4232-BB91-69F57BA865D6}"/>
              </a:ext>
            </a:extLst>
          </p:cNvPr>
          <p:cNvSpPr/>
          <p:nvPr/>
        </p:nvSpPr>
        <p:spPr>
          <a:xfrm>
            <a:off x="1684985" y="1594044"/>
            <a:ext cx="5695326" cy="1331106"/>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3" name="Rectangle 112">
            <a:extLst>
              <a:ext uri="{FF2B5EF4-FFF2-40B4-BE49-F238E27FC236}">
                <a16:creationId xmlns:a16="http://schemas.microsoft.com/office/drawing/2014/main" id="{C570B025-F337-42C9-9144-990954E0A4E3}"/>
              </a:ext>
            </a:extLst>
          </p:cNvPr>
          <p:cNvSpPr/>
          <p:nvPr/>
        </p:nvSpPr>
        <p:spPr>
          <a:xfrm>
            <a:off x="1684986" y="2966465"/>
            <a:ext cx="5695326" cy="1331106"/>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4" name="Rectangle 113">
            <a:extLst>
              <a:ext uri="{FF2B5EF4-FFF2-40B4-BE49-F238E27FC236}">
                <a16:creationId xmlns:a16="http://schemas.microsoft.com/office/drawing/2014/main" id="{E070FD40-143E-4C8E-A942-F1570209660E}"/>
              </a:ext>
            </a:extLst>
          </p:cNvPr>
          <p:cNvSpPr/>
          <p:nvPr/>
        </p:nvSpPr>
        <p:spPr>
          <a:xfrm>
            <a:off x="1660859" y="4341329"/>
            <a:ext cx="5719452" cy="1331106"/>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6" name="Content Placeholder 2">
            <a:extLst>
              <a:ext uri="{FF2B5EF4-FFF2-40B4-BE49-F238E27FC236}">
                <a16:creationId xmlns:a16="http://schemas.microsoft.com/office/drawing/2014/main" id="{1AEC9E62-A61D-4F11-AAFB-EED3CAE14976}"/>
              </a:ext>
            </a:extLst>
          </p:cNvPr>
          <p:cNvSpPr txBox="1">
            <a:spLocks/>
          </p:cNvSpPr>
          <p:nvPr/>
        </p:nvSpPr>
        <p:spPr bwMode="auto">
          <a:xfrm>
            <a:off x="4362728" y="5762832"/>
            <a:ext cx="2463738" cy="89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rPr>
              <a:t>modèle du type </a:t>
            </a:r>
          </a:p>
          <a:p>
            <a:pPr marL="0" marR="0" indent="0" algn="ctr">
              <a:spcBef>
                <a:spcPts val="0"/>
              </a:spcBef>
              <a:spcAft>
                <a:spcPts val="0"/>
              </a:spcAft>
              <a:buNone/>
            </a:pPr>
            <a:r>
              <a:rPr lang="fr-FR" sz="2700" dirty="0">
                <a:solidFill>
                  <a:srgbClr val="000000"/>
                </a:solidFill>
                <a:latin typeface="Times New Roman" panose="02020603050405020304" pitchFamily="18" charset="0"/>
                <a:ea typeface="Calibri" panose="020F0502020204030204" pitchFamily="34" charset="0"/>
              </a:rPr>
              <a:t>boules et tiges</a:t>
            </a:r>
          </a:p>
        </p:txBody>
      </p:sp>
      <p:sp>
        <p:nvSpPr>
          <p:cNvPr id="117" name="Content Placeholder 2">
            <a:extLst>
              <a:ext uri="{FF2B5EF4-FFF2-40B4-BE49-F238E27FC236}">
                <a16:creationId xmlns:a16="http://schemas.microsoft.com/office/drawing/2014/main" id="{00DE8494-8395-40A6-944C-3AB64C711B06}"/>
              </a:ext>
            </a:extLst>
          </p:cNvPr>
          <p:cNvSpPr txBox="1">
            <a:spLocks/>
          </p:cNvSpPr>
          <p:nvPr/>
        </p:nvSpPr>
        <p:spPr bwMode="auto">
          <a:xfrm>
            <a:off x="127135" y="5762260"/>
            <a:ext cx="1389649" cy="92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modèle </a:t>
            </a:r>
          </a:p>
          <a:p>
            <a:pPr marL="0" marR="0" indent="0" algn="ctr">
              <a:spcBef>
                <a:spcPts val="0"/>
              </a:spcBef>
              <a:spcAft>
                <a:spcPts val="0"/>
              </a:spcAft>
              <a:buNone/>
            </a:pPr>
            <a:r>
              <a:rPr lang="fr-CA" sz="2700" dirty="0">
                <a:solidFill>
                  <a:srgbClr val="000000"/>
                </a:solidFill>
                <a:latin typeface="Times New Roman" panose="02020603050405020304" pitchFamily="18" charset="0"/>
                <a:ea typeface="Calibri" panose="020F0502020204030204" pitchFamily="34" charset="0"/>
              </a:rPr>
              <a:t>plein</a:t>
            </a:r>
          </a:p>
        </p:txBody>
      </p:sp>
      <p:sp>
        <p:nvSpPr>
          <p:cNvPr id="118" name="Rectangle 117">
            <a:extLst>
              <a:ext uri="{FF2B5EF4-FFF2-40B4-BE49-F238E27FC236}">
                <a16:creationId xmlns:a16="http://schemas.microsoft.com/office/drawing/2014/main" id="{12D61E49-F5AF-43FA-85E2-CDD16D216C9F}"/>
              </a:ext>
            </a:extLst>
          </p:cNvPr>
          <p:cNvSpPr/>
          <p:nvPr/>
        </p:nvSpPr>
        <p:spPr>
          <a:xfrm>
            <a:off x="4422371" y="5728577"/>
            <a:ext cx="4596173" cy="94694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0" name="Rectangle 119">
            <a:extLst>
              <a:ext uri="{FF2B5EF4-FFF2-40B4-BE49-F238E27FC236}">
                <a16:creationId xmlns:a16="http://schemas.microsoft.com/office/drawing/2014/main" id="{08869BC2-56CB-4FEF-AE86-2CACBBE7A719}"/>
              </a:ext>
            </a:extLst>
          </p:cNvPr>
          <p:cNvSpPr/>
          <p:nvPr/>
        </p:nvSpPr>
        <p:spPr>
          <a:xfrm>
            <a:off x="223162" y="5728577"/>
            <a:ext cx="3906195" cy="946940"/>
          </a:xfrm>
          <a:prstGeom prst="rect">
            <a:avLst/>
          </a:prstGeom>
          <a:no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57" name="Content Placeholder 2">
            <a:extLst>
              <a:ext uri="{FF2B5EF4-FFF2-40B4-BE49-F238E27FC236}">
                <a16:creationId xmlns:a16="http://schemas.microsoft.com/office/drawing/2014/main" id="{5C5C1A8D-EBD6-4CE7-A8B7-645E68940182}"/>
              </a:ext>
            </a:extLst>
          </p:cNvPr>
          <p:cNvSpPr txBox="1">
            <a:spLocks/>
          </p:cNvSpPr>
          <p:nvPr/>
        </p:nvSpPr>
        <p:spPr bwMode="auto">
          <a:xfrm>
            <a:off x="4081360" y="205146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8" name="Content Placeholder 2">
            <a:extLst>
              <a:ext uri="{FF2B5EF4-FFF2-40B4-BE49-F238E27FC236}">
                <a16:creationId xmlns:a16="http://schemas.microsoft.com/office/drawing/2014/main" id="{463AEB3D-1758-4B8D-8E8F-0824FECC701A}"/>
              </a:ext>
            </a:extLst>
          </p:cNvPr>
          <p:cNvSpPr txBox="1">
            <a:spLocks/>
          </p:cNvSpPr>
          <p:nvPr/>
        </p:nvSpPr>
        <p:spPr bwMode="auto">
          <a:xfrm>
            <a:off x="4479167" y="2051468"/>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9" name="Straight Connector 58">
            <a:extLst>
              <a:ext uri="{FF2B5EF4-FFF2-40B4-BE49-F238E27FC236}">
                <a16:creationId xmlns:a16="http://schemas.microsoft.com/office/drawing/2014/main" id="{2DB0F549-18EF-4C3B-A72D-FA705DBB5E88}"/>
              </a:ext>
            </a:extLst>
          </p:cNvPr>
          <p:cNvCxnSpPr/>
          <p:nvPr/>
        </p:nvCxnSpPr>
        <p:spPr>
          <a:xfrm>
            <a:off x="4427135" y="233016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C8322881-30E7-41E1-9395-161FB9D3FFC5}"/>
              </a:ext>
            </a:extLst>
          </p:cNvPr>
          <p:cNvCxnSpPr/>
          <p:nvPr/>
        </p:nvCxnSpPr>
        <p:spPr>
          <a:xfrm>
            <a:off x="4824942" y="2330168"/>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35DC189-6429-470F-8F13-2F5079F2F247}"/>
              </a:ext>
            </a:extLst>
          </p:cNvPr>
          <p:cNvCxnSpPr>
            <a:cxnSpLocks/>
          </p:cNvCxnSpPr>
          <p:nvPr/>
        </p:nvCxnSpPr>
        <p:spPr>
          <a:xfrm rot="16200000">
            <a:off x="4630540" y="207546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C826B15-98D0-4B25-9952-C1B833A174D4}"/>
              </a:ext>
            </a:extLst>
          </p:cNvPr>
          <p:cNvCxnSpPr>
            <a:cxnSpLocks/>
          </p:cNvCxnSpPr>
          <p:nvPr/>
        </p:nvCxnSpPr>
        <p:spPr>
          <a:xfrm rot="16200000">
            <a:off x="4223731" y="2075466"/>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F4B6DC8-71CF-4681-A556-5F4EF9C0D255}"/>
              </a:ext>
            </a:extLst>
          </p:cNvPr>
          <p:cNvCxnSpPr>
            <a:cxnSpLocks/>
          </p:cNvCxnSpPr>
          <p:nvPr/>
        </p:nvCxnSpPr>
        <p:spPr>
          <a:xfrm rot="16200000">
            <a:off x="4632305" y="253901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AD5CF6B-55FD-4A22-86A4-3C74F5ABA71F}"/>
              </a:ext>
            </a:extLst>
          </p:cNvPr>
          <p:cNvCxnSpPr>
            <a:cxnSpLocks/>
          </p:cNvCxnSpPr>
          <p:nvPr/>
        </p:nvCxnSpPr>
        <p:spPr>
          <a:xfrm rot="16200000">
            <a:off x="4225496" y="2539019"/>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65" name="Content Placeholder 2">
            <a:extLst>
              <a:ext uri="{FF2B5EF4-FFF2-40B4-BE49-F238E27FC236}">
                <a16:creationId xmlns:a16="http://schemas.microsoft.com/office/drawing/2014/main" id="{57AEAC9A-E459-43F0-BF76-A6BA1CA2495E}"/>
              </a:ext>
            </a:extLst>
          </p:cNvPr>
          <p:cNvSpPr txBox="1">
            <a:spLocks/>
          </p:cNvSpPr>
          <p:nvPr/>
        </p:nvSpPr>
        <p:spPr bwMode="auto">
          <a:xfrm>
            <a:off x="4483668" y="2490066"/>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7" name="Content Placeholder 2">
            <a:extLst>
              <a:ext uri="{FF2B5EF4-FFF2-40B4-BE49-F238E27FC236}">
                <a16:creationId xmlns:a16="http://schemas.microsoft.com/office/drawing/2014/main" id="{91A6376E-1B63-44B3-87C9-3D0EC03F1D54}"/>
              </a:ext>
            </a:extLst>
          </p:cNvPr>
          <p:cNvSpPr txBox="1">
            <a:spLocks/>
          </p:cNvSpPr>
          <p:nvPr/>
        </p:nvSpPr>
        <p:spPr bwMode="auto">
          <a:xfrm>
            <a:off x="4076859" y="2489154"/>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06431C04-EF60-473F-895E-F5B725069587}"/>
              </a:ext>
            </a:extLst>
          </p:cNvPr>
          <p:cNvCxnSpPr/>
          <p:nvPr/>
        </p:nvCxnSpPr>
        <p:spPr>
          <a:xfrm>
            <a:off x="4017384" y="2324635"/>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79" name="Content Placeholder 2">
            <a:extLst>
              <a:ext uri="{FF2B5EF4-FFF2-40B4-BE49-F238E27FC236}">
                <a16:creationId xmlns:a16="http://schemas.microsoft.com/office/drawing/2014/main" id="{2D5E93CA-8CAB-475F-AF5C-4479563A2D81}"/>
              </a:ext>
            </a:extLst>
          </p:cNvPr>
          <p:cNvSpPr txBox="1">
            <a:spLocks/>
          </p:cNvSpPr>
          <p:nvPr/>
        </p:nvSpPr>
        <p:spPr bwMode="auto">
          <a:xfrm>
            <a:off x="4488294" y="159771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0" name="Content Placeholder 2">
            <a:extLst>
              <a:ext uri="{FF2B5EF4-FFF2-40B4-BE49-F238E27FC236}">
                <a16:creationId xmlns:a16="http://schemas.microsoft.com/office/drawing/2014/main" id="{27355A71-3EAF-480D-B027-6EB1278734D6}"/>
              </a:ext>
            </a:extLst>
          </p:cNvPr>
          <p:cNvSpPr txBox="1">
            <a:spLocks/>
          </p:cNvSpPr>
          <p:nvPr/>
        </p:nvSpPr>
        <p:spPr bwMode="auto">
          <a:xfrm>
            <a:off x="4081485" y="1597717"/>
            <a:ext cx="47331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marR="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045B38F-05B8-4972-AA3E-01E9FBDAB49B}"/>
              </a:ext>
            </a:extLst>
          </p:cNvPr>
          <p:cNvPicPr>
            <a:picLocks noChangeAspect="1"/>
          </p:cNvPicPr>
          <p:nvPr/>
        </p:nvPicPr>
        <p:blipFill>
          <a:blip r:embed="rId2"/>
          <a:stretch>
            <a:fillRect/>
          </a:stretch>
        </p:blipFill>
        <p:spPr>
          <a:xfrm>
            <a:off x="6771958" y="5656122"/>
            <a:ext cx="2301095" cy="1100435"/>
          </a:xfrm>
          <a:prstGeom prst="rect">
            <a:avLst/>
          </a:prstGeom>
        </p:spPr>
      </p:pic>
      <p:pic>
        <p:nvPicPr>
          <p:cNvPr id="6" name="Picture 5">
            <a:extLst>
              <a:ext uri="{FF2B5EF4-FFF2-40B4-BE49-F238E27FC236}">
                <a16:creationId xmlns:a16="http://schemas.microsoft.com/office/drawing/2014/main" id="{6B341919-50F2-4A24-B3C6-0A63743CE869}"/>
              </a:ext>
            </a:extLst>
          </p:cNvPr>
          <p:cNvPicPr>
            <a:picLocks noChangeAspect="1"/>
          </p:cNvPicPr>
          <p:nvPr/>
        </p:nvPicPr>
        <p:blipFill>
          <a:blip r:embed="rId3"/>
          <a:stretch>
            <a:fillRect/>
          </a:stretch>
        </p:blipFill>
        <p:spPr>
          <a:xfrm>
            <a:off x="2341966" y="5701284"/>
            <a:ext cx="1639401" cy="1001525"/>
          </a:xfrm>
          <a:prstGeom prst="rect">
            <a:avLst/>
          </a:prstGeom>
        </p:spPr>
      </p:pic>
      <p:cxnSp>
        <p:nvCxnSpPr>
          <p:cNvPr id="98" name="Straight Connector 97">
            <a:extLst>
              <a:ext uri="{FF2B5EF4-FFF2-40B4-BE49-F238E27FC236}">
                <a16:creationId xmlns:a16="http://schemas.microsoft.com/office/drawing/2014/main" id="{01693CE8-1EA7-4140-AA81-26B27FA8AFA2}"/>
              </a:ext>
            </a:extLst>
          </p:cNvPr>
          <p:cNvCxnSpPr>
            <a:cxnSpLocks/>
          </p:cNvCxnSpPr>
          <p:nvPr/>
        </p:nvCxnSpPr>
        <p:spPr>
          <a:xfrm flipV="1">
            <a:off x="4246442" y="4906314"/>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71CAB922-105C-47E5-80CC-16F7EA9974B6}"/>
              </a:ext>
            </a:extLst>
          </p:cNvPr>
          <p:cNvCxnSpPr>
            <a:cxnSpLocks/>
          </p:cNvCxnSpPr>
          <p:nvPr/>
        </p:nvCxnSpPr>
        <p:spPr>
          <a:xfrm flipH="1" flipV="1">
            <a:off x="4689750" y="4906314"/>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00" name="Content Placeholder 2">
            <a:extLst>
              <a:ext uri="{FF2B5EF4-FFF2-40B4-BE49-F238E27FC236}">
                <a16:creationId xmlns:a16="http://schemas.microsoft.com/office/drawing/2014/main" id="{FA6A4C78-6E18-4E91-867B-484612457B39}"/>
              </a:ext>
            </a:extLst>
          </p:cNvPr>
          <p:cNvSpPr txBox="1">
            <a:spLocks/>
          </p:cNvSpPr>
          <p:nvPr/>
        </p:nvSpPr>
        <p:spPr bwMode="auto">
          <a:xfrm>
            <a:off x="1309" y="1803544"/>
            <a:ext cx="1895844" cy="55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a:t>
            </a:r>
            <a:r>
              <a:rPr lang="fr-CA" sz="2700" dirty="0">
                <a:solidFill>
                  <a:srgbClr val="003300"/>
                </a:solidFill>
                <a:latin typeface="Times New Roman" panose="02020603050405020304" pitchFamily="18" charset="0"/>
                <a:ea typeface="Calibri" panose="020F0502020204030204" pitchFamily="34" charset="0"/>
              </a:rPr>
              <a:t>éponse – </a:t>
            </a:r>
            <a:endPar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1" name="Straight Connector 100">
            <a:extLst>
              <a:ext uri="{FF2B5EF4-FFF2-40B4-BE49-F238E27FC236}">
                <a16:creationId xmlns:a16="http://schemas.microsoft.com/office/drawing/2014/main" id="{EC66484D-13CD-4F79-A056-03F3F27DAF7D}"/>
              </a:ext>
            </a:extLst>
          </p:cNvPr>
          <p:cNvCxnSpPr>
            <a:cxnSpLocks/>
          </p:cNvCxnSpPr>
          <p:nvPr/>
        </p:nvCxnSpPr>
        <p:spPr>
          <a:xfrm flipV="1">
            <a:off x="5142629" y="4906314"/>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3A1AAE43-7196-4DEF-B6C5-C3D067C47F93}"/>
              </a:ext>
            </a:extLst>
          </p:cNvPr>
          <p:cNvCxnSpPr>
            <a:cxnSpLocks/>
          </p:cNvCxnSpPr>
          <p:nvPr/>
        </p:nvCxnSpPr>
        <p:spPr>
          <a:xfrm flipH="1" flipV="1">
            <a:off x="5585937" y="4906314"/>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83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additive="base">
                                        <p:cTn id="35" dur="500" fill="hold"/>
                                        <p:tgtEl>
                                          <p:spTgt spid="71"/>
                                        </p:tgtEl>
                                        <p:attrNameLst>
                                          <p:attrName>ppt_x</p:attrName>
                                        </p:attrNameLst>
                                      </p:cBhvr>
                                      <p:tavLst>
                                        <p:tav tm="0">
                                          <p:val>
                                            <p:strVal val="#ppt_x"/>
                                          </p:val>
                                        </p:tav>
                                        <p:tav tm="100000">
                                          <p:val>
                                            <p:strVal val="#ppt_x"/>
                                          </p:val>
                                        </p:tav>
                                      </p:tavLst>
                                    </p:anim>
                                    <p:anim calcmode="lin" valueType="num">
                                      <p:cBhvr additive="base">
                                        <p:cTn id="36" dur="500" fill="hold"/>
                                        <p:tgtEl>
                                          <p:spTgt spid="7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ppt_x"/>
                                          </p:val>
                                        </p:tav>
                                        <p:tav tm="100000">
                                          <p:val>
                                            <p:strVal val="#ppt_x"/>
                                          </p:val>
                                        </p:tav>
                                      </p:tavLst>
                                    </p:anim>
                                    <p:anim calcmode="lin" valueType="num">
                                      <p:cBhvr additive="base">
                                        <p:cTn id="40" dur="500" fill="hold"/>
                                        <p:tgtEl>
                                          <p:spTgt spid="7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fill="hold"/>
                                        <p:tgtEl>
                                          <p:spTgt spid="73"/>
                                        </p:tgtEl>
                                        <p:attrNameLst>
                                          <p:attrName>ppt_x</p:attrName>
                                        </p:attrNameLst>
                                      </p:cBhvr>
                                      <p:tavLst>
                                        <p:tav tm="0">
                                          <p:val>
                                            <p:strVal val="#ppt_x"/>
                                          </p:val>
                                        </p:tav>
                                        <p:tav tm="100000">
                                          <p:val>
                                            <p:strVal val="#ppt_x"/>
                                          </p:val>
                                        </p:tav>
                                      </p:tavLst>
                                    </p:anim>
                                    <p:anim calcmode="lin" valueType="num">
                                      <p:cBhvr additive="base">
                                        <p:cTn id="44" dur="500" fill="hold"/>
                                        <p:tgtEl>
                                          <p:spTgt spid="7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additive="base">
                                        <p:cTn id="47" dur="500" fill="hold"/>
                                        <p:tgtEl>
                                          <p:spTgt spid="74"/>
                                        </p:tgtEl>
                                        <p:attrNameLst>
                                          <p:attrName>ppt_x</p:attrName>
                                        </p:attrNameLst>
                                      </p:cBhvr>
                                      <p:tavLst>
                                        <p:tav tm="0">
                                          <p:val>
                                            <p:strVal val="#ppt_x"/>
                                          </p:val>
                                        </p:tav>
                                        <p:tav tm="100000">
                                          <p:val>
                                            <p:strVal val="#ppt_x"/>
                                          </p:val>
                                        </p:tav>
                                      </p:tavLst>
                                    </p:anim>
                                    <p:anim calcmode="lin" valueType="num">
                                      <p:cBhvr additive="base">
                                        <p:cTn id="48" dur="500" fill="hold"/>
                                        <p:tgtEl>
                                          <p:spTgt spid="7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ppt_x"/>
                                          </p:val>
                                        </p:tav>
                                        <p:tav tm="100000">
                                          <p:val>
                                            <p:strVal val="#ppt_x"/>
                                          </p:val>
                                        </p:tav>
                                      </p:tavLst>
                                    </p:anim>
                                    <p:anim calcmode="lin" valueType="num">
                                      <p:cBhvr additive="base">
                                        <p:cTn id="56" dur="500" fill="hold"/>
                                        <p:tgtEl>
                                          <p:spTgt spid="7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additive="base">
                                        <p:cTn id="59" dur="500" fill="hold"/>
                                        <p:tgtEl>
                                          <p:spTgt spid="77"/>
                                        </p:tgtEl>
                                        <p:attrNameLst>
                                          <p:attrName>ppt_x</p:attrName>
                                        </p:attrNameLst>
                                      </p:cBhvr>
                                      <p:tavLst>
                                        <p:tav tm="0">
                                          <p:val>
                                            <p:strVal val="#ppt_x"/>
                                          </p:val>
                                        </p:tav>
                                        <p:tav tm="100000">
                                          <p:val>
                                            <p:strVal val="#ppt_x"/>
                                          </p:val>
                                        </p:tav>
                                      </p:tavLst>
                                    </p:anim>
                                    <p:anim calcmode="lin" valueType="num">
                                      <p:cBhvr additive="base">
                                        <p:cTn id="60" dur="500" fill="hold"/>
                                        <p:tgtEl>
                                          <p:spTgt spid="7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fill="hold"/>
                                        <p:tgtEl>
                                          <p:spTgt spid="81"/>
                                        </p:tgtEl>
                                        <p:attrNameLst>
                                          <p:attrName>ppt_x</p:attrName>
                                        </p:attrNameLst>
                                      </p:cBhvr>
                                      <p:tavLst>
                                        <p:tav tm="0">
                                          <p:val>
                                            <p:strVal val="#ppt_x"/>
                                          </p:val>
                                        </p:tav>
                                        <p:tav tm="100000">
                                          <p:val>
                                            <p:strVal val="#ppt_x"/>
                                          </p:val>
                                        </p:tav>
                                      </p:tavLst>
                                    </p:anim>
                                    <p:anim calcmode="lin" valueType="num">
                                      <p:cBhvr additive="base">
                                        <p:cTn id="64" dur="500" fill="hold"/>
                                        <p:tgtEl>
                                          <p:spTgt spid="8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additive="base">
                                        <p:cTn id="67" dur="500" fill="hold"/>
                                        <p:tgtEl>
                                          <p:spTgt spid="82"/>
                                        </p:tgtEl>
                                        <p:attrNameLst>
                                          <p:attrName>ppt_x</p:attrName>
                                        </p:attrNameLst>
                                      </p:cBhvr>
                                      <p:tavLst>
                                        <p:tav tm="0">
                                          <p:val>
                                            <p:strVal val="#ppt_x"/>
                                          </p:val>
                                        </p:tav>
                                        <p:tav tm="100000">
                                          <p:val>
                                            <p:strVal val="#ppt_x"/>
                                          </p:val>
                                        </p:tav>
                                      </p:tavLst>
                                    </p:anim>
                                    <p:anim calcmode="lin" valueType="num">
                                      <p:cBhvr additive="base">
                                        <p:cTn id="68" dur="500" fill="hold"/>
                                        <p:tgtEl>
                                          <p:spTgt spid="8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500" fill="hold"/>
                                        <p:tgtEl>
                                          <p:spTgt spid="83"/>
                                        </p:tgtEl>
                                        <p:attrNameLst>
                                          <p:attrName>ppt_x</p:attrName>
                                        </p:attrNameLst>
                                      </p:cBhvr>
                                      <p:tavLst>
                                        <p:tav tm="0">
                                          <p:val>
                                            <p:strVal val="#ppt_x"/>
                                          </p:val>
                                        </p:tav>
                                        <p:tav tm="100000">
                                          <p:val>
                                            <p:strVal val="#ppt_x"/>
                                          </p:val>
                                        </p:tav>
                                      </p:tavLst>
                                    </p:anim>
                                    <p:anim calcmode="lin" valueType="num">
                                      <p:cBhvr additive="base">
                                        <p:cTn id="72" dur="500" fill="hold"/>
                                        <p:tgtEl>
                                          <p:spTgt spid="8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 calcmode="lin" valueType="num">
                                      <p:cBhvr additive="base">
                                        <p:cTn id="75" dur="500" fill="hold"/>
                                        <p:tgtEl>
                                          <p:spTgt spid="85"/>
                                        </p:tgtEl>
                                        <p:attrNameLst>
                                          <p:attrName>ppt_x</p:attrName>
                                        </p:attrNameLst>
                                      </p:cBhvr>
                                      <p:tavLst>
                                        <p:tav tm="0">
                                          <p:val>
                                            <p:strVal val="#ppt_x"/>
                                          </p:val>
                                        </p:tav>
                                        <p:tav tm="100000">
                                          <p:val>
                                            <p:strVal val="#ppt_x"/>
                                          </p:val>
                                        </p:tav>
                                      </p:tavLst>
                                    </p:anim>
                                    <p:anim calcmode="lin" valueType="num">
                                      <p:cBhvr additive="base">
                                        <p:cTn id="76" dur="500" fill="hold"/>
                                        <p:tgtEl>
                                          <p:spTgt spid="8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6"/>
                                        </p:tgtEl>
                                        <p:attrNameLst>
                                          <p:attrName>style.visibility</p:attrName>
                                        </p:attrNameLst>
                                      </p:cBhvr>
                                      <p:to>
                                        <p:strVal val="visible"/>
                                      </p:to>
                                    </p:set>
                                    <p:anim calcmode="lin" valueType="num">
                                      <p:cBhvr additive="base">
                                        <p:cTn id="79" dur="500" fill="hold"/>
                                        <p:tgtEl>
                                          <p:spTgt spid="86"/>
                                        </p:tgtEl>
                                        <p:attrNameLst>
                                          <p:attrName>ppt_x</p:attrName>
                                        </p:attrNameLst>
                                      </p:cBhvr>
                                      <p:tavLst>
                                        <p:tav tm="0">
                                          <p:val>
                                            <p:strVal val="#ppt_x"/>
                                          </p:val>
                                        </p:tav>
                                        <p:tav tm="100000">
                                          <p:val>
                                            <p:strVal val="#ppt_x"/>
                                          </p:val>
                                        </p:tav>
                                      </p:tavLst>
                                    </p:anim>
                                    <p:anim calcmode="lin" valueType="num">
                                      <p:cBhvr additive="base">
                                        <p:cTn id="80" dur="500" fill="hold"/>
                                        <p:tgtEl>
                                          <p:spTgt spid="8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additive="base">
                                        <p:cTn id="83" dur="500" fill="hold"/>
                                        <p:tgtEl>
                                          <p:spTgt spid="87"/>
                                        </p:tgtEl>
                                        <p:attrNameLst>
                                          <p:attrName>ppt_x</p:attrName>
                                        </p:attrNameLst>
                                      </p:cBhvr>
                                      <p:tavLst>
                                        <p:tav tm="0">
                                          <p:val>
                                            <p:strVal val="#ppt_x"/>
                                          </p:val>
                                        </p:tav>
                                        <p:tav tm="100000">
                                          <p:val>
                                            <p:strVal val="#ppt_x"/>
                                          </p:val>
                                        </p:tav>
                                      </p:tavLst>
                                    </p:anim>
                                    <p:anim calcmode="lin" valueType="num">
                                      <p:cBhvr additive="base">
                                        <p:cTn id="84" dur="500" fill="hold"/>
                                        <p:tgtEl>
                                          <p:spTgt spid="8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additive="base">
                                        <p:cTn id="87" dur="500" fill="hold"/>
                                        <p:tgtEl>
                                          <p:spTgt spid="57"/>
                                        </p:tgtEl>
                                        <p:attrNameLst>
                                          <p:attrName>ppt_x</p:attrName>
                                        </p:attrNameLst>
                                      </p:cBhvr>
                                      <p:tavLst>
                                        <p:tav tm="0">
                                          <p:val>
                                            <p:strVal val="#ppt_x"/>
                                          </p:val>
                                        </p:tav>
                                        <p:tav tm="100000">
                                          <p:val>
                                            <p:strVal val="#ppt_x"/>
                                          </p:val>
                                        </p:tav>
                                      </p:tavLst>
                                    </p:anim>
                                    <p:anim calcmode="lin" valueType="num">
                                      <p:cBhvr additive="base">
                                        <p:cTn id="88" dur="500" fill="hold"/>
                                        <p:tgtEl>
                                          <p:spTgt spid="5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additive="base">
                                        <p:cTn id="91" dur="500" fill="hold"/>
                                        <p:tgtEl>
                                          <p:spTgt spid="58"/>
                                        </p:tgtEl>
                                        <p:attrNameLst>
                                          <p:attrName>ppt_x</p:attrName>
                                        </p:attrNameLst>
                                      </p:cBhvr>
                                      <p:tavLst>
                                        <p:tav tm="0">
                                          <p:val>
                                            <p:strVal val="#ppt_x"/>
                                          </p:val>
                                        </p:tav>
                                        <p:tav tm="100000">
                                          <p:val>
                                            <p:strVal val="#ppt_x"/>
                                          </p:val>
                                        </p:tav>
                                      </p:tavLst>
                                    </p:anim>
                                    <p:anim calcmode="lin" valueType="num">
                                      <p:cBhvr additive="base">
                                        <p:cTn id="92" dur="500" fill="hold"/>
                                        <p:tgtEl>
                                          <p:spTgt spid="58"/>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59"/>
                                        </p:tgtEl>
                                        <p:attrNameLst>
                                          <p:attrName>style.visibility</p:attrName>
                                        </p:attrNameLst>
                                      </p:cBhvr>
                                      <p:to>
                                        <p:strVal val="visible"/>
                                      </p:to>
                                    </p:set>
                                    <p:anim calcmode="lin" valueType="num">
                                      <p:cBhvr additive="base">
                                        <p:cTn id="95" dur="500" fill="hold"/>
                                        <p:tgtEl>
                                          <p:spTgt spid="59"/>
                                        </p:tgtEl>
                                        <p:attrNameLst>
                                          <p:attrName>ppt_x</p:attrName>
                                        </p:attrNameLst>
                                      </p:cBhvr>
                                      <p:tavLst>
                                        <p:tav tm="0">
                                          <p:val>
                                            <p:strVal val="#ppt_x"/>
                                          </p:val>
                                        </p:tav>
                                        <p:tav tm="100000">
                                          <p:val>
                                            <p:strVal val="#ppt_x"/>
                                          </p:val>
                                        </p:tav>
                                      </p:tavLst>
                                    </p:anim>
                                    <p:anim calcmode="lin" valueType="num">
                                      <p:cBhvr additive="base">
                                        <p:cTn id="96" dur="500" fill="hold"/>
                                        <p:tgtEl>
                                          <p:spTgt spid="5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additive="base">
                                        <p:cTn id="99" dur="500" fill="hold"/>
                                        <p:tgtEl>
                                          <p:spTgt spid="60"/>
                                        </p:tgtEl>
                                        <p:attrNameLst>
                                          <p:attrName>ppt_x</p:attrName>
                                        </p:attrNameLst>
                                      </p:cBhvr>
                                      <p:tavLst>
                                        <p:tav tm="0">
                                          <p:val>
                                            <p:strVal val="#ppt_x"/>
                                          </p:val>
                                        </p:tav>
                                        <p:tav tm="100000">
                                          <p:val>
                                            <p:strVal val="#ppt_x"/>
                                          </p:val>
                                        </p:tav>
                                      </p:tavLst>
                                    </p:anim>
                                    <p:anim calcmode="lin" valueType="num">
                                      <p:cBhvr additive="base">
                                        <p:cTn id="100" dur="500" fill="hold"/>
                                        <p:tgtEl>
                                          <p:spTgt spid="60"/>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additive="base">
                                        <p:cTn id="103" dur="500" fill="hold"/>
                                        <p:tgtEl>
                                          <p:spTgt spid="61"/>
                                        </p:tgtEl>
                                        <p:attrNameLst>
                                          <p:attrName>ppt_x</p:attrName>
                                        </p:attrNameLst>
                                      </p:cBhvr>
                                      <p:tavLst>
                                        <p:tav tm="0">
                                          <p:val>
                                            <p:strVal val="#ppt_x"/>
                                          </p:val>
                                        </p:tav>
                                        <p:tav tm="100000">
                                          <p:val>
                                            <p:strVal val="#ppt_x"/>
                                          </p:val>
                                        </p:tav>
                                      </p:tavLst>
                                    </p:anim>
                                    <p:anim calcmode="lin" valueType="num">
                                      <p:cBhvr additive="base">
                                        <p:cTn id="104" dur="500" fill="hold"/>
                                        <p:tgtEl>
                                          <p:spTgt spid="61"/>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additive="base">
                                        <p:cTn id="107" dur="500" fill="hold"/>
                                        <p:tgtEl>
                                          <p:spTgt spid="62"/>
                                        </p:tgtEl>
                                        <p:attrNameLst>
                                          <p:attrName>ppt_x</p:attrName>
                                        </p:attrNameLst>
                                      </p:cBhvr>
                                      <p:tavLst>
                                        <p:tav tm="0">
                                          <p:val>
                                            <p:strVal val="#ppt_x"/>
                                          </p:val>
                                        </p:tav>
                                        <p:tav tm="100000">
                                          <p:val>
                                            <p:strVal val="#ppt_x"/>
                                          </p:val>
                                        </p:tav>
                                      </p:tavLst>
                                    </p:anim>
                                    <p:anim calcmode="lin" valueType="num">
                                      <p:cBhvr additive="base">
                                        <p:cTn id="108" dur="500" fill="hold"/>
                                        <p:tgtEl>
                                          <p:spTgt spid="62"/>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63"/>
                                        </p:tgtEl>
                                        <p:attrNameLst>
                                          <p:attrName>style.visibility</p:attrName>
                                        </p:attrNameLst>
                                      </p:cBhvr>
                                      <p:to>
                                        <p:strVal val="visible"/>
                                      </p:to>
                                    </p:set>
                                    <p:anim calcmode="lin" valueType="num">
                                      <p:cBhvr additive="base">
                                        <p:cTn id="111" dur="500" fill="hold"/>
                                        <p:tgtEl>
                                          <p:spTgt spid="63"/>
                                        </p:tgtEl>
                                        <p:attrNameLst>
                                          <p:attrName>ppt_x</p:attrName>
                                        </p:attrNameLst>
                                      </p:cBhvr>
                                      <p:tavLst>
                                        <p:tav tm="0">
                                          <p:val>
                                            <p:strVal val="#ppt_x"/>
                                          </p:val>
                                        </p:tav>
                                        <p:tav tm="100000">
                                          <p:val>
                                            <p:strVal val="#ppt_x"/>
                                          </p:val>
                                        </p:tav>
                                      </p:tavLst>
                                    </p:anim>
                                    <p:anim calcmode="lin" valueType="num">
                                      <p:cBhvr additive="base">
                                        <p:cTn id="112" dur="500" fill="hold"/>
                                        <p:tgtEl>
                                          <p:spTgt spid="6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additive="base">
                                        <p:cTn id="115" dur="500" fill="hold"/>
                                        <p:tgtEl>
                                          <p:spTgt spid="64"/>
                                        </p:tgtEl>
                                        <p:attrNameLst>
                                          <p:attrName>ppt_x</p:attrName>
                                        </p:attrNameLst>
                                      </p:cBhvr>
                                      <p:tavLst>
                                        <p:tav tm="0">
                                          <p:val>
                                            <p:strVal val="#ppt_x"/>
                                          </p:val>
                                        </p:tav>
                                        <p:tav tm="100000">
                                          <p:val>
                                            <p:strVal val="#ppt_x"/>
                                          </p:val>
                                        </p:tav>
                                      </p:tavLst>
                                    </p:anim>
                                    <p:anim calcmode="lin" valueType="num">
                                      <p:cBhvr additive="base">
                                        <p:cTn id="116" dur="500" fill="hold"/>
                                        <p:tgtEl>
                                          <p:spTgt spid="6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 calcmode="lin" valueType="num">
                                      <p:cBhvr additive="base">
                                        <p:cTn id="119" dur="500" fill="hold"/>
                                        <p:tgtEl>
                                          <p:spTgt spid="65"/>
                                        </p:tgtEl>
                                        <p:attrNameLst>
                                          <p:attrName>ppt_x</p:attrName>
                                        </p:attrNameLst>
                                      </p:cBhvr>
                                      <p:tavLst>
                                        <p:tav tm="0">
                                          <p:val>
                                            <p:strVal val="#ppt_x"/>
                                          </p:val>
                                        </p:tav>
                                        <p:tav tm="100000">
                                          <p:val>
                                            <p:strVal val="#ppt_x"/>
                                          </p:val>
                                        </p:tav>
                                      </p:tavLst>
                                    </p:anim>
                                    <p:anim calcmode="lin" valueType="num">
                                      <p:cBhvr additive="base">
                                        <p:cTn id="120" dur="500" fill="hold"/>
                                        <p:tgtEl>
                                          <p:spTgt spid="6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67"/>
                                        </p:tgtEl>
                                        <p:attrNameLst>
                                          <p:attrName>style.visibility</p:attrName>
                                        </p:attrNameLst>
                                      </p:cBhvr>
                                      <p:to>
                                        <p:strVal val="visible"/>
                                      </p:to>
                                    </p:set>
                                    <p:anim calcmode="lin" valueType="num">
                                      <p:cBhvr additive="base">
                                        <p:cTn id="123" dur="500" fill="hold"/>
                                        <p:tgtEl>
                                          <p:spTgt spid="67"/>
                                        </p:tgtEl>
                                        <p:attrNameLst>
                                          <p:attrName>ppt_x</p:attrName>
                                        </p:attrNameLst>
                                      </p:cBhvr>
                                      <p:tavLst>
                                        <p:tav tm="0">
                                          <p:val>
                                            <p:strVal val="#ppt_x"/>
                                          </p:val>
                                        </p:tav>
                                        <p:tav tm="100000">
                                          <p:val>
                                            <p:strVal val="#ppt_x"/>
                                          </p:val>
                                        </p:tav>
                                      </p:tavLst>
                                    </p:anim>
                                    <p:anim calcmode="lin" valueType="num">
                                      <p:cBhvr additive="base">
                                        <p:cTn id="124" dur="500" fill="hold"/>
                                        <p:tgtEl>
                                          <p:spTgt spid="67"/>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additive="base">
                                        <p:cTn id="127" dur="500" fill="hold"/>
                                        <p:tgtEl>
                                          <p:spTgt spid="78"/>
                                        </p:tgtEl>
                                        <p:attrNameLst>
                                          <p:attrName>ppt_x</p:attrName>
                                        </p:attrNameLst>
                                      </p:cBhvr>
                                      <p:tavLst>
                                        <p:tav tm="0">
                                          <p:val>
                                            <p:strVal val="#ppt_x"/>
                                          </p:val>
                                        </p:tav>
                                        <p:tav tm="100000">
                                          <p:val>
                                            <p:strVal val="#ppt_x"/>
                                          </p:val>
                                        </p:tav>
                                      </p:tavLst>
                                    </p:anim>
                                    <p:anim calcmode="lin" valueType="num">
                                      <p:cBhvr additive="base">
                                        <p:cTn id="128" dur="500" fill="hold"/>
                                        <p:tgtEl>
                                          <p:spTgt spid="7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79"/>
                                        </p:tgtEl>
                                        <p:attrNameLst>
                                          <p:attrName>style.visibility</p:attrName>
                                        </p:attrNameLst>
                                      </p:cBhvr>
                                      <p:to>
                                        <p:strVal val="visible"/>
                                      </p:to>
                                    </p:set>
                                    <p:anim calcmode="lin" valueType="num">
                                      <p:cBhvr additive="base">
                                        <p:cTn id="131" dur="500" fill="hold"/>
                                        <p:tgtEl>
                                          <p:spTgt spid="79"/>
                                        </p:tgtEl>
                                        <p:attrNameLst>
                                          <p:attrName>ppt_x</p:attrName>
                                        </p:attrNameLst>
                                      </p:cBhvr>
                                      <p:tavLst>
                                        <p:tav tm="0">
                                          <p:val>
                                            <p:strVal val="#ppt_x"/>
                                          </p:val>
                                        </p:tav>
                                        <p:tav tm="100000">
                                          <p:val>
                                            <p:strVal val="#ppt_x"/>
                                          </p:val>
                                        </p:tav>
                                      </p:tavLst>
                                    </p:anim>
                                    <p:anim calcmode="lin" valueType="num">
                                      <p:cBhvr additive="base">
                                        <p:cTn id="132" dur="500" fill="hold"/>
                                        <p:tgtEl>
                                          <p:spTgt spid="7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500" fill="hold"/>
                                        <p:tgtEl>
                                          <p:spTgt spid="80"/>
                                        </p:tgtEl>
                                        <p:attrNameLst>
                                          <p:attrName>ppt_x</p:attrName>
                                        </p:attrNameLst>
                                      </p:cBhvr>
                                      <p:tavLst>
                                        <p:tav tm="0">
                                          <p:val>
                                            <p:strVal val="#ppt_x"/>
                                          </p:val>
                                        </p:tav>
                                        <p:tav tm="100000">
                                          <p:val>
                                            <p:strVal val="#ppt_x"/>
                                          </p:val>
                                        </p:tav>
                                      </p:tavLst>
                                    </p:anim>
                                    <p:anim calcmode="lin" valueType="num">
                                      <p:cBhvr additive="base">
                                        <p:cTn id="136"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500" fill="hold"/>
                                        <p:tgtEl>
                                          <p:spTgt spid="110"/>
                                        </p:tgtEl>
                                        <p:attrNameLst>
                                          <p:attrName>ppt_x</p:attrName>
                                        </p:attrNameLst>
                                      </p:cBhvr>
                                      <p:tavLst>
                                        <p:tav tm="0">
                                          <p:val>
                                            <p:strVal val="#ppt_x"/>
                                          </p:val>
                                        </p:tav>
                                        <p:tav tm="100000">
                                          <p:val>
                                            <p:strVal val="#ppt_x"/>
                                          </p:val>
                                        </p:tav>
                                      </p:tavLst>
                                    </p:anim>
                                    <p:anim calcmode="lin" valueType="num">
                                      <p:cBhvr additive="base">
                                        <p:cTn id="142"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98"/>
                                        </p:tgtEl>
                                        <p:attrNameLst>
                                          <p:attrName>style.visibility</p:attrName>
                                        </p:attrNameLst>
                                      </p:cBhvr>
                                      <p:to>
                                        <p:strVal val="visible"/>
                                      </p:to>
                                    </p:set>
                                    <p:anim calcmode="lin" valueType="num">
                                      <p:cBhvr additive="base">
                                        <p:cTn id="147" dur="500" fill="hold"/>
                                        <p:tgtEl>
                                          <p:spTgt spid="98"/>
                                        </p:tgtEl>
                                        <p:attrNameLst>
                                          <p:attrName>ppt_x</p:attrName>
                                        </p:attrNameLst>
                                      </p:cBhvr>
                                      <p:tavLst>
                                        <p:tav tm="0">
                                          <p:val>
                                            <p:strVal val="#ppt_x"/>
                                          </p:val>
                                        </p:tav>
                                        <p:tav tm="100000">
                                          <p:val>
                                            <p:strVal val="#ppt_x"/>
                                          </p:val>
                                        </p:tav>
                                      </p:tavLst>
                                    </p:anim>
                                    <p:anim calcmode="lin" valueType="num">
                                      <p:cBhvr additive="base">
                                        <p:cTn id="148" dur="500" fill="hold"/>
                                        <p:tgtEl>
                                          <p:spTgt spid="98"/>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99"/>
                                        </p:tgtEl>
                                        <p:attrNameLst>
                                          <p:attrName>style.visibility</p:attrName>
                                        </p:attrNameLst>
                                      </p:cBhvr>
                                      <p:to>
                                        <p:strVal val="visible"/>
                                      </p:to>
                                    </p:set>
                                    <p:anim calcmode="lin" valueType="num">
                                      <p:cBhvr additive="base">
                                        <p:cTn id="151" dur="500" fill="hold"/>
                                        <p:tgtEl>
                                          <p:spTgt spid="99"/>
                                        </p:tgtEl>
                                        <p:attrNameLst>
                                          <p:attrName>ppt_x</p:attrName>
                                        </p:attrNameLst>
                                      </p:cBhvr>
                                      <p:tavLst>
                                        <p:tav tm="0">
                                          <p:val>
                                            <p:strVal val="#ppt_x"/>
                                          </p:val>
                                        </p:tav>
                                        <p:tav tm="100000">
                                          <p:val>
                                            <p:strVal val="#ppt_x"/>
                                          </p:val>
                                        </p:tav>
                                      </p:tavLst>
                                    </p:anim>
                                    <p:anim calcmode="lin" valueType="num">
                                      <p:cBhvr additive="base">
                                        <p:cTn id="152" dur="500" fill="hold"/>
                                        <p:tgtEl>
                                          <p:spTgt spid="99"/>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01"/>
                                        </p:tgtEl>
                                        <p:attrNameLst>
                                          <p:attrName>style.visibility</p:attrName>
                                        </p:attrNameLst>
                                      </p:cBhvr>
                                      <p:to>
                                        <p:strVal val="visible"/>
                                      </p:to>
                                    </p:set>
                                    <p:anim calcmode="lin" valueType="num">
                                      <p:cBhvr additive="base">
                                        <p:cTn id="155" dur="500" fill="hold"/>
                                        <p:tgtEl>
                                          <p:spTgt spid="101"/>
                                        </p:tgtEl>
                                        <p:attrNameLst>
                                          <p:attrName>ppt_x</p:attrName>
                                        </p:attrNameLst>
                                      </p:cBhvr>
                                      <p:tavLst>
                                        <p:tav tm="0">
                                          <p:val>
                                            <p:strVal val="#ppt_x"/>
                                          </p:val>
                                        </p:tav>
                                        <p:tav tm="100000">
                                          <p:val>
                                            <p:strVal val="#ppt_x"/>
                                          </p:val>
                                        </p:tav>
                                      </p:tavLst>
                                    </p:anim>
                                    <p:anim calcmode="lin" valueType="num">
                                      <p:cBhvr additive="base">
                                        <p:cTn id="156" dur="500" fill="hold"/>
                                        <p:tgtEl>
                                          <p:spTgt spid="101"/>
                                        </p:tgtEl>
                                        <p:attrNameLst>
                                          <p:attrName>ppt_y</p:attrName>
                                        </p:attrNameLst>
                                      </p:cBhvr>
                                      <p:tavLst>
                                        <p:tav tm="0">
                                          <p:val>
                                            <p:strVal val="1+#ppt_h/2"/>
                                          </p:val>
                                        </p:tav>
                                        <p:tav tm="100000">
                                          <p:val>
                                            <p:strVal val="#ppt_y"/>
                                          </p:val>
                                        </p:tav>
                                      </p:tavLst>
                                    </p:anim>
                                  </p:childTnLst>
                                </p:cTn>
                              </p:par>
                              <p:par>
                                <p:cTn id="157" presetID="2" presetClass="entr" presetSubtype="4" fill="hold" nodeType="withEffect">
                                  <p:stCondLst>
                                    <p:cond delay="0"/>
                                  </p:stCondLst>
                                  <p:childTnLst>
                                    <p:set>
                                      <p:cBhvr>
                                        <p:cTn id="158" dur="1" fill="hold">
                                          <p:stCondLst>
                                            <p:cond delay="0"/>
                                          </p:stCondLst>
                                        </p:cTn>
                                        <p:tgtEl>
                                          <p:spTgt spid="102"/>
                                        </p:tgtEl>
                                        <p:attrNameLst>
                                          <p:attrName>style.visibility</p:attrName>
                                        </p:attrNameLst>
                                      </p:cBhvr>
                                      <p:to>
                                        <p:strVal val="visible"/>
                                      </p:to>
                                    </p:set>
                                    <p:anim calcmode="lin" valueType="num">
                                      <p:cBhvr additive="base">
                                        <p:cTn id="159" dur="500" fill="hold"/>
                                        <p:tgtEl>
                                          <p:spTgt spid="102"/>
                                        </p:tgtEl>
                                        <p:attrNameLst>
                                          <p:attrName>ppt_x</p:attrName>
                                        </p:attrNameLst>
                                      </p:cBhvr>
                                      <p:tavLst>
                                        <p:tav tm="0">
                                          <p:val>
                                            <p:strVal val="#ppt_x"/>
                                          </p:val>
                                        </p:tav>
                                        <p:tav tm="100000">
                                          <p:val>
                                            <p:strVal val="#ppt_x"/>
                                          </p:val>
                                        </p:tav>
                                      </p:tavLst>
                                    </p:anim>
                                    <p:anim calcmode="lin" valueType="num">
                                      <p:cBhvr additive="base">
                                        <p:cTn id="16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116"/>
                                        </p:tgtEl>
                                        <p:attrNameLst>
                                          <p:attrName>style.visibility</p:attrName>
                                        </p:attrNameLst>
                                      </p:cBhvr>
                                      <p:to>
                                        <p:strVal val="visible"/>
                                      </p:to>
                                    </p:set>
                                    <p:anim calcmode="lin" valueType="num">
                                      <p:cBhvr additive="base">
                                        <p:cTn id="165" dur="500" fill="hold"/>
                                        <p:tgtEl>
                                          <p:spTgt spid="116"/>
                                        </p:tgtEl>
                                        <p:attrNameLst>
                                          <p:attrName>ppt_x</p:attrName>
                                        </p:attrNameLst>
                                      </p:cBhvr>
                                      <p:tavLst>
                                        <p:tav tm="0">
                                          <p:val>
                                            <p:strVal val="#ppt_x"/>
                                          </p:val>
                                        </p:tav>
                                        <p:tav tm="100000">
                                          <p:val>
                                            <p:strVal val="#ppt_x"/>
                                          </p:val>
                                        </p:tav>
                                      </p:tavLst>
                                    </p:anim>
                                    <p:anim calcmode="lin" valueType="num">
                                      <p:cBhvr additive="base">
                                        <p:cTn id="166" dur="500" fill="hold"/>
                                        <p:tgtEl>
                                          <p:spTgt spid="116"/>
                                        </p:tgtEl>
                                        <p:attrNameLst>
                                          <p:attrName>ppt_y</p:attrName>
                                        </p:attrNameLst>
                                      </p:cBhvr>
                                      <p:tavLst>
                                        <p:tav tm="0">
                                          <p:val>
                                            <p:strVal val="1+#ppt_h/2"/>
                                          </p:val>
                                        </p:tav>
                                        <p:tav tm="100000">
                                          <p:val>
                                            <p:strVal val="#ppt_y"/>
                                          </p:val>
                                        </p:tav>
                                      </p:tavLst>
                                    </p:anim>
                                  </p:childTnLst>
                                </p:cTn>
                              </p:par>
                              <p:par>
                                <p:cTn id="167" presetID="2" presetClass="entr" presetSubtype="4" fill="hold" grpId="0" nodeType="withEffect">
                                  <p:stCondLst>
                                    <p:cond delay="0"/>
                                  </p:stCondLst>
                                  <p:childTnLst>
                                    <p:set>
                                      <p:cBhvr>
                                        <p:cTn id="168" dur="1" fill="hold">
                                          <p:stCondLst>
                                            <p:cond delay="0"/>
                                          </p:stCondLst>
                                        </p:cTn>
                                        <p:tgtEl>
                                          <p:spTgt spid="117"/>
                                        </p:tgtEl>
                                        <p:attrNameLst>
                                          <p:attrName>style.visibility</p:attrName>
                                        </p:attrNameLst>
                                      </p:cBhvr>
                                      <p:to>
                                        <p:strVal val="visible"/>
                                      </p:to>
                                    </p:set>
                                    <p:anim calcmode="lin" valueType="num">
                                      <p:cBhvr additive="base">
                                        <p:cTn id="169" dur="500" fill="hold"/>
                                        <p:tgtEl>
                                          <p:spTgt spid="117"/>
                                        </p:tgtEl>
                                        <p:attrNameLst>
                                          <p:attrName>ppt_x</p:attrName>
                                        </p:attrNameLst>
                                      </p:cBhvr>
                                      <p:tavLst>
                                        <p:tav tm="0">
                                          <p:val>
                                            <p:strVal val="#ppt_x"/>
                                          </p:val>
                                        </p:tav>
                                        <p:tav tm="100000">
                                          <p:val>
                                            <p:strVal val="#ppt_x"/>
                                          </p:val>
                                        </p:tav>
                                      </p:tavLst>
                                    </p:anim>
                                    <p:anim calcmode="lin" valueType="num">
                                      <p:cBhvr additive="base">
                                        <p:cTn id="170" dur="500" fill="hold"/>
                                        <p:tgtEl>
                                          <p:spTgt spid="117"/>
                                        </p:tgtEl>
                                        <p:attrNameLst>
                                          <p:attrName>ppt_y</p:attrName>
                                        </p:attrNameLst>
                                      </p:cBhvr>
                                      <p:tavLst>
                                        <p:tav tm="0">
                                          <p:val>
                                            <p:strVal val="1+#ppt_h/2"/>
                                          </p:val>
                                        </p:tav>
                                        <p:tav tm="100000">
                                          <p:val>
                                            <p:strVal val="#ppt_y"/>
                                          </p:val>
                                        </p:tav>
                                      </p:tavLst>
                                    </p:anim>
                                  </p:childTnLst>
                                </p:cTn>
                              </p:par>
                              <p:par>
                                <p:cTn id="171" presetID="2" presetClass="entr" presetSubtype="4" fill="hold" grpId="0" nodeType="withEffect">
                                  <p:stCondLst>
                                    <p:cond delay="0"/>
                                  </p:stCondLst>
                                  <p:childTnLst>
                                    <p:set>
                                      <p:cBhvr>
                                        <p:cTn id="172" dur="1" fill="hold">
                                          <p:stCondLst>
                                            <p:cond delay="0"/>
                                          </p:stCondLst>
                                        </p:cTn>
                                        <p:tgtEl>
                                          <p:spTgt spid="118"/>
                                        </p:tgtEl>
                                        <p:attrNameLst>
                                          <p:attrName>style.visibility</p:attrName>
                                        </p:attrNameLst>
                                      </p:cBhvr>
                                      <p:to>
                                        <p:strVal val="visible"/>
                                      </p:to>
                                    </p:set>
                                    <p:anim calcmode="lin" valueType="num">
                                      <p:cBhvr additive="base">
                                        <p:cTn id="173" dur="500" fill="hold"/>
                                        <p:tgtEl>
                                          <p:spTgt spid="118"/>
                                        </p:tgtEl>
                                        <p:attrNameLst>
                                          <p:attrName>ppt_x</p:attrName>
                                        </p:attrNameLst>
                                      </p:cBhvr>
                                      <p:tavLst>
                                        <p:tav tm="0">
                                          <p:val>
                                            <p:strVal val="#ppt_x"/>
                                          </p:val>
                                        </p:tav>
                                        <p:tav tm="100000">
                                          <p:val>
                                            <p:strVal val="#ppt_x"/>
                                          </p:val>
                                        </p:tav>
                                      </p:tavLst>
                                    </p:anim>
                                    <p:anim calcmode="lin" valueType="num">
                                      <p:cBhvr additive="base">
                                        <p:cTn id="174" dur="500" fill="hold"/>
                                        <p:tgtEl>
                                          <p:spTgt spid="118"/>
                                        </p:tgtEl>
                                        <p:attrNameLst>
                                          <p:attrName>ppt_y</p:attrName>
                                        </p:attrNameLst>
                                      </p:cBhvr>
                                      <p:tavLst>
                                        <p:tav tm="0">
                                          <p:val>
                                            <p:strVal val="1+#ppt_h/2"/>
                                          </p:val>
                                        </p:tav>
                                        <p:tav tm="100000">
                                          <p:val>
                                            <p:strVal val="#ppt_y"/>
                                          </p:val>
                                        </p:tav>
                                      </p:tavLst>
                                    </p:anim>
                                  </p:childTnLst>
                                </p:cTn>
                              </p:par>
                              <p:par>
                                <p:cTn id="175" presetID="2" presetClass="entr" presetSubtype="4" fill="hold" grpId="0" nodeType="withEffect">
                                  <p:stCondLst>
                                    <p:cond delay="0"/>
                                  </p:stCondLst>
                                  <p:childTnLst>
                                    <p:set>
                                      <p:cBhvr>
                                        <p:cTn id="176" dur="1" fill="hold">
                                          <p:stCondLst>
                                            <p:cond delay="0"/>
                                          </p:stCondLst>
                                        </p:cTn>
                                        <p:tgtEl>
                                          <p:spTgt spid="120"/>
                                        </p:tgtEl>
                                        <p:attrNameLst>
                                          <p:attrName>style.visibility</p:attrName>
                                        </p:attrNameLst>
                                      </p:cBhvr>
                                      <p:to>
                                        <p:strVal val="visible"/>
                                      </p:to>
                                    </p:set>
                                    <p:anim calcmode="lin" valueType="num">
                                      <p:cBhvr additive="base">
                                        <p:cTn id="177" dur="500" fill="hold"/>
                                        <p:tgtEl>
                                          <p:spTgt spid="120"/>
                                        </p:tgtEl>
                                        <p:attrNameLst>
                                          <p:attrName>ppt_x</p:attrName>
                                        </p:attrNameLst>
                                      </p:cBhvr>
                                      <p:tavLst>
                                        <p:tav tm="0">
                                          <p:val>
                                            <p:strVal val="#ppt_x"/>
                                          </p:val>
                                        </p:tav>
                                        <p:tav tm="100000">
                                          <p:val>
                                            <p:strVal val="#ppt_x"/>
                                          </p:val>
                                        </p:tav>
                                      </p:tavLst>
                                    </p:anim>
                                    <p:anim calcmode="lin" valueType="num">
                                      <p:cBhvr additive="base">
                                        <p:cTn id="178" dur="500" fill="hold"/>
                                        <p:tgtEl>
                                          <p:spTgt spid="120"/>
                                        </p:tgtEl>
                                        <p:attrNameLst>
                                          <p:attrName>ppt_y</p:attrName>
                                        </p:attrNameLst>
                                      </p:cBhvr>
                                      <p:tavLst>
                                        <p:tav tm="0">
                                          <p:val>
                                            <p:strVal val="1+#ppt_h/2"/>
                                          </p:val>
                                        </p:tav>
                                        <p:tav tm="100000">
                                          <p:val>
                                            <p:strVal val="#ppt_y"/>
                                          </p:val>
                                        </p:tav>
                                      </p:tavLst>
                                    </p:anim>
                                  </p:childTnLst>
                                </p:cTn>
                              </p:par>
                              <p:par>
                                <p:cTn id="179" presetID="2" presetClass="entr" presetSubtype="4" fill="hold" nodeType="withEffect">
                                  <p:stCondLst>
                                    <p:cond delay="0"/>
                                  </p:stCondLst>
                                  <p:childTnLst>
                                    <p:set>
                                      <p:cBhvr>
                                        <p:cTn id="180" dur="1" fill="hold">
                                          <p:stCondLst>
                                            <p:cond delay="0"/>
                                          </p:stCondLst>
                                        </p:cTn>
                                        <p:tgtEl>
                                          <p:spTgt spid="4"/>
                                        </p:tgtEl>
                                        <p:attrNameLst>
                                          <p:attrName>style.visibility</p:attrName>
                                        </p:attrNameLst>
                                      </p:cBhvr>
                                      <p:to>
                                        <p:strVal val="visible"/>
                                      </p:to>
                                    </p:set>
                                    <p:anim calcmode="lin" valueType="num">
                                      <p:cBhvr additive="base">
                                        <p:cTn id="181" dur="500" fill="hold"/>
                                        <p:tgtEl>
                                          <p:spTgt spid="4"/>
                                        </p:tgtEl>
                                        <p:attrNameLst>
                                          <p:attrName>ppt_x</p:attrName>
                                        </p:attrNameLst>
                                      </p:cBhvr>
                                      <p:tavLst>
                                        <p:tav tm="0">
                                          <p:val>
                                            <p:strVal val="#ppt_x"/>
                                          </p:val>
                                        </p:tav>
                                        <p:tav tm="100000">
                                          <p:val>
                                            <p:strVal val="#ppt_x"/>
                                          </p:val>
                                        </p:tav>
                                      </p:tavLst>
                                    </p:anim>
                                    <p:anim calcmode="lin" valueType="num">
                                      <p:cBhvr additive="base">
                                        <p:cTn id="182" dur="500" fill="hold"/>
                                        <p:tgtEl>
                                          <p:spTgt spid="4"/>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6"/>
                                        </p:tgtEl>
                                        <p:attrNameLst>
                                          <p:attrName>style.visibility</p:attrName>
                                        </p:attrNameLst>
                                      </p:cBhvr>
                                      <p:to>
                                        <p:strVal val="visible"/>
                                      </p:to>
                                    </p:set>
                                    <p:anim calcmode="lin" valueType="num">
                                      <p:cBhvr additive="base">
                                        <p:cTn id="185" dur="500" fill="hold"/>
                                        <p:tgtEl>
                                          <p:spTgt spid="6"/>
                                        </p:tgtEl>
                                        <p:attrNameLst>
                                          <p:attrName>ppt_x</p:attrName>
                                        </p:attrNameLst>
                                      </p:cBhvr>
                                      <p:tavLst>
                                        <p:tav tm="0">
                                          <p:val>
                                            <p:strVal val="#ppt_x"/>
                                          </p:val>
                                        </p:tav>
                                        <p:tav tm="100000">
                                          <p:val>
                                            <p:strVal val="#ppt_x"/>
                                          </p:val>
                                        </p:tav>
                                      </p:tavLst>
                                    </p:anim>
                                    <p:anim calcmode="lin" valueType="num">
                                      <p:cBhvr additive="base">
                                        <p:cTn id="18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70" grpId="0"/>
      <p:bldP spid="72" grpId="0"/>
      <p:bldP spid="74" grpId="0"/>
      <p:bldP spid="81" grpId="0"/>
      <p:bldP spid="82" grpId="0"/>
      <p:bldP spid="83" grpId="0"/>
      <p:bldP spid="85" grpId="0"/>
      <p:bldP spid="87" grpId="0"/>
      <p:bldP spid="110" grpId="0"/>
      <p:bldP spid="116" grpId="0"/>
      <p:bldP spid="117" grpId="0"/>
      <p:bldP spid="118" grpId="0" animBg="1"/>
      <p:bldP spid="120" grpId="0" animBg="1"/>
      <p:bldP spid="57" grpId="0"/>
      <p:bldP spid="58" grpId="0"/>
      <p:bldP spid="65" grpId="0"/>
      <p:bldP spid="67" grpId="0"/>
      <p:bldP spid="79" grpId="0"/>
      <p:bldP spid="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1" y="457200"/>
            <a:ext cx="9175762" cy="501013"/>
          </a:xfrm>
        </p:spPr>
        <p:txBody>
          <a:bodyPr/>
          <a:lstStyle/>
          <a:p>
            <a:pPr algn="ctr"/>
            <a:r>
              <a:rPr lang="en-US" dirty="0">
                <a:solidFill>
                  <a:srgbClr val="003300"/>
                </a:solidFill>
                <a:latin typeface="Times New Roman" panose="02020603050405020304" pitchFamily="18" charset="0"/>
                <a:cs typeface="Times New Roman" panose="02020603050405020304" pitchFamily="18" charset="0"/>
              </a:rPr>
              <a:t>La </a:t>
            </a:r>
            <a:r>
              <a:rPr lang="en-US" dirty="0" err="1">
                <a:solidFill>
                  <a:srgbClr val="003300"/>
                </a:solidFill>
                <a:latin typeface="Times New Roman" panose="02020603050405020304" pitchFamily="18" charset="0"/>
                <a:cs typeface="Times New Roman" panose="02020603050405020304" pitchFamily="18" charset="0"/>
              </a:rPr>
              <a:t>formule</a:t>
            </a:r>
            <a:r>
              <a:rPr lang="en-US" dirty="0">
                <a:solidFill>
                  <a:srgbClr val="003300"/>
                </a:solidFill>
                <a:latin typeface="Times New Roman" panose="02020603050405020304" pitchFamily="18" charset="0"/>
                <a:cs typeface="Times New Roman" panose="02020603050405020304" pitchFamily="18" charset="0"/>
              </a:rPr>
              <a:t> </a:t>
            </a:r>
            <a:r>
              <a:rPr lang="en-US" dirty="0" err="1">
                <a:solidFill>
                  <a:srgbClr val="003300"/>
                </a:solidFill>
                <a:latin typeface="Times New Roman" panose="02020603050405020304" pitchFamily="18" charset="0"/>
                <a:cs typeface="Times New Roman" panose="02020603050405020304" pitchFamily="18" charset="0"/>
              </a:rPr>
              <a:t>topologique</a:t>
            </a:r>
            <a:endParaRPr lang="en-US" dirty="0">
              <a:solidFill>
                <a:srgbClr val="003300"/>
              </a:solidFill>
              <a:latin typeface="Times New Roman" panose="02020603050405020304" pitchFamily="18" charset="0"/>
              <a:cs typeface="Times New Roman" panose="02020603050405020304" pitchFamily="18" charset="0"/>
            </a:endParaRPr>
          </a:p>
        </p:txBody>
      </p:sp>
      <p:sp>
        <p:nvSpPr>
          <p:cNvPr id="25" name="Content Placeholder 2">
            <a:extLst>
              <a:ext uri="{FF2B5EF4-FFF2-40B4-BE49-F238E27FC236}">
                <a16:creationId xmlns:a16="http://schemas.microsoft.com/office/drawing/2014/main" id="{87AB3C1E-01C7-4845-87BD-09F7B78B54EE}"/>
              </a:ext>
            </a:extLst>
          </p:cNvPr>
          <p:cNvSpPr txBox="1">
            <a:spLocks/>
          </p:cNvSpPr>
          <p:nvPr/>
        </p:nvSpPr>
        <p:spPr bwMode="auto">
          <a:xfrm>
            <a:off x="-15881" y="2455770"/>
            <a:ext cx="9602680" cy="9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Question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Dessinez la formule topologique des compos</a:t>
            </a:r>
            <a:r>
              <a:rPr lang="fr-CA" sz="2700" dirty="0">
                <a:solidFill>
                  <a:srgbClr val="000000"/>
                </a:solidFill>
                <a:latin typeface="Times New Roman" panose="02020603050405020304" pitchFamily="18" charset="0"/>
                <a:ea typeface="Calibri" panose="020F0502020204030204" pitchFamily="34" charset="0"/>
              </a:rPr>
              <a:t>és </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organiques suivants</a:t>
            </a:r>
          </a:p>
        </p:txBody>
      </p:sp>
      <p:sp>
        <p:nvSpPr>
          <p:cNvPr id="100" name="Content Placeholder 2">
            <a:extLst>
              <a:ext uri="{FF2B5EF4-FFF2-40B4-BE49-F238E27FC236}">
                <a16:creationId xmlns:a16="http://schemas.microsoft.com/office/drawing/2014/main" id="{FA6A4C78-6E18-4E91-867B-484612457B39}"/>
              </a:ext>
            </a:extLst>
          </p:cNvPr>
          <p:cNvSpPr txBox="1">
            <a:spLocks/>
          </p:cNvSpPr>
          <p:nvPr/>
        </p:nvSpPr>
        <p:spPr bwMode="auto">
          <a:xfrm>
            <a:off x="-24410" y="3273178"/>
            <a:ext cx="1895844" cy="55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rPr>
              <a:t>R</a:t>
            </a:r>
            <a:r>
              <a:rPr lang="fr-CA" sz="2700" dirty="0">
                <a:solidFill>
                  <a:srgbClr val="003300"/>
                </a:solidFill>
                <a:latin typeface="Times New Roman" panose="02020603050405020304" pitchFamily="18" charset="0"/>
                <a:ea typeface="Calibri" panose="020F0502020204030204" pitchFamily="34" charset="0"/>
              </a:rPr>
              <a:t>éponse – </a:t>
            </a:r>
            <a:endParaRPr lang="fr-CA" sz="2700" dirty="0">
              <a:solidFill>
                <a:srgbClr val="003300"/>
              </a:solidFill>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56" name="Straight Connector 55">
            <a:extLst>
              <a:ext uri="{FF2B5EF4-FFF2-40B4-BE49-F238E27FC236}">
                <a16:creationId xmlns:a16="http://schemas.microsoft.com/office/drawing/2014/main" id="{DC93BE66-9AC4-4A92-9798-4B2683D33795}"/>
              </a:ext>
            </a:extLst>
          </p:cNvPr>
          <p:cNvCxnSpPr>
            <a:cxnSpLocks/>
          </p:cNvCxnSpPr>
          <p:nvPr/>
        </p:nvCxnSpPr>
        <p:spPr>
          <a:xfrm flipV="1">
            <a:off x="2787114" y="3876848"/>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5E16A8FB-5DFA-4C02-8ACA-E6C71BAB08D1}"/>
              </a:ext>
            </a:extLst>
          </p:cNvPr>
          <p:cNvCxnSpPr>
            <a:cxnSpLocks/>
          </p:cNvCxnSpPr>
          <p:nvPr/>
        </p:nvCxnSpPr>
        <p:spPr>
          <a:xfrm flipH="1" flipV="1">
            <a:off x="3230422" y="3876848"/>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47854BC0-EA4F-4E63-8369-9AB0B134C2B3}"/>
              </a:ext>
            </a:extLst>
          </p:cNvPr>
          <p:cNvCxnSpPr>
            <a:cxnSpLocks/>
          </p:cNvCxnSpPr>
          <p:nvPr/>
        </p:nvCxnSpPr>
        <p:spPr>
          <a:xfrm flipV="1">
            <a:off x="3683301" y="3876848"/>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4D471507-9DBB-414A-ADD3-B88B93CFDA28}"/>
              </a:ext>
            </a:extLst>
          </p:cNvPr>
          <p:cNvCxnSpPr>
            <a:cxnSpLocks/>
          </p:cNvCxnSpPr>
          <p:nvPr/>
        </p:nvCxnSpPr>
        <p:spPr>
          <a:xfrm flipH="1" flipV="1">
            <a:off x="4126609" y="3876848"/>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669B0156-96A3-497D-B5D6-37F21EF9333E}"/>
              </a:ext>
            </a:extLst>
          </p:cNvPr>
          <p:cNvCxnSpPr>
            <a:cxnSpLocks/>
          </p:cNvCxnSpPr>
          <p:nvPr/>
        </p:nvCxnSpPr>
        <p:spPr>
          <a:xfrm flipV="1">
            <a:off x="4563471" y="3876848"/>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1" name="Content Placeholder 2">
            <a:extLst>
              <a:ext uri="{FF2B5EF4-FFF2-40B4-BE49-F238E27FC236}">
                <a16:creationId xmlns:a16="http://schemas.microsoft.com/office/drawing/2014/main" id="{6ADFCC4A-AB05-4BFB-91DE-67D1B94BFFCB}"/>
              </a:ext>
            </a:extLst>
          </p:cNvPr>
          <p:cNvSpPr txBox="1">
            <a:spLocks/>
          </p:cNvSpPr>
          <p:nvPr/>
        </p:nvSpPr>
        <p:spPr bwMode="auto">
          <a:xfrm>
            <a:off x="675039" y="3627978"/>
            <a:ext cx="144202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gn="ctr">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4" name="Content Placeholder 2">
            <a:extLst>
              <a:ext uri="{FF2B5EF4-FFF2-40B4-BE49-F238E27FC236}">
                <a16:creationId xmlns:a16="http://schemas.microsoft.com/office/drawing/2014/main" id="{B511B662-9836-43F5-8D7C-AA27CEEDD3C2}"/>
              </a:ext>
            </a:extLst>
          </p:cNvPr>
          <p:cNvSpPr txBox="1">
            <a:spLocks/>
          </p:cNvSpPr>
          <p:nvPr/>
        </p:nvSpPr>
        <p:spPr bwMode="auto">
          <a:xfrm>
            <a:off x="78033" y="4422730"/>
            <a:ext cx="3789902"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5" name="Content Placeholder 2">
            <a:extLst>
              <a:ext uri="{FF2B5EF4-FFF2-40B4-BE49-F238E27FC236}">
                <a16:creationId xmlns:a16="http://schemas.microsoft.com/office/drawing/2014/main" id="{D7F8B0B3-5391-424D-80AB-571BB045319F}"/>
              </a:ext>
            </a:extLst>
          </p:cNvPr>
          <p:cNvSpPr txBox="1">
            <a:spLocks/>
          </p:cNvSpPr>
          <p:nvPr/>
        </p:nvSpPr>
        <p:spPr bwMode="auto">
          <a:xfrm>
            <a:off x="1500563" y="4920324"/>
            <a:ext cx="80154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96" name="Straight Connector 95">
            <a:extLst>
              <a:ext uri="{FF2B5EF4-FFF2-40B4-BE49-F238E27FC236}">
                <a16:creationId xmlns:a16="http://schemas.microsoft.com/office/drawing/2014/main" id="{D7CE4BCE-4478-44A9-9707-C6730B4950E8}"/>
              </a:ext>
            </a:extLst>
          </p:cNvPr>
          <p:cNvCxnSpPr>
            <a:cxnSpLocks/>
          </p:cNvCxnSpPr>
          <p:nvPr/>
        </p:nvCxnSpPr>
        <p:spPr>
          <a:xfrm rot="16200000">
            <a:off x="1616948" y="4962641"/>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E354FB63-7B2F-49FB-8A2E-C290E1D6C7F8}"/>
              </a:ext>
            </a:extLst>
          </p:cNvPr>
          <p:cNvCxnSpPr>
            <a:cxnSpLocks/>
          </p:cNvCxnSpPr>
          <p:nvPr/>
        </p:nvCxnSpPr>
        <p:spPr>
          <a:xfrm flipV="1">
            <a:off x="3733966" y="4611830"/>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22E9E1AC-0638-4338-A003-CDC90C8FB836}"/>
              </a:ext>
            </a:extLst>
          </p:cNvPr>
          <p:cNvCxnSpPr>
            <a:cxnSpLocks/>
          </p:cNvCxnSpPr>
          <p:nvPr/>
        </p:nvCxnSpPr>
        <p:spPr>
          <a:xfrm flipH="1" flipV="1">
            <a:off x="4177274" y="4611830"/>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FF37605-015C-414E-8C9F-574470568872}"/>
              </a:ext>
            </a:extLst>
          </p:cNvPr>
          <p:cNvCxnSpPr>
            <a:cxnSpLocks/>
          </p:cNvCxnSpPr>
          <p:nvPr/>
        </p:nvCxnSpPr>
        <p:spPr>
          <a:xfrm flipV="1">
            <a:off x="4630153" y="4611830"/>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9843CFEB-6A3D-4B42-8D0C-7BDC9DCA73F7}"/>
              </a:ext>
            </a:extLst>
          </p:cNvPr>
          <p:cNvCxnSpPr>
            <a:cxnSpLocks/>
          </p:cNvCxnSpPr>
          <p:nvPr/>
        </p:nvCxnSpPr>
        <p:spPr>
          <a:xfrm flipH="1" flipV="1">
            <a:off x="5073461" y="4611830"/>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9E571385-DEF2-4CC8-8D30-AC36B4D49270}"/>
              </a:ext>
            </a:extLst>
          </p:cNvPr>
          <p:cNvCxnSpPr>
            <a:cxnSpLocks/>
          </p:cNvCxnSpPr>
          <p:nvPr/>
        </p:nvCxnSpPr>
        <p:spPr>
          <a:xfrm rot="-4260000" flipV="1">
            <a:off x="4403713" y="4906325"/>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ABD13F4D-BC3F-4C9A-8317-A37BAEE967E4}"/>
              </a:ext>
            </a:extLst>
          </p:cNvPr>
          <p:cNvCxnSpPr>
            <a:cxnSpLocks/>
          </p:cNvCxnSpPr>
          <p:nvPr/>
        </p:nvCxnSpPr>
        <p:spPr>
          <a:xfrm flipV="1">
            <a:off x="5689811" y="1831257"/>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AAC7482F-CC21-4920-8DCE-FE490324287D}"/>
              </a:ext>
            </a:extLst>
          </p:cNvPr>
          <p:cNvCxnSpPr>
            <a:cxnSpLocks/>
          </p:cNvCxnSpPr>
          <p:nvPr/>
        </p:nvCxnSpPr>
        <p:spPr>
          <a:xfrm flipH="1" flipV="1">
            <a:off x="6133119" y="1831257"/>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1" name="Content Placeholder 2">
            <a:extLst>
              <a:ext uri="{FF2B5EF4-FFF2-40B4-BE49-F238E27FC236}">
                <a16:creationId xmlns:a16="http://schemas.microsoft.com/office/drawing/2014/main" id="{BBE61606-35CC-4517-B19E-3A4A4BEB4524}"/>
              </a:ext>
            </a:extLst>
          </p:cNvPr>
          <p:cNvSpPr txBox="1">
            <a:spLocks/>
          </p:cNvSpPr>
          <p:nvPr/>
        </p:nvSpPr>
        <p:spPr bwMode="auto">
          <a:xfrm>
            <a:off x="6500610" y="1824876"/>
            <a:ext cx="82354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2" name="Content Placeholder 2">
            <a:extLst>
              <a:ext uri="{FF2B5EF4-FFF2-40B4-BE49-F238E27FC236}">
                <a16:creationId xmlns:a16="http://schemas.microsoft.com/office/drawing/2014/main" id="{8033CB42-F72B-4E63-8A70-5247F870DC8D}"/>
              </a:ext>
            </a:extLst>
          </p:cNvPr>
          <p:cNvSpPr txBox="1">
            <a:spLocks/>
          </p:cNvSpPr>
          <p:nvPr/>
        </p:nvSpPr>
        <p:spPr bwMode="auto">
          <a:xfrm>
            <a:off x="7674" y="940157"/>
            <a:ext cx="9136326" cy="522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S’il y a un atome qui n’est pas le carbone, on écrit son symbole.</a:t>
            </a:r>
          </a:p>
        </p:txBody>
      </p:sp>
      <p:sp>
        <p:nvSpPr>
          <p:cNvPr id="123" name="Content Placeholder 2">
            <a:extLst>
              <a:ext uri="{FF2B5EF4-FFF2-40B4-BE49-F238E27FC236}">
                <a16:creationId xmlns:a16="http://schemas.microsoft.com/office/drawing/2014/main" id="{F2386C27-DF45-4DB1-9C4C-1CD8D21FEAE0}"/>
              </a:ext>
            </a:extLst>
          </p:cNvPr>
          <p:cNvSpPr txBox="1">
            <a:spLocks/>
          </p:cNvSpPr>
          <p:nvPr/>
        </p:nvSpPr>
        <p:spPr bwMode="auto">
          <a:xfrm>
            <a:off x="2161448" y="1689879"/>
            <a:ext cx="2131843"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4" name="Content Placeholder 2">
            <a:extLst>
              <a:ext uri="{FF2B5EF4-FFF2-40B4-BE49-F238E27FC236}">
                <a16:creationId xmlns:a16="http://schemas.microsoft.com/office/drawing/2014/main" id="{6BF1FEF7-9FAB-4194-B701-9FFD7452C133}"/>
              </a:ext>
            </a:extLst>
          </p:cNvPr>
          <p:cNvSpPr txBox="1">
            <a:spLocks/>
          </p:cNvSpPr>
          <p:nvPr/>
        </p:nvSpPr>
        <p:spPr bwMode="auto">
          <a:xfrm>
            <a:off x="211529" y="5645869"/>
            <a:ext cx="5009777"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-CH-CH</a:t>
            </a:r>
            <a:r>
              <a:rPr lang="fr-CA" sz="2700" baseline="-25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5" name="Content Placeholder 2">
            <a:extLst>
              <a:ext uri="{FF2B5EF4-FFF2-40B4-BE49-F238E27FC236}">
                <a16:creationId xmlns:a16="http://schemas.microsoft.com/office/drawing/2014/main" id="{2452D555-B1BD-483B-A351-B4DDDC3EDD7F}"/>
              </a:ext>
            </a:extLst>
          </p:cNvPr>
          <p:cNvSpPr txBox="1">
            <a:spLocks/>
          </p:cNvSpPr>
          <p:nvPr/>
        </p:nvSpPr>
        <p:spPr bwMode="auto">
          <a:xfrm>
            <a:off x="1632824" y="6143463"/>
            <a:ext cx="601238"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26" name="Straight Connector 125">
            <a:extLst>
              <a:ext uri="{FF2B5EF4-FFF2-40B4-BE49-F238E27FC236}">
                <a16:creationId xmlns:a16="http://schemas.microsoft.com/office/drawing/2014/main" id="{3697672F-A20D-4574-AA51-8989A973D0FA}"/>
              </a:ext>
            </a:extLst>
          </p:cNvPr>
          <p:cNvCxnSpPr>
            <a:cxnSpLocks/>
          </p:cNvCxnSpPr>
          <p:nvPr/>
        </p:nvCxnSpPr>
        <p:spPr>
          <a:xfrm rot="16200000">
            <a:off x="1749208" y="618578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27" name="Content Placeholder 2">
            <a:extLst>
              <a:ext uri="{FF2B5EF4-FFF2-40B4-BE49-F238E27FC236}">
                <a16:creationId xmlns:a16="http://schemas.microsoft.com/office/drawing/2014/main" id="{E135E19E-22D3-4C35-8DE8-DC4784B96678}"/>
              </a:ext>
            </a:extLst>
          </p:cNvPr>
          <p:cNvSpPr txBox="1">
            <a:spLocks/>
          </p:cNvSpPr>
          <p:nvPr/>
        </p:nvSpPr>
        <p:spPr bwMode="auto">
          <a:xfrm>
            <a:off x="2930472" y="6143463"/>
            <a:ext cx="601238"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28" name="Straight Connector 127">
            <a:extLst>
              <a:ext uri="{FF2B5EF4-FFF2-40B4-BE49-F238E27FC236}">
                <a16:creationId xmlns:a16="http://schemas.microsoft.com/office/drawing/2014/main" id="{F341B835-F596-4403-BAE4-7E883DF90441}"/>
              </a:ext>
            </a:extLst>
          </p:cNvPr>
          <p:cNvCxnSpPr>
            <a:cxnSpLocks/>
          </p:cNvCxnSpPr>
          <p:nvPr/>
        </p:nvCxnSpPr>
        <p:spPr>
          <a:xfrm rot="16200000">
            <a:off x="3046856" y="6185780"/>
            <a:ext cx="179569"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D42F9115-A8D0-4CEA-9211-742EF3651E7B}"/>
              </a:ext>
            </a:extLst>
          </p:cNvPr>
          <p:cNvCxnSpPr>
            <a:cxnSpLocks/>
          </p:cNvCxnSpPr>
          <p:nvPr/>
        </p:nvCxnSpPr>
        <p:spPr>
          <a:xfrm flipV="1">
            <a:off x="5455699" y="5844002"/>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79569C01-D781-4F9D-A198-F23991D2A6D3}"/>
              </a:ext>
            </a:extLst>
          </p:cNvPr>
          <p:cNvCxnSpPr>
            <a:cxnSpLocks/>
          </p:cNvCxnSpPr>
          <p:nvPr/>
        </p:nvCxnSpPr>
        <p:spPr>
          <a:xfrm flipH="1" flipV="1">
            <a:off x="5899007" y="5844002"/>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698E6B97-0896-4788-8875-CDF9EFE72587}"/>
              </a:ext>
            </a:extLst>
          </p:cNvPr>
          <p:cNvCxnSpPr>
            <a:cxnSpLocks/>
          </p:cNvCxnSpPr>
          <p:nvPr/>
        </p:nvCxnSpPr>
        <p:spPr>
          <a:xfrm flipV="1">
            <a:off x="6351886" y="5844002"/>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AFDE5E3B-1769-46B3-B7A7-98599FFE0C55}"/>
              </a:ext>
            </a:extLst>
          </p:cNvPr>
          <p:cNvCxnSpPr>
            <a:cxnSpLocks/>
          </p:cNvCxnSpPr>
          <p:nvPr/>
        </p:nvCxnSpPr>
        <p:spPr>
          <a:xfrm flipH="1" flipV="1">
            <a:off x="6795194" y="5844002"/>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5D185EA8-400C-4EBF-AC26-3FD4E3360C24}"/>
              </a:ext>
            </a:extLst>
          </p:cNvPr>
          <p:cNvCxnSpPr>
            <a:cxnSpLocks/>
          </p:cNvCxnSpPr>
          <p:nvPr/>
        </p:nvCxnSpPr>
        <p:spPr>
          <a:xfrm flipV="1">
            <a:off x="7232056" y="5844002"/>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C438E6A1-97AD-48C1-BD24-AE079380BFDB}"/>
              </a:ext>
            </a:extLst>
          </p:cNvPr>
          <p:cNvCxnSpPr>
            <a:cxnSpLocks/>
          </p:cNvCxnSpPr>
          <p:nvPr/>
        </p:nvCxnSpPr>
        <p:spPr>
          <a:xfrm flipH="1" flipV="1">
            <a:off x="7659347" y="5844002"/>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5" name="Content Placeholder 2">
            <a:extLst>
              <a:ext uri="{FF2B5EF4-FFF2-40B4-BE49-F238E27FC236}">
                <a16:creationId xmlns:a16="http://schemas.microsoft.com/office/drawing/2014/main" id="{29DC49BF-CEB6-4EE6-A303-83A8FE9837C2}"/>
              </a:ext>
            </a:extLst>
          </p:cNvPr>
          <p:cNvSpPr txBox="1">
            <a:spLocks/>
          </p:cNvSpPr>
          <p:nvPr/>
        </p:nvSpPr>
        <p:spPr bwMode="auto">
          <a:xfrm>
            <a:off x="8035151" y="5817295"/>
            <a:ext cx="823540"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OH</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6" name="Content Placeholder 2">
            <a:extLst>
              <a:ext uri="{FF2B5EF4-FFF2-40B4-BE49-F238E27FC236}">
                <a16:creationId xmlns:a16="http://schemas.microsoft.com/office/drawing/2014/main" id="{677AFD30-D622-467B-974F-18388B9077B3}"/>
              </a:ext>
            </a:extLst>
          </p:cNvPr>
          <p:cNvSpPr txBox="1">
            <a:spLocks/>
          </p:cNvSpPr>
          <p:nvPr/>
        </p:nvSpPr>
        <p:spPr bwMode="auto">
          <a:xfrm>
            <a:off x="7023401" y="6422831"/>
            <a:ext cx="601238"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37" name="Straight Connector 136">
            <a:extLst>
              <a:ext uri="{FF2B5EF4-FFF2-40B4-BE49-F238E27FC236}">
                <a16:creationId xmlns:a16="http://schemas.microsoft.com/office/drawing/2014/main" id="{0A5857CA-0803-4F6D-B47D-BA6D4229B42D}"/>
              </a:ext>
            </a:extLst>
          </p:cNvPr>
          <p:cNvCxnSpPr>
            <a:cxnSpLocks/>
          </p:cNvCxnSpPr>
          <p:nvPr/>
        </p:nvCxnSpPr>
        <p:spPr>
          <a:xfrm rot="-4260000" flipV="1">
            <a:off x="7021633" y="6155986"/>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8" name="Content Placeholder 2">
            <a:extLst>
              <a:ext uri="{FF2B5EF4-FFF2-40B4-BE49-F238E27FC236}">
                <a16:creationId xmlns:a16="http://schemas.microsoft.com/office/drawing/2014/main" id="{10D93DEF-1C1A-4D7C-B1FB-5790CCFB3E02}"/>
              </a:ext>
            </a:extLst>
          </p:cNvPr>
          <p:cNvSpPr txBox="1">
            <a:spLocks/>
          </p:cNvSpPr>
          <p:nvPr/>
        </p:nvSpPr>
        <p:spPr bwMode="auto">
          <a:xfrm>
            <a:off x="6132398" y="6422831"/>
            <a:ext cx="601238" cy="5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a:lstStyle>
          <a:p>
            <a:pPr marL="0" lvl="0" indent="0">
              <a:lnSpc>
                <a:spcPct val="107000"/>
              </a:lnSpc>
              <a:spcBef>
                <a:spcPts val="0"/>
              </a:spcBef>
              <a:spcAft>
                <a:spcPts val="800"/>
              </a:spcAft>
              <a:buNone/>
            </a:pPr>
            <a:r>
              <a:rPr lang="fr-CA" sz="27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a:t>
            </a:r>
            <a:endParaRPr lang="en-US" sz="27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139" name="Straight Connector 138">
            <a:extLst>
              <a:ext uri="{FF2B5EF4-FFF2-40B4-BE49-F238E27FC236}">
                <a16:creationId xmlns:a16="http://schemas.microsoft.com/office/drawing/2014/main" id="{2982D6D7-2E4D-4783-BE24-3DA653223D26}"/>
              </a:ext>
            </a:extLst>
          </p:cNvPr>
          <p:cNvCxnSpPr>
            <a:cxnSpLocks/>
          </p:cNvCxnSpPr>
          <p:nvPr/>
        </p:nvCxnSpPr>
        <p:spPr>
          <a:xfrm rot="-4260000" flipV="1">
            <a:off x="6130630" y="6155986"/>
            <a:ext cx="452879" cy="14768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 name="Arrow: Right 2">
            <a:extLst>
              <a:ext uri="{FF2B5EF4-FFF2-40B4-BE49-F238E27FC236}">
                <a16:creationId xmlns:a16="http://schemas.microsoft.com/office/drawing/2014/main" id="{9C2038FE-8350-4144-A689-E8053A0BD402}"/>
              </a:ext>
            </a:extLst>
          </p:cNvPr>
          <p:cNvSpPr/>
          <p:nvPr/>
        </p:nvSpPr>
        <p:spPr>
          <a:xfrm>
            <a:off x="4792833" y="1849211"/>
            <a:ext cx="301887" cy="259456"/>
          </a:xfrm>
          <a:prstGeom prst="rightArrow">
            <a:avLst/>
          </a:prstGeom>
          <a:solidFill>
            <a:srgbClr val="003300"/>
          </a:solidFill>
          <a:ln>
            <a:solidFill>
              <a:srgbClr val="0033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6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fill="hold"/>
                                        <p:tgtEl>
                                          <p:spTgt spid="123"/>
                                        </p:tgtEl>
                                        <p:attrNameLst>
                                          <p:attrName>ppt_x</p:attrName>
                                        </p:attrNameLst>
                                      </p:cBhvr>
                                      <p:tavLst>
                                        <p:tav tm="0">
                                          <p:val>
                                            <p:strVal val="#ppt_x"/>
                                          </p:val>
                                        </p:tav>
                                        <p:tav tm="100000">
                                          <p:val>
                                            <p:strVal val="#ppt_x"/>
                                          </p:val>
                                        </p:tav>
                                      </p:tavLst>
                                    </p:anim>
                                    <p:anim calcmode="lin" valueType="num">
                                      <p:cBhvr additive="base">
                                        <p:cTn id="8" dur="500" fill="hold"/>
                                        <p:tgtEl>
                                          <p:spTgt spid="1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additive="base">
                                        <p:cTn id="17" dur="500" fill="hold"/>
                                        <p:tgtEl>
                                          <p:spTgt spid="115"/>
                                        </p:tgtEl>
                                        <p:attrNameLst>
                                          <p:attrName>ppt_x</p:attrName>
                                        </p:attrNameLst>
                                      </p:cBhvr>
                                      <p:tavLst>
                                        <p:tav tm="0">
                                          <p:val>
                                            <p:strVal val="#ppt_x"/>
                                          </p:val>
                                        </p:tav>
                                        <p:tav tm="100000">
                                          <p:val>
                                            <p:strVal val="#ppt_x"/>
                                          </p:val>
                                        </p:tav>
                                      </p:tavLst>
                                    </p:anim>
                                    <p:anim calcmode="lin" valueType="num">
                                      <p:cBhvr additive="base">
                                        <p:cTn id="18" dur="500" fill="hold"/>
                                        <p:tgtEl>
                                          <p:spTgt spid="1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 calcmode="lin" valueType="num">
                                      <p:cBhvr additive="base">
                                        <p:cTn id="21" dur="500" fill="hold"/>
                                        <p:tgtEl>
                                          <p:spTgt spid="119"/>
                                        </p:tgtEl>
                                        <p:attrNameLst>
                                          <p:attrName>ppt_x</p:attrName>
                                        </p:attrNameLst>
                                      </p:cBhvr>
                                      <p:tavLst>
                                        <p:tav tm="0">
                                          <p:val>
                                            <p:strVal val="#ppt_x"/>
                                          </p:val>
                                        </p:tav>
                                        <p:tav tm="100000">
                                          <p:val>
                                            <p:strVal val="#ppt_x"/>
                                          </p:val>
                                        </p:tav>
                                      </p:tavLst>
                                    </p:anim>
                                    <p:anim calcmode="lin" valueType="num">
                                      <p:cBhvr additive="base">
                                        <p:cTn id="22" dur="500" fill="hold"/>
                                        <p:tgtEl>
                                          <p:spTgt spid="11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anim calcmode="lin" valueType="num">
                                      <p:cBhvr additive="base">
                                        <p:cTn id="25" dur="500" fill="hold"/>
                                        <p:tgtEl>
                                          <p:spTgt spid="121"/>
                                        </p:tgtEl>
                                        <p:attrNameLst>
                                          <p:attrName>ppt_x</p:attrName>
                                        </p:attrNameLst>
                                      </p:cBhvr>
                                      <p:tavLst>
                                        <p:tav tm="0">
                                          <p:val>
                                            <p:strVal val="#ppt_x"/>
                                          </p:val>
                                        </p:tav>
                                        <p:tav tm="100000">
                                          <p:val>
                                            <p:strVal val="#ppt_x"/>
                                          </p:val>
                                        </p:tav>
                                      </p:tavLst>
                                    </p:anim>
                                    <p:anim calcmode="lin" valueType="num">
                                      <p:cBhvr additive="base">
                                        <p:cTn id="26"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 calcmode="lin" valueType="num">
                                      <p:cBhvr additive="base">
                                        <p:cTn id="35" dur="500" fill="hold"/>
                                        <p:tgtEl>
                                          <p:spTgt spid="100"/>
                                        </p:tgtEl>
                                        <p:attrNameLst>
                                          <p:attrName>ppt_x</p:attrName>
                                        </p:attrNameLst>
                                      </p:cBhvr>
                                      <p:tavLst>
                                        <p:tav tm="0">
                                          <p:val>
                                            <p:strVal val="#ppt_x"/>
                                          </p:val>
                                        </p:tav>
                                        <p:tav tm="100000">
                                          <p:val>
                                            <p:strVal val="#ppt_x"/>
                                          </p:val>
                                        </p:tav>
                                      </p:tavLst>
                                    </p:anim>
                                    <p:anim calcmode="lin" valueType="num">
                                      <p:cBhvr additive="base">
                                        <p:cTn id="36" dur="500" fill="hold"/>
                                        <p:tgtEl>
                                          <p:spTgt spid="10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1"/>
                                        </p:tgtEl>
                                        <p:attrNameLst>
                                          <p:attrName>style.visibility</p:attrName>
                                        </p:attrNameLst>
                                      </p:cBhvr>
                                      <p:to>
                                        <p:strVal val="visible"/>
                                      </p:to>
                                    </p:set>
                                    <p:anim calcmode="lin" valueType="num">
                                      <p:cBhvr additive="base">
                                        <p:cTn id="39" dur="500" fill="hold"/>
                                        <p:tgtEl>
                                          <p:spTgt spid="91"/>
                                        </p:tgtEl>
                                        <p:attrNameLst>
                                          <p:attrName>ppt_x</p:attrName>
                                        </p:attrNameLst>
                                      </p:cBhvr>
                                      <p:tavLst>
                                        <p:tav tm="0">
                                          <p:val>
                                            <p:strVal val="#ppt_x"/>
                                          </p:val>
                                        </p:tav>
                                        <p:tav tm="100000">
                                          <p:val>
                                            <p:strVal val="#ppt_x"/>
                                          </p:val>
                                        </p:tav>
                                      </p:tavLst>
                                    </p:anim>
                                    <p:anim calcmode="lin" valueType="num">
                                      <p:cBhvr additive="base">
                                        <p:cTn id="40" dur="500" fill="hold"/>
                                        <p:tgtEl>
                                          <p:spTgt spid="9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4"/>
                                        </p:tgtEl>
                                        <p:attrNameLst>
                                          <p:attrName>style.visibility</p:attrName>
                                        </p:attrNameLst>
                                      </p:cBhvr>
                                      <p:to>
                                        <p:strVal val="visible"/>
                                      </p:to>
                                    </p:set>
                                    <p:anim calcmode="lin" valueType="num">
                                      <p:cBhvr additive="base">
                                        <p:cTn id="43" dur="500" fill="hold"/>
                                        <p:tgtEl>
                                          <p:spTgt spid="124"/>
                                        </p:tgtEl>
                                        <p:attrNameLst>
                                          <p:attrName>ppt_x</p:attrName>
                                        </p:attrNameLst>
                                      </p:cBhvr>
                                      <p:tavLst>
                                        <p:tav tm="0">
                                          <p:val>
                                            <p:strVal val="#ppt_x"/>
                                          </p:val>
                                        </p:tav>
                                        <p:tav tm="100000">
                                          <p:val>
                                            <p:strVal val="#ppt_x"/>
                                          </p:val>
                                        </p:tav>
                                      </p:tavLst>
                                    </p:anim>
                                    <p:anim calcmode="lin" valueType="num">
                                      <p:cBhvr additive="base">
                                        <p:cTn id="44" dur="500" fill="hold"/>
                                        <p:tgtEl>
                                          <p:spTgt spid="12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anim calcmode="lin" valueType="num">
                                      <p:cBhvr additive="base">
                                        <p:cTn id="47" dur="500" fill="hold"/>
                                        <p:tgtEl>
                                          <p:spTgt spid="125"/>
                                        </p:tgtEl>
                                        <p:attrNameLst>
                                          <p:attrName>ppt_x</p:attrName>
                                        </p:attrNameLst>
                                      </p:cBhvr>
                                      <p:tavLst>
                                        <p:tav tm="0">
                                          <p:val>
                                            <p:strVal val="#ppt_x"/>
                                          </p:val>
                                        </p:tav>
                                        <p:tav tm="100000">
                                          <p:val>
                                            <p:strVal val="#ppt_x"/>
                                          </p:val>
                                        </p:tav>
                                      </p:tavLst>
                                    </p:anim>
                                    <p:anim calcmode="lin" valueType="num">
                                      <p:cBhvr additive="base">
                                        <p:cTn id="48" dur="500" fill="hold"/>
                                        <p:tgtEl>
                                          <p:spTgt spid="1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6"/>
                                        </p:tgtEl>
                                        <p:attrNameLst>
                                          <p:attrName>style.visibility</p:attrName>
                                        </p:attrNameLst>
                                      </p:cBhvr>
                                      <p:to>
                                        <p:strVal val="visible"/>
                                      </p:to>
                                    </p:set>
                                    <p:anim calcmode="lin" valueType="num">
                                      <p:cBhvr additive="base">
                                        <p:cTn id="51" dur="500" fill="hold"/>
                                        <p:tgtEl>
                                          <p:spTgt spid="126"/>
                                        </p:tgtEl>
                                        <p:attrNameLst>
                                          <p:attrName>ppt_x</p:attrName>
                                        </p:attrNameLst>
                                      </p:cBhvr>
                                      <p:tavLst>
                                        <p:tav tm="0">
                                          <p:val>
                                            <p:strVal val="#ppt_x"/>
                                          </p:val>
                                        </p:tav>
                                        <p:tav tm="100000">
                                          <p:val>
                                            <p:strVal val="#ppt_x"/>
                                          </p:val>
                                        </p:tav>
                                      </p:tavLst>
                                    </p:anim>
                                    <p:anim calcmode="lin" valueType="num">
                                      <p:cBhvr additive="base">
                                        <p:cTn id="52" dur="500" fill="hold"/>
                                        <p:tgtEl>
                                          <p:spTgt spid="1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7"/>
                                        </p:tgtEl>
                                        <p:attrNameLst>
                                          <p:attrName>style.visibility</p:attrName>
                                        </p:attrNameLst>
                                      </p:cBhvr>
                                      <p:to>
                                        <p:strVal val="visible"/>
                                      </p:to>
                                    </p:set>
                                    <p:anim calcmode="lin" valueType="num">
                                      <p:cBhvr additive="base">
                                        <p:cTn id="55" dur="500" fill="hold"/>
                                        <p:tgtEl>
                                          <p:spTgt spid="127"/>
                                        </p:tgtEl>
                                        <p:attrNameLst>
                                          <p:attrName>ppt_x</p:attrName>
                                        </p:attrNameLst>
                                      </p:cBhvr>
                                      <p:tavLst>
                                        <p:tav tm="0">
                                          <p:val>
                                            <p:strVal val="#ppt_x"/>
                                          </p:val>
                                        </p:tav>
                                        <p:tav tm="100000">
                                          <p:val>
                                            <p:strVal val="#ppt_x"/>
                                          </p:val>
                                        </p:tav>
                                      </p:tavLst>
                                    </p:anim>
                                    <p:anim calcmode="lin" valueType="num">
                                      <p:cBhvr additive="base">
                                        <p:cTn id="56" dur="500" fill="hold"/>
                                        <p:tgtEl>
                                          <p:spTgt spid="12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additive="base">
                                        <p:cTn id="59" dur="500" fill="hold"/>
                                        <p:tgtEl>
                                          <p:spTgt spid="128"/>
                                        </p:tgtEl>
                                        <p:attrNameLst>
                                          <p:attrName>ppt_x</p:attrName>
                                        </p:attrNameLst>
                                      </p:cBhvr>
                                      <p:tavLst>
                                        <p:tav tm="0">
                                          <p:val>
                                            <p:strVal val="#ppt_x"/>
                                          </p:val>
                                        </p:tav>
                                        <p:tav tm="100000">
                                          <p:val>
                                            <p:strVal val="#ppt_x"/>
                                          </p:val>
                                        </p:tav>
                                      </p:tavLst>
                                    </p:anim>
                                    <p:anim calcmode="lin" valueType="num">
                                      <p:cBhvr additive="base">
                                        <p:cTn id="60" dur="500" fill="hold"/>
                                        <p:tgtEl>
                                          <p:spTgt spid="1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additive="base">
                                        <p:cTn id="63" dur="500" fill="hold"/>
                                        <p:tgtEl>
                                          <p:spTgt spid="94"/>
                                        </p:tgtEl>
                                        <p:attrNameLst>
                                          <p:attrName>ppt_x</p:attrName>
                                        </p:attrNameLst>
                                      </p:cBhvr>
                                      <p:tavLst>
                                        <p:tav tm="0">
                                          <p:val>
                                            <p:strVal val="#ppt_x"/>
                                          </p:val>
                                        </p:tav>
                                        <p:tav tm="100000">
                                          <p:val>
                                            <p:strVal val="#ppt_x"/>
                                          </p:val>
                                        </p:tav>
                                      </p:tavLst>
                                    </p:anim>
                                    <p:anim calcmode="lin" valueType="num">
                                      <p:cBhvr additive="base">
                                        <p:cTn id="64" dur="500" fill="hold"/>
                                        <p:tgtEl>
                                          <p:spTgt spid="9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additive="base">
                                        <p:cTn id="67" dur="500" fill="hold"/>
                                        <p:tgtEl>
                                          <p:spTgt spid="95"/>
                                        </p:tgtEl>
                                        <p:attrNameLst>
                                          <p:attrName>ppt_x</p:attrName>
                                        </p:attrNameLst>
                                      </p:cBhvr>
                                      <p:tavLst>
                                        <p:tav tm="0">
                                          <p:val>
                                            <p:strVal val="#ppt_x"/>
                                          </p:val>
                                        </p:tav>
                                        <p:tav tm="100000">
                                          <p:val>
                                            <p:strVal val="#ppt_x"/>
                                          </p:val>
                                        </p:tav>
                                      </p:tavLst>
                                    </p:anim>
                                    <p:anim calcmode="lin" valueType="num">
                                      <p:cBhvr additive="base">
                                        <p:cTn id="68" dur="500" fill="hold"/>
                                        <p:tgtEl>
                                          <p:spTgt spid="9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additive="base">
                                        <p:cTn id="71" dur="500" fill="hold"/>
                                        <p:tgtEl>
                                          <p:spTgt spid="96"/>
                                        </p:tgtEl>
                                        <p:attrNameLst>
                                          <p:attrName>ppt_x</p:attrName>
                                        </p:attrNameLst>
                                      </p:cBhvr>
                                      <p:tavLst>
                                        <p:tav tm="0">
                                          <p:val>
                                            <p:strVal val="#ppt_x"/>
                                          </p:val>
                                        </p:tav>
                                        <p:tav tm="100000">
                                          <p:val>
                                            <p:strVal val="#ppt_x"/>
                                          </p:val>
                                        </p:tav>
                                      </p:tavLst>
                                    </p:anim>
                                    <p:anim calcmode="lin" valueType="num">
                                      <p:cBhvr additive="base">
                                        <p:cTn id="72"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additive="base">
                                        <p:cTn id="77" dur="500" fill="hold"/>
                                        <p:tgtEl>
                                          <p:spTgt spid="56"/>
                                        </p:tgtEl>
                                        <p:attrNameLst>
                                          <p:attrName>ppt_x</p:attrName>
                                        </p:attrNameLst>
                                      </p:cBhvr>
                                      <p:tavLst>
                                        <p:tav tm="0">
                                          <p:val>
                                            <p:strVal val="#ppt_x"/>
                                          </p:val>
                                        </p:tav>
                                        <p:tav tm="100000">
                                          <p:val>
                                            <p:strVal val="#ppt_x"/>
                                          </p:val>
                                        </p:tav>
                                      </p:tavLst>
                                    </p:anim>
                                    <p:anim calcmode="lin" valueType="num">
                                      <p:cBhvr additive="base">
                                        <p:cTn id="78" dur="500" fill="hold"/>
                                        <p:tgtEl>
                                          <p:spTgt spid="5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ppt_x"/>
                                          </p:val>
                                        </p:tav>
                                        <p:tav tm="100000">
                                          <p:val>
                                            <p:strVal val="#ppt_x"/>
                                          </p:val>
                                        </p:tav>
                                      </p:tavLst>
                                    </p:anim>
                                    <p:anim calcmode="lin" valueType="num">
                                      <p:cBhvr additive="base">
                                        <p:cTn id="86" dur="500" fill="hold"/>
                                        <p:tgtEl>
                                          <p:spTgt spid="88"/>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89"/>
                                        </p:tgtEl>
                                        <p:attrNameLst>
                                          <p:attrName>style.visibility</p:attrName>
                                        </p:attrNameLst>
                                      </p:cBhvr>
                                      <p:to>
                                        <p:strVal val="visible"/>
                                      </p:to>
                                    </p:set>
                                    <p:anim calcmode="lin" valueType="num">
                                      <p:cBhvr additive="base">
                                        <p:cTn id="89" dur="500" fill="hold"/>
                                        <p:tgtEl>
                                          <p:spTgt spid="89"/>
                                        </p:tgtEl>
                                        <p:attrNameLst>
                                          <p:attrName>ppt_x</p:attrName>
                                        </p:attrNameLst>
                                      </p:cBhvr>
                                      <p:tavLst>
                                        <p:tav tm="0">
                                          <p:val>
                                            <p:strVal val="#ppt_x"/>
                                          </p:val>
                                        </p:tav>
                                        <p:tav tm="100000">
                                          <p:val>
                                            <p:strVal val="#ppt_x"/>
                                          </p:val>
                                        </p:tav>
                                      </p:tavLst>
                                    </p:anim>
                                    <p:anim calcmode="lin" valueType="num">
                                      <p:cBhvr additive="base">
                                        <p:cTn id="90" dur="500" fill="hold"/>
                                        <p:tgtEl>
                                          <p:spTgt spid="89"/>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90"/>
                                        </p:tgtEl>
                                        <p:attrNameLst>
                                          <p:attrName>style.visibility</p:attrName>
                                        </p:attrNameLst>
                                      </p:cBhvr>
                                      <p:to>
                                        <p:strVal val="visible"/>
                                      </p:to>
                                    </p:set>
                                    <p:anim calcmode="lin" valueType="num">
                                      <p:cBhvr additive="base">
                                        <p:cTn id="93" dur="500" fill="hold"/>
                                        <p:tgtEl>
                                          <p:spTgt spid="90"/>
                                        </p:tgtEl>
                                        <p:attrNameLst>
                                          <p:attrName>ppt_x</p:attrName>
                                        </p:attrNameLst>
                                      </p:cBhvr>
                                      <p:tavLst>
                                        <p:tav tm="0">
                                          <p:val>
                                            <p:strVal val="#ppt_x"/>
                                          </p:val>
                                        </p:tav>
                                        <p:tav tm="100000">
                                          <p:val>
                                            <p:strVal val="#ppt_x"/>
                                          </p:val>
                                        </p:tav>
                                      </p:tavLst>
                                    </p:anim>
                                    <p:anim calcmode="lin" valueType="num">
                                      <p:cBhvr additive="base">
                                        <p:cTn id="94"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additive="base">
                                        <p:cTn id="99" dur="500" fill="hold"/>
                                        <p:tgtEl>
                                          <p:spTgt spid="97"/>
                                        </p:tgtEl>
                                        <p:attrNameLst>
                                          <p:attrName>ppt_x</p:attrName>
                                        </p:attrNameLst>
                                      </p:cBhvr>
                                      <p:tavLst>
                                        <p:tav tm="0">
                                          <p:val>
                                            <p:strVal val="#ppt_x"/>
                                          </p:val>
                                        </p:tav>
                                        <p:tav tm="100000">
                                          <p:val>
                                            <p:strVal val="#ppt_x"/>
                                          </p:val>
                                        </p:tav>
                                      </p:tavLst>
                                    </p:anim>
                                    <p:anim calcmode="lin" valueType="num">
                                      <p:cBhvr additive="base">
                                        <p:cTn id="100" dur="500" fill="hold"/>
                                        <p:tgtEl>
                                          <p:spTgt spid="9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04"/>
                                        </p:tgtEl>
                                        <p:attrNameLst>
                                          <p:attrName>style.visibility</p:attrName>
                                        </p:attrNameLst>
                                      </p:cBhvr>
                                      <p:to>
                                        <p:strVal val="visible"/>
                                      </p:to>
                                    </p:set>
                                    <p:anim calcmode="lin" valueType="num">
                                      <p:cBhvr additive="base">
                                        <p:cTn id="103" dur="500" fill="hold"/>
                                        <p:tgtEl>
                                          <p:spTgt spid="104"/>
                                        </p:tgtEl>
                                        <p:attrNameLst>
                                          <p:attrName>ppt_x</p:attrName>
                                        </p:attrNameLst>
                                      </p:cBhvr>
                                      <p:tavLst>
                                        <p:tav tm="0">
                                          <p:val>
                                            <p:strVal val="#ppt_x"/>
                                          </p:val>
                                        </p:tav>
                                        <p:tav tm="100000">
                                          <p:val>
                                            <p:strVal val="#ppt_x"/>
                                          </p:val>
                                        </p:tav>
                                      </p:tavLst>
                                    </p:anim>
                                    <p:anim calcmode="lin" valueType="num">
                                      <p:cBhvr additive="base">
                                        <p:cTn id="104" dur="500" fill="hold"/>
                                        <p:tgtEl>
                                          <p:spTgt spid="104"/>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05"/>
                                        </p:tgtEl>
                                        <p:attrNameLst>
                                          <p:attrName>style.visibility</p:attrName>
                                        </p:attrNameLst>
                                      </p:cBhvr>
                                      <p:to>
                                        <p:strVal val="visible"/>
                                      </p:to>
                                    </p:set>
                                    <p:anim calcmode="lin" valueType="num">
                                      <p:cBhvr additive="base">
                                        <p:cTn id="107" dur="500" fill="hold"/>
                                        <p:tgtEl>
                                          <p:spTgt spid="105"/>
                                        </p:tgtEl>
                                        <p:attrNameLst>
                                          <p:attrName>ppt_x</p:attrName>
                                        </p:attrNameLst>
                                      </p:cBhvr>
                                      <p:tavLst>
                                        <p:tav tm="0">
                                          <p:val>
                                            <p:strVal val="#ppt_x"/>
                                          </p:val>
                                        </p:tav>
                                        <p:tav tm="100000">
                                          <p:val>
                                            <p:strVal val="#ppt_x"/>
                                          </p:val>
                                        </p:tav>
                                      </p:tavLst>
                                    </p:anim>
                                    <p:anim calcmode="lin" valueType="num">
                                      <p:cBhvr additive="base">
                                        <p:cTn id="108" dur="500" fill="hold"/>
                                        <p:tgtEl>
                                          <p:spTgt spid="105"/>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additive="base">
                                        <p:cTn id="111" dur="500" fill="hold"/>
                                        <p:tgtEl>
                                          <p:spTgt spid="106"/>
                                        </p:tgtEl>
                                        <p:attrNameLst>
                                          <p:attrName>ppt_x</p:attrName>
                                        </p:attrNameLst>
                                      </p:cBhvr>
                                      <p:tavLst>
                                        <p:tav tm="0">
                                          <p:val>
                                            <p:strVal val="#ppt_x"/>
                                          </p:val>
                                        </p:tav>
                                        <p:tav tm="100000">
                                          <p:val>
                                            <p:strVal val="#ppt_x"/>
                                          </p:val>
                                        </p:tav>
                                      </p:tavLst>
                                    </p:anim>
                                    <p:anim calcmode="lin" valueType="num">
                                      <p:cBhvr additive="base">
                                        <p:cTn id="112" dur="500" fill="hold"/>
                                        <p:tgtEl>
                                          <p:spTgt spid="106"/>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07"/>
                                        </p:tgtEl>
                                        <p:attrNameLst>
                                          <p:attrName>style.visibility</p:attrName>
                                        </p:attrNameLst>
                                      </p:cBhvr>
                                      <p:to>
                                        <p:strVal val="visible"/>
                                      </p:to>
                                    </p:set>
                                    <p:anim calcmode="lin" valueType="num">
                                      <p:cBhvr additive="base">
                                        <p:cTn id="115" dur="500" fill="hold"/>
                                        <p:tgtEl>
                                          <p:spTgt spid="107"/>
                                        </p:tgtEl>
                                        <p:attrNameLst>
                                          <p:attrName>ppt_x</p:attrName>
                                        </p:attrNameLst>
                                      </p:cBhvr>
                                      <p:tavLst>
                                        <p:tav tm="0">
                                          <p:val>
                                            <p:strVal val="#ppt_x"/>
                                          </p:val>
                                        </p:tav>
                                        <p:tav tm="100000">
                                          <p:val>
                                            <p:strVal val="#ppt_x"/>
                                          </p:val>
                                        </p:tav>
                                      </p:tavLst>
                                    </p:anim>
                                    <p:anim calcmode="lin" valueType="num">
                                      <p:cBhvr additive="base">
                                        <p:cTn id="11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29"/>
                                        </p:tgtEl>
                                        <p:attrNameLst>
                                          <p:attrName>style.visibility</p:attrName>
                                        </p:attrNameLst>
                                      </p:cBhvr>
                                      <p:to>
                                        <p:strVal val="visible"/>
                                      </p:to>
                                    </p:set>
                                    <p:anim calcmode="lin" valueType="num">
                                      <p:cBhvr additive="base">
                                        <p:cTn id="121" dur="500" fill="hold"/>
                                        <p:tgtEl>
                                          <p:spTgt spid="129"/>
                                        </p:tgtEl>
                                        <p:attrNameLst>
                                          <p:attrName>ppt_x</p:attrName>
                                        </p:attrNameLst>
                                      </p:cBhvr>
                                      <p:tavLst>
                                        <p:tav tm="0">
                                          <p:val>
                                            <p:strVal val="#ppt_x"/>
                                          </p:val>
                                        </p:tav>
                                        <p:tav tm="100000">
                                          <p:val>
                                            <p:strVal val="#ppt_x"/>
                                          </p:val>
                                        </p:tav>
                                      </p:tavLst>
                                    </p:anim>
                                    <p:anim calcmode="lin" valueType="num">
                                      <p:cBhvr additive="base">
                                        <p:cTn id="122" dur="500" fill="hold"/>
                                        <p:tgtEl>
                                          <p:spTgt spid="129"/>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130"/>
                                        </p:tgtEl>
                                        <p:attrNameLst>
                                          <p:attrName>style.visibility</p:attrName>
                                        </p:attrNameLst>
                                      </p:cBhvr>
                                      <p:to>
                                        <p:strVal val="visible"/>
                                      </p:to>
                                    </p:set>
                                    <p:anim calcmode="lin" valueType="num">
                                      <p:cBhvr additive="base">
                                        <p:cTn id="125" dur="500" fill="hold"/>
                                        <p:tgtEl>
                                          <p:spTgt spid="130"/>
                                        </p:tgtEl>
                                        <p:attrNameLst>
                                          <p:attrName>ppt_x</p:attrName>
                                        </p:attrNameLst>
                                      </p:cBhvr>
                                      <p:tavLst>
                                        <p:tav tm="0">
                                          <p:val>
                                            <p:strVal val="#ppt_x"/>
                                          </p:val>
                                        </p:tav>
                                        <p:tav tm="100000">
                                          <p:val>
                                            <p:strVal val="#ppt_x"/>
                                          </p:val>
                                        </p:tav>
                                      </p:tavLst>
                                    </p:anim>
                                    <p:anim calcmode="lin" valueType="num">
                                      <p:cBhvr additive="base">
                                        <p:cTn id="126" dur="500" fill="hold"/>
                                        <p:tgtEl>
                                          <p:spTgt spid="130"/>
                                        </p:tgtEl>
                                        <p:attrNameLst>
                                          <p:attrName>ppt_y</p:attrName>
                                        </p:attrNameLst>
                                      </p:cBhvr>
                                      <p:tavLst>
                                        <p:tav tm="0">
                                          <p:val>
                                            <p:strVal val="1+#ppt_h/2"/>
                                          </p:val>
                                        </p:tav>
                                        <p:tav tm="100000">
                                          <p:val>
                                            <p:strVal val="#ppt_y"/>
                                          </p:val>
                                        </p:tav>
                                      </p:tavLst>
                                    </p:anim>
                                  </p:childTnLst>
                                </p:cTn>
                              </p:par>
                              <p:par>
                                <p:cTn id="127" presetID="2" presetClass="entr" presetSubtype="4" fill="hold" nodeType="withEffect">
                                  <p:stCondLst>
                                    <p:cond delay="0"/>
                                  </p:stCondLst>
                                  <p:childTnLst>
                                    <p:set>
                                      <p:cBhvr>
                                        <p:cTn id="128" dur="1" fill="hold">
                                          <p:stCondLst>
                                            <p:cond delay="0"/>
                                          </p:stCondLst>
                                        </p:cTn>
                                        <p:tgtEl>
                                          <p:spTgt spid="131"/>
                                        </p:tgtEl>
                                        <p:attrNameLst>
                                          <p:attrName>style.visibility</p:attrName>
                                        </p:attrNameLst>
                                      </p:cBhvr>
                                      <p:to>
                                        <p:strVal val="visible"/>
                                      </p:to>
                                    </p:set>
                                    <p:anim calcmode="lin" valueType="num">
                                      <p:cBhvr additive="base">
                                        <p:cTn id="129" dur="500" fill="hold"/>
                                        <p:tgtEl>
                                          <p:spTgt spid="131"/>
                                        </p:tgtEl>
                                        <p:attrNameLst>
                                          <p:attrName>ppt_x</p:attrName>
                                        </p:attrNameLst>
                                      </p:cBhvr>
                                      <p:tavLst>
                                        <p:tav tm="0">
                                          <p:val>
                                            <p:strVal val="#ppt_x"/>
                                          </p:val>
                                        </p:tav>
                                        <p:tav tm="100000">
                                          <p:val>
                                            <p:strVal val="#ppt_x"/>
                                          </p:val>
                                        </p:tav>
                                      </p:tavLst>
                                    </p:anim>
                                    <p:anim calcmode="lin" valueType="num">
                                      <p:cBhvr additive="base">
                                        <p:cTn id="130" dur="500" fill="hold"/>
                                        <p:tgtEl>
                                          <p:spTgt spid="131"/>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132"/>
                                        </p:tgtEl>
                                        <p:attrNameLst>
                                          <p:attrName>style.visibility</p:attrName>
                                        </p:attrNameLst>
                                      </p:cBhvr>
                                      <p:to>
                                        <p:strVal val="visible"/>
                                      </p:to>
                                    </p:set>
                                    <p:anim calcmode="lin" valueType="num">
                                      <p:cBhvr additive="base">
                                        <p:cTn id="133" dur="500" fill="hold"/>
                                        <p:tgtEl>
                                          <p:spTgt spid="132"/>
                                        </p:tgtEl>
                                        <p:attrNameLst>
                                          <p:attrName>ppt_x</p:attrName>
                                        </p:attrNameLst>
                                      </p:cBhvr>
                                      <p:tavLst>
                                        <p:tav tm="0">
                                          <p:val>
                                            <p:strVal val="#ppt_x"/>
                                          </p:val>
                                        </p:tav>
                                        <p:tav tm="100000">
                                          <p:val>
                                            <p:strVal val="#ppt_x"/>
                                          </p:val>
                                        </p:tav>
                                      </p:tavLst>
                                    </p:anim>
                                    <p:anim calcmode="lin" valueType="num">
                                      <p:cBhvr additive="base">
                                        <p:cTn id="134" dur="500" fill="hold"/>
                                        <p:tgtEl>
                                          <p:spTgt spid="132"/>
                                        </p:tgtEl>
                                        <p:attrNameLst>
                                          <p:attrName>ppt_y</p:attrName>
                                        </p:attrNameLst>
                                      </p:cBhvr>
                                      <p:tavLst>
                                        <p:tav tm="0">
                                          <p:val>
                                            <p:strVal val="1+#ppt_h/2"/>
                                          </p:val>
                                        </p:tav>
                                        <p:tav tm="100000">
                                          <p:val>
                                            <p:strVal val="#ppt_y"/>
                                          </p:val>
                                        </p:tav>
                                      </p:tavLst>
                                    </p:anim>
                                  </p:childTnLst>
                                </p:cTn>
                              </p:par>
                              <p:par>
                                <p:cTn id="135" presetID="2" presetClass="entr" presetSubtype="4" fill="hold" nodeType="withEffect">
                                  <p:stCondLst>
                                    <p:cond delay="0"/>
                                  </p:stCondLst>
                                  <p:childTnLst>
                                    <p:set>
                                      <p:cBhvr>
                                        <p:cTn id="136" dur="1" fill="hold">
                                          <p:stCondLst>
                                            <p:cond delay="0"/>
                                          </p:stCondLst>
                                        </p:cTn>
                                        <p:tgtEl>
                                          <p:spTgt spid="133"/>
                                        </p:tgtEl>
                                        <p:attrNameLst>
                                          <p:attrName>style.visibility</p:attrName>
                                        </p:attrNameLst>
                                      </p:cBhvr>
                                      <p:to>
                                        <p:strVal val="visible"/>
                                      </p:to>
                                    </p:set>
                                    <p:anim calcmode="lin" valueType="num">
                                      <p:cBhvr additive="base">
                                        <p:cTn id="137" dur="500" fill="hold"/>
                                        <p:tgtEl>
                                          <p:spTgt spid="133"/>
                                        </p:tgtEl>
                                        <p:attrNameLst>
                                          <p:attrName>ppt_x</p:attrName>
                                        </p:attrNameLst>
                                      </p:cBhvr>
                                      <p:tavLst>
                                        <p:tav tm="0">
                                          <p:val>
                                            <p:strVal val="#ppt_x"/>
                                          </p:val>
                                        </p:tav>
                                        <p:tav tm="100000">
                                          <p:val>
                                            <p:strVal val="#ppt_x"/>
                                          </p:val>
                                        </p:tav>
                                      </p:tavLst>
                                    </p:anim>
                                    <p:anim calcmode="lin" valueType="num">
                                      <p:cBhvr additive="base">
                                        <p:cTn id="138" dur="500" fill="hold"/>
                                        <p:tgtEl>
                                          <p:spTgt spid="133"/>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134"/>
                                        </p:tgtEl>
                                        <p:attrNameLst>
                                          <p:attrName>style.visibility</p:attrName>
                                        </p:attrNameLst>
                                      </p:cBhvr>
                                      <p:to>
                                        <p:strVal val="visible"/>
                                      </p:to>
                                    </p:set>
                                    <p:anim calcmode="lin" valueType="num">
                                      <p:cBhvr additive="base">
                                        <p:cTn id="141" dur="500" fill="hold"/>
                                        <p:tgtEl>
                                          <p:spTgt spid="134"/>
                                        </p:tgtEl>
                                        <p:attrNameLst>
                                          <p:attrName>ppt_x</p:attrName>
                                        </p:attrNameLst>
                                      </p:cBhvr>
                                      <p:tavLst>
                                        <p:tav tm="0">
                                          <p:val>
                                            <p:strVal val="#ppt_x"/>
                                          </p:val>
                                        </p:tav>
                                        <p:tav tm="100000">
                                          <p:val>
                                            <p:strVal val="#ppt_x"/>
                                          </p:val>
                                        </p:tav>
                                      </p:tavLst>
                                    </p:anim>
                                    <p:anim calcmode="lin" valueType="num">
                                      <p:cBhvr additive="base">
                                        <p:cTn id="142" dur="500" fill="hold"/>
                                        <p:tgtEl>
                                          <p:spTgt spid="134"/>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37"/>
                                        </p:tgtEl>
                                        <p:attrNameLst>
                                          <p:attrName>style.visibility</p:attrName>
                                        </p:attrNameLst>
                                      </p:cBhvr>
                                      <p:to>
                                        <p:strVal val="visible"/>
                                      </p:to>
                                    </p:set>
                                    <p:anim calcmode="lin" valueType="num">
                                      <p:cBhvr additive="base">
                                        <p:cTn id="145" dur="500" fill="hold"/>
                                        <p:tgtEl>
                                          <p:spTgt spid="137"/>
                                        </p:tgtEl>
                                        <p:attrNameLst>
                                          <p:attrName>ppt_x</p:attrName>
                                        </p:attrNameLst>
                                      </p:cBhvr>
                                      <p:tavLst>
                                        <p:tav tm="0">
                                          <p:val>
                                            <p:strVal val="#ppt_x"/>
                                          </p:val>
                                        </p:tav>
                                        <p:tav tm="100000">
                                          <p:val>
                                            <p:strVal val="#ppt_x"/>
                                          </p:val>
                                        </p:tav>
                                      </p:tavLst>
                                    </p:anim>
                                    <p:anim calcmode="lin" valueType="num">
                                      <p:cBhvr additive="base">
                                        <p:cTn id="146" dur="500" fill="hold"/>
                                        <p:tgtEl>
                                          <p:spTgt spid="137"/>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139"/>
                                        </p:tgtEl>
                                        <p:attrNameLst>
                                          <p:attrName>style.visibility</p:attrName>
                                        </p:attrNameLst>
                                      </p:cBhvr>
                                      <p:to>
                                        <p:strVal val="visible"/>
                                      </p:to>
                                    </p:set>
                                    <p:anim calcmode="lin" valueType="num">
                                      <p:cBhvr additive="base">
                                        <p:cTn id="149" dur="500" fill="hold"/>
                                        <p:tgtEl>
                                          <p:spTgt spid="139"/>
                                        </p:tgtEl>
                                        <p:attrNameLst>
                                          <p:attrName>ppt_x</p:attrName>
                                        </p:attrNameLst>
                                      </p:cBhvr>
                                      <p:tavLst>
                                        <p:tav tm="0">
                                          <p:val>
                                            <p:strVal val="#ppt_x"/>
                                          </p:val>
                                        </p:tav>
                                        <p:tav tm="100000">
                                          <p:val>
                                            <p:strVal val="#ppt_x"/>
                                          </p:val>
                                        </p:tav>
                                      </p:tavLst>
                                    </p:anim>
                                    <p:anim calcmode="lin" valueType="num">
                                      <p:cBhvr additive="base">
                                        <p:cTn id="150" dur="500" fill="hold"/>
                                        <p:tgtEl>
                                          <p:spTgt spid="139"/>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35"/>
                                        </p:tgtEl>
                                        <p:attrNameLst>
                                          <p:attrName>style.visibility</p:attrName>
                                        </p:attrNameLst>
                                      </p:cBhvr>
                                      <p:to>
                                        <p:strVal val="visible"/>
                                      </p:to>
                                    </p:set>
                                    <p:anim calcmode="lin" valueType="num">
                                      <p:cBhvr additive="base">
                                        <p:cTn id="153" dur="500" fill="hold"/>
                                        <p:tgtEl>
                                          <p:spTgt spid="135"/>
                                        </p:tgtEl>
                                        <p:attrNameLst>
                                          <p:attrName>ppt_x</p:attrName>
                                        </p:attrNameLst>
                                      </p:cBhvr>
                                      <p:tavLst>
                                        <p:tav tm="0">
                                          <p:val>
                                            <p:strVal val="#ppt_x"/>
                                          </p:val>
                                        </p:tav>
                                        <p:tav tm="100000">
                                          <p:val>
                                            <p:strVal val="#ppt_x"/>
                                          </p:val>
                                        </p:tav>
                                      </p:tavLst>
                                    </p:anim>
                                    <p:anim calcmode="lin" valueType="num">
                                      <p:cBhvr additive="base">
                                        <p:cTn id="154" dur="500" fill="hold"/>
                                        <p:tgtEl>
                                          <p:spTgt spid="135"/>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36"/>
                                        </p:tgtEl>
                                        <p:attrNameLst>
                                          <p:attrName>style.visibility</p:attrName>
                                        </p:attrNameLst>
                                      </p:cBhvr>
                                      <p:to>
                                        <p:strVal val="visible"/>
                                      </p:to>
                                    </p:set>
                                    <p:anim calcmode="lin" valueType="num">
                                      <p:cBhvr additive="base">
                                        <p:cTn id="157" dur="500" fill="hold"/>
                                        <p:tgtEl>
                                          <p:spTgt spid="136"/>
                                        </p:tgtEl>
                                        <p:attrNameLst>
                                          <p:attrName>ppt_x</p:attrName>
                                        </p:attrNameLst>
                                      </p:cBhvr>
                                      <p:tavLst>
                                        <p:tav tm="0">
                                          <p:val>
                                            <p:strVal val="#ppt_x"/>
                                          </p:val>
                                        </p:tav>
                                        <p:tav tm="100000">
                                          <p:val>
                                            <p:strVal val="#ppt_x"/>
                                          </p:val>
                                        </p:tav>
                                      </p:tavLst>
                                    </p:anim>
                                    <p:anim calcmode="lin" valueType="num">
                                      <p:cBhvr additive="base">
                                        <p:cTn id="158" dur="500" fill="hold"/>
                                        <p:tgtEl>
                                          <p:spTgt spid="136"/>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38"/>
                                        </p:tgtEl>
                                        <p:attrNameLst>
                                          <p:attrName>style.visibility</p:attrName>
                                        </p:attrNameLst>
                                      </p:cBhvr>
                                      <p:to>
                                        <p:strVal val="visible"/>
                                      </p:to>
                                    </p:set>
                                    <p:anim calcmode="lin" valueType="num">
                                      <p:cBhvr additive="base">
                                        <p:cTn id="161" dur="500" fill="hold"/>
                                        <p:tgtEl>
                                          <p:spTgt spid="138"/>
                                        </p:tgtEl>
                                        <p:attrNameLst>
                                          <p:attrName>ppt_x</p:attrName>
                                        </p:attrNameLst>
                                      </p:cBhvr>
                                      <p:tavLst>
                                        <p:tav tm="0">
                                          <p:val>
                                            <p:strVal val="#ppt_x"/>
                                          </p:val>
                                        </p:tav>
                                        <p:tav tm="100000">
                                          <p:val>
                                            <p:strVal val="#ppt_x"/>
                                          </p:val>
                                        </p:tav>
                                      </p:tavLst>
                                    </p:anim>
                                    <p:anim calcmode="lin" valueType="num">
                                      <p:cBhvr additive="base">
                                        <p:cTn id="162"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0" grpId="0"/>
      <p:bldP spid="91" grpId="0"/>
      <p:bldP spid="94" grpId="0"/>
      <p:bldP spid="95" grpId="0"/>
      <p:bldP spid="121" grpId="0"/>
      <p:bldP spid="123" grpId="0"/>
      <p:bldP spid="124" grpId="0"/>
      <p:bldP spid="125" grpId="0"/>
      <p:bldP spid="127" grpId="0"/>
      <p:bldP spid="135" grpId="0"/>
      <p:bldP spid="136" grpId="0"/>
      <p:bldP spid="138" grpId="0"/>
      <p:bldP spid="3" grpId="0" animBg="1"/>
    </p:bldLst>
  </p:timing>
</p:sld>
</file>

<file path=ppt/theme/theme1.xml><?xml version="1.0" encoding="utf-8"?>
<a:theme xmlns:a="http://schemas.openxmlformats.org/drawingml/2006/main" name="Glowing test tubes design template">
  <a:themeElements>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fontScheme name="Glowing test tube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owing test tubes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owing test tubes design template 2">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Glowing test tubes design template 3">
        <a:dk1>
          <a:srgbClr val="000000"/>
        </a:dk1>
        <a:lt1>
          <a:srgbClr val="FFFFFF"/>
        </a:lt1>
        <a:dk2>
          <a:srgbClr val="000000"/>
        </a:dk2>
        <a:lt2>
          <a:srgbClr val="808080"/>
        </a:lt2>
        <a:accent1>
          <a:srgbClr val="FEEEC2"/>
        </a:accent1>
        <a:accent2>
          <a:srgbClr val="653A01"/>
        </a:accent2>
        <a:accent3>
          <a:srgbClr val="FFFFFF"/>
        </a:accent3>
        <a:accent4>
          <a:srgbClr val="000000"/>
        </a:accent4>
        <a:accent5>
          <a:srgbClr val="FEF5DD"/>
        </a:accent5>
        <a:accent6>
          <a:srgbClr val="5B3401"/>
        </a:accent6>
        <a:hlink>
          <a:srgbClr val="009999"/>
        </a:hlink>
        <a:folHlink>
          <a:srgbClr val="CC3300"/>
        </a:folHlink>
      </a:clrScheme>
      <a:clrMap bg1="lt1" tx1="dk1" bg2="lt2" tx2="dk2" accent1="accent1" accent2="accent2" accent3="accent3" accent4="accent4" accent5="accent5" accent6="accent6" hlink="hlink" folHlink="folHlink"/>
    </a:extraClrScheme>
    <a:extraClrScheme>
      <a:clrScheme name="Glowing test tubes design template 4">
        <a:dk1>
          <a:srgbClr val="462300"/>
        </a:dk1>
        <a:lt1>
          <a:srgbClr val="FFFFFF"/>
        </a:lt1>
        <a:dk2>
          <a:srgbClr val="000000"/>
        </a:dk2>
        <a:lt2>
          <a:srgbClr val="808080"/>
        </a:lt2>
        <a:accent1>
          <a:srgbClr val="FFE499"/>
        </a:accent1>
        <a:accent2>
          <a:srgbClr val="FCA416"/>
        </a:accent2>
        <a:accent3>
          <a:srgbClr val="FFFFFF"/>
        </a:accent3>
        <a:accent4>
          <a:srgbClr val="3A1C00"/>
        </a:accent4>
        <a:accent5>
          <a:srgbClr val="FFEFCA"/>
        </a:accent5>
        <a:accent6>
          <a:srgbClr val="E49413"/>
        </a:accent6>
        <a:hlink>
          <a:srgbClr val="663300"/>
        </a:hlink>
        <a:folHlink>
          <a:srgbClr val="A50021"/>
        </a:folHlink>
      </a:clrScheme>
      <a:clrMap bg1="lt1" tx1="dk1" bg2="lt2" tx2="dk2" accent1="accent1" accent2="accent2" accent3="accent3" accent4="accent4" accent5="accent5" accent6="accent6" hlink="hlink" folHlink="folHlink"/>
    </a:extraClrScheme>
    <a:extraClrScheme>
      <a:clrScheme name="Glowing test tubes design template 5">
        <a:dk1>
          <a:srgbClr val="422100"/>
        </a:dk1>
        <a:lt1>
          <a:srgbClr val="FFFFCC"/>
        </a:lt1>
        <a:dk2>
          <a:srgbClr val="000000"/>
        </a:dk2>
        <a:lt2>
          <a:srgbClr val="969696"/>
        </a:lt2>
        <a:accent1>
          <a:srgbClr val="FFFFCC"/>
        </a:accent1>
        <a:accent2>
          <a:srgbClr val="E7B96F"/>
        </a:accent2>
        <a:accent3>
          <a:srgbClr val="FFFFE2"/>
        </a:accent3>
        <a:accent4>
          <a:srgbClr val="371B00"/>
        </a:accent4>
        <a:accent5>
          <a:srgbClr val="FFFFE2"/>
        </a:accent5>
        <a:accent6>
          <a:srgbClr val="D1A764"/>
        </a:accent6>
        <a:hlink>
          <a:srgbClr val="0066CC"/>
        </a:hlink>
        <a:folHlink>
          <a:srgbClr val="996633"/>
        </a:folHlink>
      </a:clrScheme>
      <a:clrMap bg1="lt1" tx1="dk1" bg2="lt2" tx2="dk2" accent1="accent1" accent2="accent2" accent3="accent3" accent4="accent4" accent5="accent5" accent6="accent6" hlink="hlink" folHlink="folHlink"/>
    </a:extraClrScheme>
    <a:extraClrScheme>
      <a:clrScheme name="Glowing test tubes design template 6">
        <a:dk1>
          <a:srgbClr val="5C1F00"/>
        </a:dk1>
        <a:lt1>
          <a:srgbClr val="FFFFCC"/>
        </a:lt1>
        <a:dk2>
          <a:srgbClr val="7E2A00"/>
        </a:dk2>
        <a:lt2>
          <a:srgbClr val="DFD293"/>
        </a:lt2>
        <a:accent1>
          <a:srgbClr val="FF6600"/>
        </a:accent1>
        <a:accent2>
          <a:srgbClr val="DF8F3F"/>
        </a:accent2>
        <a:accent3>
          <a:srgbClr val="C0ACAA"/>
        </a:accent3>
        <a:accent4>
          <a:srgbClr val="DADAAE"/>
        </a:accent4>
        <a:accent5>
          <a:srgbClr val="FFB8AA"/>
        </a:accent5>
        <a:accent6>
          <a:srgbClr val="CA8138"/>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Glowing test tubes design template 7">
        <a:dk1>
          <a:srgbClr val="005A58"/>
        </a:dk1>
        <a:lt1>
          <a:srgbClr val="FFE8A9"/>
        </a:lt1>
        <a:dk2>
          <a:srgbClr val="CC9900"/>
        </a:dk2>
        <a:lt2>
          <a:srgbClr val="FFFF99"/>
        </a:lt2>
        <a:accent1>
          <a:srgbClr val="E0A04A"/>
        </a:accent1>
        <a:accent2>
          <a:srgbClr val="9478BC"/>
        </a:accent2>
        <a:accent3>
          <a:srgbClr val="E2CAAA"/>
        </a:accent3>
        <a:accent4>
          <a:srgbClr val="DAC690"/>
        </a:accent4>
        <a:accent5>
          <a:srgbClr val="EDCDB1"/>
        </a:accent5>
        <a:accent6>
          <a:srgbClr val="866CAA"/>
        </a:accent6>
        <a:hlink>
          <a:srgbClr val="EFE2BD"/>
        </a:hlink>
        <a:folHlink>
          <a:srgbClr val="FFFF99"/>
        </a:folHlink>
      </a:clrScheme>
      <a:clrMap bg1="dk2" tx1="lt1" bg2="dk1" tx2="lt2" accent1="accent1" accent2="accent2" accent3="accent3" accent4="accent4" accent5="accent5" accent6="accent6" hlink="hlink" folHlink="folHlink"/>
    </a:extraClrScheme>
    <a:extraClrScheme>
      <a:clrScheme name="Glowing test tubes design template 8">
        <a:dk1>
          <a:srgbClr val="003366"/>
        </a:dk1>
        <a:lt1>
          <a:srgbClr val="E0DFDA"/>
        </a:lt1>
        <a:dk2>
          <a:srgbClr val="B6B6AE"/>
        </a:dk2>
        <a:lt2>
          <a:srgbClr val="FFFFCC"/>
        </a:lt2>
        <a:accent1>
          <a:srgbClr val="DF9C5F"/>
        </a:accent1>
        <a:accent2>
          <a:srgbClr val="CCCC00"/>
        </a:accent2>
        <a:accent3>
          <a:srgbClr val="D7D7D3"/>
        </a:accent3>
        <a:accent4>
          <a:srgbClr val="BFBEBA"/>
        </a:accent4>
        <a:accent5>
          <a:srgbClr val="ECCBB6"/>
        </a:accent5>
        <a:accent6>
          <a:srgbClr val="B9B900"/>
        </a:accent6>
        <a:hlink>
          <a:srgbClr val="FFFFCC"/>
        </a:hlink>
        <a:folHlink>
          <a:srgbClr val="FFE701"/>
        </a:folHlink>
      </a:clrScheme>
      <a:clrMap bg1="dk2" tx1="lt1" bg2="dk1" tx2="lt2" accent1="accent1" accent2="accent2" accent3="accent3" accent4="accent4" accent5="accent5" accent6="accent6" hlink="hlink" folHlink="folHlink"/>
    </a:extraClrScheme>
    <a:extraClrScheme>
      <a:clrScheme name="Glowing test tubes design template 9">
        <a:dk1>
          <a:srgbClr val="777777"/>
        </a:dk1>
        <a:lt1>
          <a:srgbClr val="FFFFCC"/>
        </a:lt1>
        <a:dk2>
          <a:srgbClr val="A1A496"/>
        </a:dk2>
        <a:lt2>
          <a:srgbClr val="D1D1CB"/>
        </a:lt2>
        <a:accent1>
          <a:srgbClr val="909082"/>
        </a:accent1>
        <a:accent2>
          <a:srgbClr val="809EA8"/>
        </a:accent2>
        <a:accent3>
          <a:srgbClr val="CDCFC9"/>
        </a:accent3>
        <a:accent4>
          <a:srgbClr val="DADAAE"/>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owing test tubes design template 10">
        <a:dk1>
          <a:srgbClr val="2D2015"/>
        </a:dk1>
        <a:lt1>
          <a:srgbClr val="FFEE99"/>
        </a:lt1>
        <a:dk2>
          <a:srgbClr val="523E26"/>
        </a:dk2>
        <a:lt2>
          <a:srgbClr val="DFC08D"/>
        </a:lt2>
        <a:accent1>
          <a:srgbClr val="A0815C"/>
        </a:accent1>
        <a:accent2>
          <a:srgbClr val="8F5F2F"/>
        </a:accent2>
        <a:accent3>
          <a:srgbClr val="B3AFAC"/>
        </a:accent3>
        <a:accent4>
          <a:srgbClr val="DACB82"/>
        </a:accent4>
        <a:accent5>
          <a:srgbClr val="CDC1B5"/>
        </a:accent5>
        <a:accent6>
          <a:srgbClr val="81552A"/>
        </a:accent6>
        <a:hlink>
          <a:srgbClr val="CCB400"/>
        </a:hlink>
        <a:folHlink>
          <a:srgbClr val="E2DAB6"/>
        </a:folHlink>
      </a:clrScheme>
      <a:clrMap bg1="dk2" tx1="lt1" bg2="dk1" tx2="lt2" accent1="accent1" accent2="accent2" accent3="accent3" accent4="accent4" accent5="accent5" accent6="accent6" hlink="hlink" folHlink="folHlink"/>
    </a:extraClrScheme>
    <a:extraClrScheme>
      <a:clrScheme name="Glowing test tubes design template 11">
        <a:dk1>
          <a:srgbClr val="422100"/>
        </a:dk1>
        <a:lt1>
          <a:srgbClr val="FFEC99"/>
        </a:lt1>
        <a:dk2>
          <a:srgbClr val="000000"/>
        </a:dk2>
        <a:lt2>
          <a:srgbClr val="777777"/>
        </a:lt2>
        <a:accent1>
          <a:srgbClr val="FEECCC"/>
        </a:accent1>
        <a:accent2>
          <a:srgbClr val="FFCC00"/>
        </a:accent2>
        <a:accent3>
          <a:srgbClr val="FFF4CA"/>
        </a:accent3>
        <a:accent4>
          <a:srgbClr val="371B00"/>
        </a:accent4>
        <a:accent5>
          <a:srgbClr val="FEF4E2"/>
        </a:accent5>
        <a:accent6>
          <a:srgbClr val="E7B900"/>
        </a:accent6>
        <a:hlink>
          <a:srgbClr val="FE6E0C"/>
        </a:hlink>
        <a:folHlink>
          <a:srgbClr val="B46B00"/>
        </a:folHlink>
      </a:clrScheme>
      <a:clrMap bg1="lt1" tx1="dk1" bg2="lt2" tx2="dk2" accent1="accent1" accent2="accent2" accent3="accent3" accent4="accent4" accent5="accent5" accent6="accent6" hlink="hlink" folHlink="folHlink"/>
    </a:extraClrScheme>
    <a:extraClrScheme>
      <a:clrScheme name="Glowing test tubes design template 12">
        <a:dk1>
          <a:srgbClr val="336699"/>
        </a:dk1>
        <a:lt1>
          <a:srgbClr val="FFFFCC"/>
        </a:lt1>
        <a:dk2>
          <a:srgbClr val="000000"/>
        </a:dk2>
        <a:lt2>
          <a:srgbClr val="F3F1E1"/>
        </a:lt2>
        <a:accent1>
          <a:srgbClr val="FF6600"/>
        </a:accent1>
        <a:accent2>
          <a:srgbClr val="865B26"/>
        </a:accent2>
        <a:accent3>
          <a:srgbClr val="AAAAAA"/>
        </a:accent3>
        <a:accent4>
          <a:srgbClr val="DADAAE"/>
        </a:accent4>
        <a:accent5>
          <a:srgbClr val="FFB8AA"/>
        </a:accent5>
        <a:accent6>
          <a:srgbClr val="795221"/>
        </a:accent6>
        <a:hlink>
          <a:srgbClr val="FFCC00"/>
        </a:hlink>
        <a:folHlink>
          <a:srgbClr val="FFFA95"/>
        </a:folHlink>
      </a:clrScheme>
      <a:clrMap bg1="dk2" tx1="lt1" bg2="dk1" tx2="lt2" accent1="accent1" accent2="accent2" accent3="accent3" accent4="accent4" accent5="accent5" accent6="accent6" hlink="hlink" folHlink="folHlink"/>
    </a:extraClrScheme>
    <a:extraClrScheme>
      <a:clrScheme name="Glowing test tubes design template 13">
        <a:dk1>
          <a:srgbClr val="3E3E5C"/>
        </a:dk1>
        <a:lt1>
          <a:srgbClr val="FBEAD3"/>
        </a:lt1>
        <a:dk2>
          <a:srgbClr val="FFCC00"/>
        </a:dk2>
        <a:lt2>
          <a:srgbClr val="FFFFFF"/>
        </a:lt2>
        <a:accent1>
          <a:srgbClr val="A16233"/>
        </a:accent1>
        <a:accent2>
          <a:srgbClr val="CC9900"/>
        </a:accent2>
        <a:accent3>
          <a:srgbClr val="FFE2AA"/>
        </a:accent3>
        <a:accent4>
          <a:srgbClr val="D6C8B4"/>
        </a:accent4>
        <a:accent5>
          <a:srgbClr val="CDB7AD"/>
        </a:accent5>
        <a:accent6>
          <a:srgbClr val="B98A00"/>
        </a:accent6>
        <a:hlink>
          <a:srgbClr val="FDD303"/>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Glowing test tubes design template</Template>
  <TotalTime>21974</TotalTime>
  <Words>2271</Words>
  <Application>Microsoft Office PowerPoint</Application>
  <PresentationFormat>On-screen Show (4:3)</PresentationFormat>
  <Paragraphs>573</Paragraphs>
  <Slides>33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Calibri</vt:lpstr>
      <vt:lpstr>Times New Roman</vt:lpstr>
      <vt:lpstr>Wingdings</vt:lpstr>
      <vt:lpstr>Glowing test tubes design template</vt:lpstr>
      <vt:lpstr>La chimie organique</vt:lpstr>
      <vt:lpstr>Les branches majeures de la chimie  (en termes brefs)</vt:lpstr>
      <vt:lpstr>Les buts de la chimie organique en 11e année</vt:lpstr>
      <vt:lpstr>Pourquoi rechercher des composés avec du carbone?</vt:lpstr>
      <vt:lpstr>Pourquoi rechercher des composés avec du carbone?</vt:lpstr>
      <vt:lpstr>Quelques composés organiques</vt:lpstr>
      <vt:lpstr>La représentation des composés organiques</vt:lpstr>
      <vt:lpstr>Question pratique</vt:lpstr>
      <vt:lpstr>La formule topologique</vt:lpstr>
      <vt:lpstr>Des alcanes</vt:lpstr>
      <vt:lpstr>Des alcanes</vt:lpstr>
      <vt:lpstr>D’autres détails sur les alcanes</vt:lpstr>
      <vt:lpstr>Les liaisons covalentes simples peuvent pivoter </vt:lpstr>
      <vt:lpstr>Les isomères des composés organiques</vt:lpstr>
      <vt:lpstr>Les isomers structurelles</vt:lpstr>
      <vt:lpstr>Les isomers structurelles</vt:lpstr>
      <vt:lpstr>Des isomères structurelles</vt:lpstr>
      <vt:lpstr>Les cycloalcanes</vt:lpstr>
      <vt:lpstr>Questions pratiques</vt:lpstr>
      <vt:lpstr>Les groupes fonctionnels</vt:lpstr>
      <vt:lpstr>Des chaînes latérales</vt:lpstr>
      <vt:lpstr>Des groupes fonctionnels</vt:lpstr>
      <vt:lpstr>Les liaisons multiples,  les alcènes et les alcynes</vt:lpstr>
      <vt:lpstr>Des alcanes, des alcènes, et des alcynes</vt:lpstr>
      <vt:lpstr>La rigidité des liaisons double et des liaisons triples</vt:lpstr>
      <vt:lpstr>Le benzene et les formes de résonances</vt:lpstr>
      <vt:lpstr>Le benzène</vt:lpstr>
      <vt:lpstr>Les alcool et les halogénoalcanes</vt:lpstr>
      <vt:lpstr>Les éther-oxydes et les amines</vt:lpstr>
      <vt:lpstr>Les cétones et les aldéhydes</vt:lpstr>
      <vt:lpstr>Les amides, les acides carboxyliques, et les esters</vt:lpstr>
      <vt:lpstr>La nomenclature des composés organiques</vt:lpstr>
      <vt:lpstr>Récapitulons!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L’étude de la matière</dc:title>
  <dc:creator>Kevin Yapps</dc:creator>
  <cp:lastModifiedBy>Jeff O'Keefe</cp:lastModifiedBy>
  <cp:revision>430</cp:revision>
  <dcterms:created xsi:type="dcterms:W3CDTF">2008-02-05T06:13:14Z</dcterms:created>
  <dcterms:modified xsi:type="dcterms:W3CDTF">2020-11-17T00:21:51Z</dcterms:modified>
</cp:coreProperties>
</file>