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7" r:id="rId4"/>
    <p:sldId id="298" r:id="rId5"/>
    <p:sldId id="264" r:id="rId6"/>
    <p:sldId id="263" r:id="rId7"/>
    <p:sldId id="262" r:id="rId8"/>
    <p:sldId id="260" r:id="rId9"/>
    <p:sldId id="292" r:id="rId10"/>
    <p:sldId id="270" r:id="rId11"/>
    <p:sldId id="299" r:id="rId12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810" y="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F62E-3F94-4AA9-A4AE-3B9324F3EA93}" type="datetimeFigureOut">
              <a:rPr lang="en-CA" smtClean="0"/>
              <a:t>2020-04-13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A73F5-DD92-450A-B82C-AA77A0A54F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86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45150-3B40-4446-9C87-CD4A531D3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213190-2F64-5B44-A860-3B53D7B13BD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6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45150-3B40-4446-9C87-CD4A531D3C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1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170AFB-EF6E-6440-A1AE-E2FC8766F954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7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A976CD-A127-C649-86BD-0FE1DB985D6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8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A976CD-A127-C649-86BD-0FE1DB985D6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5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5162BC-82C7-9C4C-A78C-6CA8441C697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4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384949-E5DC-9E42-B90C-5ADF9BE87F7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9B5B0-1BF4-3444-9AF9-29FD1E4C648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6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9CA7D0-88CE-7447-8C3E-49EB308D3CF7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7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fld id="{159814E2-F30E-7741-8282-363DF48DD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40CDA-1322-7C4F-98BF-3BB495E00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03767-FD6B-DA4E-B17B-85BA975ED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2E681-56F7-FD40-879E-8998DD9EB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BFEF3-01B0-5545-BF52-A4E0608010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899D5-9FCC-3948-B90D-2187C2B8E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06859-1799-2547-A72E-BAA4ACD0E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01EB7-45BD-3840-8A5B-D1C862421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A9B61-2BA6-1A43-A593-EA891CC5A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9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4278C-04DA-A34F-AAFD-C65782E8B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7D193-C996-8B43-93CB-274DDC02D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Trebuchet MS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Trebuchet MS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rebuchet MS" charset="0"/>
              </a:defRPr>
            </a:lvl1pPr>
          </a:lstStyle>
          <a:p>
            <a:fld id="{0D53BFC3-3B9C-F34D-A1F3-399FC864E0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La reproduction des plantes</a:t>
            </a:r>
            <a:br>
              <a:rPr lang="fr-CA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fr-CA" sz="3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PowerPoint 2.10.2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Trebuchet MS" charset="0"/>
                <a:ea typeface="ＭＳ Ｐゴシック" charset="0"/>
                <a:cs typeface="ＭＳ Ｐゴシック" charset="0"/>
              </a:rPr>
              <a:t>Le cône du Douglas vert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22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71" name="Group 15"/>
          <p:cNvGraphicFramePr>
            <a:graphicFrameLocks noGrp="1"/>
          </p:cNvGraphicFramePr>
          <p:nvPr/>
        </p:nvGraphicFramePr>
        <p:xfrm>
          <a:off x="0" y="227013"/>
          <a:ext cx="446088" cy="6400800"/>
        </p:xfrm>
        <a:graphic>
          <a:graphicData uri="http://schemas.openxmlformats.org/drawingml/2006/table">
            <a:tbl>
              <a:tblPr/>
              <a:tblGrid>
                <a:gridCol w="446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fr-CA" sz="1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r>
                        <a:rPr kumimoji="0" lang="fr-C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                                               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062" name="Picture 6" descr="Female Douglas-fir C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133600"/>
            <a:ext cx="2581275" cy="47244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17" descr="douglas_fir_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0819"/>
            <a:ext cx="4679950" cy="350996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092280" y="1012541"/>
            <a:ext cx="86407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6600" b="1" dirty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charset="0"/>
                <a:cs typeface="ヒラギノ角ゴ Pro W3" charset="0"/>
              </a:rPr>
              <a:t>♀</a:t>
            </a: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charset="0"/>
                <a:cs typeface="ヒラギノ角ゴ Pro W3" charset="0"/>
              </a:rPr>
              <a:t> </a:t>
            </a:r>
            <a:endParaRPr lang="fr-CA" sz="6600" b="1" dirty="0"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fr-CA" sz="1800" b="1" dirty="0"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275856" y="1550195"/>
            <a:ext cx="1022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6600" b="1" dirty="0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charset="0"/>
                <a:cs typeface="ヒラギノ角ゴ Pro W3" charset="0"/>
              </a:rPr>
              <a:t>♂</a:t>
            </a:r>
            <a:endParaRPr lang="en-US" sz="6600" b="1" dirty="0">
              <a:effectLst>
                <a:outerShdw blurRad="38100" dist="38100" dir="2700000" algn="tl">
                  <a:srgbClr val="FFFFFF"/>
                </a:outerShdw>
              </a:effectLst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06090"/>
          </a:xfrm>
        </p:spPr>
        <p:txBody>
          <a:bodyPr/>
          <a:lstStyle/>
          <a:p>
            <a:r>
              <a:rPr lang="en-US" dirty="0" err="1"/>
              <a:t>Récapitulons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6FAAF-4362-4E54-883B-35ABFBFB786B}"/>
              </a:ext>
            </a:extLst>
          </p:cNvPr>
          <p:cNvSpPr txBox="1"/>
          <p:nvPr/>
        </p:nvSpPr>
        <p:spPr>
          <a:xfrm>
            <a:off x="800100" y="4324571"/>
            <a:ext cx="8236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tube pollinique amènent les spermatozoïdes aux ovules, formée après le dépôt du pollen sur la partie femelle de la plante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6B84C-1060-4071-B814-70A269F9A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7" t="29391" r="3488" b="31293"/>
          <a:stretch/>
        </p:blipFill>
        <p:spPr>
          <a:xfrm>
            <a:off x="1098341" y="964095"/>
            <a:ext cx="6947318" cy="336047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761C4-4EE7-4409-9FDD-27C7B9393EBE}"/>
              </a:ext>
            </a:extLst>
          </p:cNvPr>
          <p:cNvSpPr txBox="1"/>
          <p:nvPr/>
        </p:nvSpPr>
        <p:spPr>
          <a:xfrm>
            <a:off x="800100" y="5229200"/>
            <a:ext cx="7543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pollinisateur, ou une pollinisatrice, est un agent biotique qui transport le pollen des anthères d’une fleur au stigmate d’une fleur pour, ensuite, effectuer la fécondation chez l’ovule.</a:t>
            </a:r>
          </a:p>
        </p:txBody>
      </p:sp>
    </p:spTree>
    <p:extLst>
      <p:ext uri="{BB962C8B-B14F-4D97-AF65-F5344CB8AC3E}">
        <p14:creationId xmlns:p14="http://schemas.microsoft.com/office/powerpoint/2010/main" val="235726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structures </a:t>
            </a:r>
            <a:r>
              <a:rPr lang="en-US" dirty="0" err="1"/>
              <a:t>reproductrices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plante</a:t>
            </a:r>
            <a:r>
              <a:rPr lang="en-US" dirty="0"/>
              <a:t> à fleur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37" t="29391" r="3488" b="31293"/>
          <a:stretch/>
        </p:blipFill>
        <p:spPr>
          <a:xfrm>
            <a:off x="155413" y="1556792"/>
            <a:ext cx="8833175" cy="427268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18441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8" name="Picture 5" descr="http://rukautestu.vin.bg.ac.yu/bdd_image/65_286_anatom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6"/>
          <p:cNvSpPr>
            <a:spLocks noChangeShapeType="1"/>
          </p:cNvSpPr>
          <p:nvPr/>
        </p:nvSpPr>
        <p:spPr bwMode="auto">
          <a:xfrm flipH="1" flipV="1">
            <a:off x="3924300" y="2997200"/>
            <a:ext cx="3384550" cy="1295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7380288" y="41497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i="1">
                <a:solidFill>
                  <a:srgbClr val="FF0066"/>
                </a:solidFill>
              </a:rPr>
              <a:t>Style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1403350" y="3644900"/>
            <a:ext cx="2016125" cy="1295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971550" y="48688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i="1">
                <a:solidFill>
                  <a:srgbClr val="FF0066"/>
                </a:solidFill>
              </a:rPr>
              <a:t>filet</a:t>
            </a:r>
          </a:p>
        </p:txBody>
      </p:sp>
    </p:spTree>
    <p:extLst>
      <p:ext uri="{BB962C8B-B14F-4D97-AF65-F5344CB8AC3E}">
        <p14:creationId xmlns:p14="http://schemas.microsoft.com/office/powerpoint/2010/main" val="231745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143000"/>
          </a:xfrm>
        </p:spPr>
        <p:txBody>
          <a:bodyPr/>
          <a:lstStyle/>
          <a:p>
            <a:pPr eaLnBrk="1" hangingPunct="1"/>
            <a:r>
              <a:rPr lang="fr-CA" sz="3600" dirty="0">
                <a:solidFill>
                  <a:srgbClr val="0033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En ôtant les pétales, on observe mieux les </a:t>
            </a:r>
            <a:r>
              <a:rPr lang="fr-CA" sz="3600" b="1" dirty="0">
                <a:solidFill>
                  <a:srgbClr val="0033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étamines</a:t>
            </a:r>
            <a:r>
              <a:rPr lang="fr-CA" sz="3600" dirty="0">
                <a:solidFill>
                  <a:srgbClr val="0033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5488090"/>
            <a:ext cx="8208912" cy="12532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L’</a:t>
            </a:r>
            <a:r>
              <a:rPr lang="en-US" sz="2500" b="1" i="1" u="sng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étamine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est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l’organe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reproducteur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mâle</a:t>
            </a:r>
            <a:r>
              <a:rPr lang="en-US" sz="250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</a:p>
          <a:p>
            <a:pPr marL="0" indent="0" eaLnBrk="1" hangingPunct="1">
              <a:buNone/>
            </a:pPr>
            <a:r>
              <a:rPr lang="en-US" sz="250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est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composé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du filet et de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l’anthère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d’où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les grains de pollen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sont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500" dirty="0" err="1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relâchés</a:t>
            </a:r>
            <a:r>
              <a:rPr lang="en-US" sz="2500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40964" name="Picture 5" descr="anatomi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516216" cy="443535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8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143000"/>
          </a:xfrm>
        </p:spPr>
        <p:txBody>
          <a:bodyPr/>
          <a:lstStyle/>
          <a:p>
            <a:pPr eaLnBrk="1" hangingPunct="1"/>
            <a:r>
              <a:rPr lang="fr-CA" sz="3600" dirty="0">
                <a:latin typeface="Trebuchet MS" charset="0"/>
                <a:ea typeface="ＭＳ Ｐゴシック" charset="0"/>
                <a:cs typeface="ＭＳ Ｐゴシック" charset="0"/>
              </a:rPr>
              <a:t>En ôtant les pétales, on observe mieux les </a:t>
            </a:r>
            <a:r>
              <a:rPr lang="fr-CA" sz="3600" b="1" dirty="0">
                <a:latin typeface="Trebuchet MS" charset="0"/>
                <a:ea typeface="ＭＳ Ｐゴシック" charset="0"/>
                <a:cs typeface="ＭＳ Ｐゴシック" charset="0"/>
              </a:rPr>
              <a:t>étamines</a:t>
            </a:r>
            <a:r>
              <a:rPr lang="fr-CA" sz="3600" dirty="0">
                <a:latin typeface="Trebuchet M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4" name="Picture 5" descr="anatomi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83169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44868"/>
            <a:ext cx="7543800" cy="1491531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fr-CA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Une fois les pétales et les étamines complètement enlevés, il ne reste que le </a:t>
            </a:r>
            <a:r>
              <a:rPr lang="fr-CA" b="1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pistil</a:t>
            </a:r>
            <a:r>
              <a:rPr lang="fr-CA" dirty="0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rPr>
              <a:t>.  </a:t>
            </a:r>
          </a:p>
          <a:p>
            <a:pPr eaLnBrk="1" hangingPunct="1"/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Picture 5" descr="anatomi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21" y="1628800"/>
            <a:ext cx="3658983" cy="274305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509120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>
                <a:solidFill>
                  <a:srgbClr val="003300"/>
                </a:solidFill>
              </a:rPr>
              <a:t>Le stigmate recueille le pollen apporté par les insectes, c'est la pollinisation.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>
                <a:solidFill>
                  <a:srgbClr val="003300"/>
                </a:solidFill>
              </a:rPr>
              <a:t>Le style conduit le tube pollinique, du stigmate à l'ovaire.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500" dirty="0">
                <a:solidFill>
                  <a:srgbClr val="003300"/>
                </a:solidFill>
              </a:rPr>
              <a:t>L'ovaire, fécondé par le tube pollinique, va se transformer en fruit.</a:t>
            </a:r>
            <a:endParaRPr lang="en-US" sz="25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Le tube pollinique</a:t>
            </a:r>
            <a:br>
              <a:rPr lang="fr-CA" sz="4400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</a:br>
            <a:endParaRPr lang="fr-CA" sz="440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125538"/>
            <a:ext cx="7543800" cy="4525962"/>
          </a:xfrm>
        </p:spPr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Structure amenant les spermatozoïdes aux ovules, formée après le dépôt du pollen sur la partie femelle de la plante</a:t>
            </a:r>
          </a:p>
        </p:txBody>
      </p:sp>
      <p:pic>
        <p:nvPicPr>
          <p:cNvPr id="38916" name="Picture 5" descr="http://virtual.yosemite.cc.ca.us/randerson/Lynn's%20Bioslides/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79" y="3212976"/>
            <a:ext cx="3648758" cy="273630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5/50/LilyS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42" y="3213654"/>
            <a:ext cx="3367758" cy="273630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143000"/>
          </a:xfrm>
        </p:spPr>
        <p:txBody>
          <a:bodyPr/>
          <a:lstStyle/>
          <a:p>
            <a:pPr eaLnBrk="1" hangingPunct="1"/>
            <a: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La pollinisation </a:t>
            </a:r>
            <a:b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</a:br>
            <a:endParaRPr lang="fr-CA" sz="4400" b="1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620713"/>
            <a:ext cx="7543800" cy="4525962"/>
          </a:xfrm>
        </p:spPr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Le transfert des gamètes mâles, contenus dans le </a:t>
            </a:r>
            <a:r>
              <a:rPr lang="fr-CA" b="1" i="1" dirty="0">
                <a:latin typeface="Arial" charset="0"/>
                <a:ea typeface="ＭＳ Ｐゴシック" charset="0"/>
                <a:cs typeface="ＭＳ Ｐゴシック" charset="0"/>
              </a:rPr>
              <a:t>pollen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 d</a:t>
            </a:r>
            <a:r>
              <a:rPr lang="ja-JP" altLang="fr-CA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une plante, de la partie reproductive mâle à la partie reproductive femelle (</a:t>
            </a:r>
            <a:r>
              <a:rPr lang="fr-CA" b="1" i="1" dirty="0">
                <a:latin typeface="Arial" charset="0"/>
                <a:ea typeface="ＭＳ Ｐゴシック" charset="0"/>
                <a:cs typeface="ＭＳ Ｐゴシック" charset="0"/>
              </a:rPr>
              <a:t>les ovaires</a:t>
            </a:r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) qui contient les gamètes femelles</a:t>
            </a:r>
          </a:p>
        </p:txBody>
      </p:sp>
      <p:pic>
        <p:nvPicPr>
          <p:cNvPr id="34820" name="Picture 5" descr="http://www2.bellapix.com/user/global/ACCOUNTS/USER43bf80924090b/images/pollinisation_cymbi_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43313"/>
            <a:ext cx="43926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pollinisateurs</a:t>
            </a:r>
            <a:r>
              <a:rPr lang="en-US" dirty="0"/>
              <a:t> et les </a:t>
            </a:r>
            <a:r>
              <a:rPr lang="en-US" dirty="0" err="1"/>
              <a:t>pollinisatrices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7893496" cy="24768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pollinisateur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pollinisatrice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un agent </a:t>
            </a:r>
            <a:r>
              <a:rPr lang="en-US" dirty="0" err="1"/>
              <a:t>biotique</a:t>
            </a:r>
            <a:r>
              <a:rPr lang="en-US" dirty="0"/>
              <a:t> qui transport le pollen des </a:t>
            </a:r>
            <a:r>
              <a:rPr lang="en-US" dirty="0" err="1"/>
              <a:t>anthères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fleur au </a:t>
            </a:r>
            <a:r>
              <a:rPr lang="en-US" dirty="0" err="1"/>
              <a:t>stigmate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fleur pour, </a:t>
            </a:r>
            <a:r>
              <a:rPr lang="en-US" dirty="0" err="1"/>
              <a:t>ensuite</a:t>
            </a:r>
            <a:r>
              <a:rPr lang="en-US" dirty="0"/>
              <a:t>, </a:t>
            </a:r>
            <a:r>
              <a:rPr lang="en-US" dirty="0" err="1"/>
              <a:t>effectuer</a:t>
            </a:r>
            <a:r>
              <a:rPr lang="en-US" dirty="0"/>
              <a:t> la </a:t>
            </a:r>
            <a:r>
              <a:rPr lang="en-US" dirty="0" err="1"/>
              <a:t>fécondation</a:t>
            </a:r>
            <a:r>
              <a:rPr lang="en-US" dirty="0"/>
              <a:t> chez </a:t>
            </a:r>
            <a:r>
              <a:rPr lang="en-US" dirty="0" err="1"/>
              <a:t>l’ovule</a:t>
            </a:r>
            <a:r>
              <a:rPr lang="en-US" dirty="0"/>
              <a:t>.</a:t>
            </a:r>
          </a:p>
        </p:txBody>
      </p:sp>
      <p:pic>
        <p:nvPicPr>
          <p:cNvPr id="4" name="Picture 5" descr="http://upload.wikimedia.org/wikipedia/commons/thumb/d/d5/Image-Pollination_Bee_Dandelion_Zoom2.JPG/400px-Image-Pollination_Bee_Dandelion_Zoo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10" y="3861420"/>
            <a:ext cx="2687038" cy="201621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'image “http://www.birdwatching-bliss.com/images/broad_tailed_hummingbird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36" y="3861420"/>
            <a:ext cx="2445924" cy="201621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mpg.de/bilderBerichteDokumente/multimedial/bilderWissenschaft/2003/10/winterBat/Web_Zoo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9636"/>
            <a:ext cx="2736247" cy="161799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2060" y="5907405"/>
            <a:ext cx="20393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Chauve-souris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998" y="5907405"/>
            <a:ext cx="11432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Abeille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9368" y="5907405"/>
            <a:ext cx="25298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Colibri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oiseau-mouche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98908"/>
      </p:ext>
    </p:extLst>
  </p:cSld>
  <p:clrMapOvr>
    <a:masterClrMapping/>
  </p:clrMapOvr>
</p:sld>
</file>

<file path=ppt/theme/theme1.xml><?xml version="1.0" encoding="utf-8"?>
<a:theme xmlns:a="http://schemas.openxmlformats.org/drawingml/2006/main" name="Pond design template [1]">
  <a:themeElements>
    <a:clrScheme name="Pond design template [1]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 design template [1]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nd design template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[1]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Pond design template [1]</Template>
  <TotalTime>565</TotalTime>
  <Words>295</Words>
  <Application>Microsoft Office PowerPoint</Application>
  <PresentationFormat>On-screen Show (4:3)</PresentationFormat>
  <Paragraphs>38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Pond design template [1]</vt:lpstr>
      <vt:lpstr>La reproduction des plantes PowerPoint 2.10.2</vt:lpstr>
      <vt:lpstr>Les structures reproductrices d’une plante à fleur</vt:lpstr>
      <vt:lpstr>PowerPoint Presentation</vt:lpstr>
      <vt:lpstr>En ôtant les pétales, on observe mieux les étamines. </vt:lpstr>
      <vt:lpstr>En ôtant les pétales, on observe mieux les étamines. </vt:lpstr>
      <vt:lpstr>PowerPoint Presentation</vt:lpstr>
      <vt:lpstr>Le tube pollinique </vt:lpstr>
      <vt:lpstr>La pollinisation  </vt:lpstr>
      <vt:lpstr>Les pollinisateurs et les pollinisatrices</vt:lpstr>
      <vt:lpstr>Le cône du Douglas vert</vt:lpstr>
      <vt:lpstr>Récapitulons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reproduction et les végétaux</dc:title>
  <dc:creator>Kevin Yapps</dc:creator>
  <cp:lastModifiedBy>Jeff O'Keefe</cp:lastModifiedBy>
  <cp:revision>27</cp:revision>
  <cp:lastPrinted>2015-05-08T16:24:45Z</cp:lastPrinted>
  <dcterms:created xsi:type="dcterms:W3CDTF">2007-11-07T06:48:30Z</dcterms:created>
  <dcterms:modified xsi:type="dcterms:W3CDTF">2020-04-13T21:23:49Z</dcterms:modified>
</cp:coreProperties>
</file>