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sldIdLst>
    <p:sldId id="256" r:id="rId2"/>
    <p:sldId id="268" r:id="rId3"/>
    <p:sldId id="260" r:id="rId4"/>
    <p:sldId id="261" r:id="rId5"/>
    <p:sldId id="263" r:id="rId6"/>
    <p:sldId id="262" r:id="rId7"/>
    <p:sldId id="265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entury Gothic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29200" y="1676400"/>
            <a:ext cx="3276600" cy="2514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CA" noProof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29200" y="4114800"/>
            <a:ext cx="3276600" cy="11430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fr-CA" noProof="0" smtClean="0"/>
              <a:t>Click to edit Master subtitle style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7B1D0A-857C-5B42-A84E-20072C9E5466}" type="slidenum">
              <a:rPr lang="fr-CA"/>
              <a:pPr/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92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3ED40-18BE-5D4C-9EAE-9634303993E8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0909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533400"/>
            <a:ext cx="1866900" cy="54864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448300" cy="5486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8194D-EB8F-5948-B931-BE41745C962F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970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2E3CF-F06E-8341-925F-B4B9EF688AED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3695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166A8-4107-4943-96F4-DE5AEB368303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8286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657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657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E22312-BA46-4440-B40B-9B35FC815A7C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200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A52C1-8F58-6744-8604-A5478296AA24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816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BD003-CF8F-4248-9656-EB5A1B689BDE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3494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1DB10-E9CA-0C40-A75D-E3E49D99EC6F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0006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AA47D-FB63-AA4E-880B-CFD9772B04DD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0157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05CB2-BD47-9342-8D3D-C9DBE76B958A}" type="slidenum">
              <a:rPr lang="fr-CA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1193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4676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74676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79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fr-CA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795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fr-CA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79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A0CB61E6-9E9E-E948-A67D-3A9529B57FD4}" type="slidenum">
              <a:rPr lang="fr-CA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19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19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19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19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1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19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CA" b="1">
                <a:effectLst>
                  <a:outerShdw blurRad="38100" dist="38100" dir="2700000" algn="tl">
                    <a:srgbClr val="DDDDDD"/>
                  </a:outerShdw>
                </a:effectLst>
              </a:rPr>
              <a:t>La mutation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sz="3600" b="1">
                <a:effectLst>
                  <a:outerShdw blurRad="38100" dist="38100" dir="2700000" algn="tl">
                    <a:srgbClr val="DDDDDD"/>
                  </a:outerShdw>
                </a:effectLst>
              </a:rPr>
              <a:t>Les mutagènes</a:t>
            </a:r>
            <a:r>
              <a:rPr lang="fr-CA" sz="360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fr-CA" sz="360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endParaRPr lang="fr-CA" sz="360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sont </a:t>
            </a:r>
            <a:r>
              <a:rPr lang="fr-CA" dirty="0" smtClean="0"/>
              <a:t>des </a:t>
            </a:r>
            <a:r>
              <a:rPr lang="fr-CA" u="sng" dirty="0" smtClean="0"/>
              <a:t>				</a:t>
            </a:r>
            <a:r>
              <a:rPr lang="fr-CA" dirty="0" smtClean="0"/>
              <a:t> </a:t>
            </a:r>
            <a:r>
              <a:rPr lang="fr-CA" dirty="0"/>
              <a:t>ou </a:t>
            </a:r>
            <a:r>
              <a:rPr lang="fr-CA" dirty="0" smtClean="0"/>
              <a:t>des </a:t>
            </a:r>
            <a:endParaRPr lang="fr-CA" u="sng" dirty="0" smtClean="0"/>
          </a:p>
          <a:p>
            <a:pPr marL="0" indent="0">
              <a:buNone/>
            </a:pPr>
            <a:r>
              <a:rPr lang="fr-CA" u="sng" dirty="0"/>
              <a:t>	</a:t>
            </a:r>
            <a:r>
              <a:rPr lang="fr-CA" u="sng" dirty="0" smtClean="0"/>
              <a:t>			</a:t>
            </a:r>
            <a:r>
              <a:rPr lang="fr-CA" dirty="0" smtClean="0"/>
              <a:t> </a:t>
            </a:r>
            <a:r>
              <a:rPr lang="fr-CA" dirty="0"/>
              <a:t>qui </a:t>
            </a:r>
            <a:r>
              <a:rPr lang="fr-CA" dirty="0" smtClean="0"/>
              <a:t>peuvent</a:t>
            </a:r>
          </a:p>
          <a:p>
            <a:pPr marL="0" indent="0">
              <a:buNone/>
            </a:pPr>
            <a:r>
              <a:rPr lang="fr-CA" u="sng" dirty="0"/>
              <a:t>	</a:t>
            </a:r>
            <a:r>
              <a:rPr lang="fr-CA" u="sng" dirty="0" smtClean="0"/>
              <a:t>			</a:t>
            </a:r>
            <a:r>
              <a:rPr lang="fr-CA" dirty="0" smtClean="0"/>
              <a:t> </a:t>
            </a:r>
            <a:r>
              <a:rPr lang="fr-CA" dirty="0"/>
              <a:t>des mutations dans l</a:t>
            </a:r>
            <a:r>
              <a:rPr lang="ja-JP" altLang="fr-CA" dirty="0">
                <a:latin typeface="Arial"/>
              </a:rPr>
              <a:t>’</a:t>
            </a:r>
            <a:r>
              <a:rPr lang="fr-CA" dirty="0"/>
              <a:t>ADN</a:t>
            </a:r>
          </a:p>
          <a:p>
            <a:r>
              <a:rPr lang="fr-CA" dirty="0"/>
              <a:t>Ex : virus biologique (verrues), </a:t>
            </a:r>
          </a:p>
          <a:p>
            <a:pPr marL="0" indent="0">
              <a:buNone/>
            </a:pPr>
            <a:r>
              <a:rPr lang="fr-CA" u="sng" dirty="0" smtClean="0"/>
              <a:t>			</a:t>
            </a:r>
            <a:r>
              <a:rPr lang="fr-CA" dirty="0" smtClean="0"/>
              <a:t> </a:t>
            </a:r>
            <a:r>
              <a:rPr lang="fr-CA" u="sng" dirty="0" smtClean="0"/>
              <a:t>	</a:t>
            </a:r>
            <a:r>
              <a:rPr lang="fr-CA" dirty="0" smtClean="0"/>
              <a:t>, </a:t>
            </a:r>
            <a:r>
              <a:rPr lang="fr-CA" u="sng" dirty="0" smtClean="0"/>
              <a:t>				</a:t>
            </a:r>
            <a:r>
              <a:rPr lang="fr-CA" dirty="0" smtClean="0"/>
              <a:t>, </a:t>
            </a:r>
            <a:r>
              <a:rPr lang="fr-CA" dirty="0"/>
              <a:t>les polluants comme le </a:t>
            </a:r>
            <a:r>
              <a:rPr lang="fr-CA" dirty="0" smtClean="0"/>
              <a:t>mercure</a:t>
            </a:r>
            <a:r>
              <a:rPr lang="fr-CA" smtClean="0"/>
              <a:t>, les </a:t>
            </a:r>
            <a:r>
              <a:rPr lang="fr-CA" u="sng" smtClean="0"/>
              <a:t>				</a:t>
            </a:r>
            <a:r>
              <a:rPr lang="fr-CA" smtClean="0"/>
              <a:t>, </a:t>
            </a:r>
            <a:r>
              <a:rPr lang="fr-CA" dirty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X-Men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14"/>
          <a:stretch/>
        </p:blipFill>
        <p:spPr>
          <a:xfrm>
            <a:off x="0" y="1484784"/>
            <a:ext cx="9096454" cy="3096344"/>
          </a:xfrm>
        </p:spPr>
      </p:pic>
    </p:spTree>
    <p:extLst>
      <p:ext uri="{BB962C8B-B14F-4D97-AF65-F5344CB8AC3E}">
        <p14:creationId xmlns:p14="http://schemas.microsoft.com/office/powerpoint/2010/main" val="230579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sz="3600" b="1">
                <a:effectLst>
                  <a:outerShdw blurRad="38100" dist="38100" dir="2700000" algn="tl">
                    <a:srgbClr val="DDDDDD"/>
                  </a:outerShdw>
                </a:effectLst>
              </a:rPr>
              <a:t>La mutation génétique</a:t>
            </a:r>
            <a:r>
              <a:rPr lang="en-US" sz="360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360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endParaRPr lang="fr-CA" sz="360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modification </a:t>
            </a:r>
            <a:r>
              <a:rPr lang="fr-CA" dirty="0" smtClean="0"/>
              <a:t>de l’</a:t>
            </a:r>
            <a:r>
              <a:rPr lang="fr-CA" u="sng" dirty="0" smtClean="0"/>
              <a:t>							</a:t>
            </a:r>
            <a:r>
              <a:rPr lang="fr-CA" dirty="0" smtClean="0"/>
              <a:t> </a:t>
            </a:r>
            <a:r>
              <a:rPr lang="fr-CA" dirty="0"/>
              <a:t>d</a:t>
            </a:r>
            <a:r>
              <a:rPr lang="ja-JP" altLang="fr-CA" dirty="0">
                <a:latin typeface="Arial"/>
              </a:rPr>
              <a:t>’</a:t>
            </a:r>
            <a:r>
              <a:rPr lang="fr-CA" dirty="0"/>
              <a:t>une </a:t>
            </a:r>
            <a:r>
              <a:rPr lang="fr-CA" dirty="0" smtClean="0"/>
              <a:t>cellule</a:t>
            </a:r>
            <a:endParaRPr lang="fr-CA" dirty="0"/>
          </a:p>
          <a:p>
            <a:r>
              <a:rPr lang="fr-CA" dirty="0" smtClean="0"/>
              <a:t>changement de l’</a:t>
            </a:r>
            <a:r>
              <a:rPr lang="fr-CA" u="sng" dirty="0" smtClean="0"/>
              <a:t>			</a:t>
            </a:r>
            <a:r>
              <a:rPr lang="fr-CA" dirty="0" smtClean="0"/>
              <a:t> </a:t>
            </a:r>
            <a:r>
              <a:rPr lang="fr-CA" dirty="0"/>
              <a:t>spécifique des bases A, G, C et T </a:t>
            </a:r>
            <a:endParaRPr lang="en-US" dirty="0"/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b="1">
                <a:effectLst>
                  <a:outerShdw blurRad="38100" dist="38100" dir="2700000" algn="tl">
                    <a:srgbClr val="DDDDDD"/>
                  </a:outerShdw>
                </a:effectLst>
              </a:rPr>
              <a:t>L</a:t>
            </a:r>
            <a:r>
              <a:rPr lang="ja-JP" altLang="fr-CA" b="1"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</a:rPr>
              <a:t>’</a:t>
            </a:r>
            <a:r>
              <a:rPr lang="fr-CA" b="1">
                <a:effectLst>
                  <a:outerShdw blurRad="38100" dist="38100" dir="2700000" algn="tl">
                    <a:srgbClr val="DDDDDD"/>
                  </a:outerShdw>
                </a:effectLst>
              </a:rPr>
              <a:t>ours noir Kermode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41" name="Picture 5" descr="http://www.bluewateradventures.ca/201_KermodeRandy-BW%20webonl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7" y="1334129"/>
            <a:ext cx="9036496" cy="5523871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9" name="Picture 5" descr="http://www.yachtpreciousmetal.com/images/kermode3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sz="36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Les </a:t>
            </a:r>
            <a:r>
              <a:rPr lang="fr-CA" sz="3600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types </a:t>
            </a:r>
            <a:r>
              <a:rPr lang="fr-CA" sz="36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des mutations</a:t>
            </a:r>
            <a:r>
              <a:rPr lang="fr-CA" sz="3600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fr-CA" sz="3600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endParaRPr lang="fr-CA" sz="36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une </a:t>
            </a:r>
            <a:r>
              <a:rPr lang="fr-CA" u="sng" dirty="0"/>
              <a:t>	</a:t>
            </a:r>
            <a:r>
              <a:rPr lang="fr-CA" u="sng" dirty="0" smtClean="0"/>
              <a:t>					</a:t>
            </a:r>
            <a:r>
              <a:rPr lang="fr-CA" dirty="0" smtClean="0"/>
              <a:t> </a:t>
            </a:r>
          </a:p>
          <a:p>
            <a:pPr marL="0" indent="0">
              <a:buNone/>
            </a:pPr>
            <a:r>
              <a:rPr lang="fr-CA" dirty="0" smtClean="0"/>
              <a:t>(il </a:t>
            </a:r>
            <a:r>
              <a:rPr lang="fr-CA" u="sng" dirty="0" smtClean="0"/>
              <a:t>				</a:t>
            </a:r>
            <a:r>
              <a:rPr lang="fr-CA" dirty="0" smtClean="0"/>
              <a:t> </a:t>
            </a:r>
            <a:r>
              <a:rPr lang="fr-CA" dirty="0"/>
              <a:t>une base)</a:t>
            </a:r>
          </a:p>
          <a:p>
            <a:r>
              <a:rPr lang="fr-CA" dirty="0"/>
              <a:t>u</a:t>
            </a:r>
            <a:r>
              <a:rPr lang="fr-CA" dirty="0" smtClean="0"/>
              <a:t>ne </a:t>
            </a:r>
            <a:r>
              <a:rPr lang="fr-CA" u="sng" dirty="0" smtClean="0"/>
              <a:t>						</a:t>
            </a:r>
          </a:p>
          <a:p>
            <a:pPr marL="0" indent="0">
              <a:buNone/>
            </a:pPr>
            <a:r>
              <a:rPr lang="fr-CA" dirty="0" smtClean="0"/>
              <a:t>(une </a:t>
            </a:r>
            <a:r>
              <a:rPr lang="fr-CA" dirty="0"/>
              <a:t>base </a:t>
            </a:r>
            <a:r>
              <a:rPr lang="fr-CA" dirty="0" smtClean="0"/>
              <a:t>est </a:t>
            </a:r>
            <a:r>
              <a:rPr lang="fr-CA" u="sng" dirty="0" smtClean="0"/>
              <a:t>				</a:t>
            </a:r>
            <a:r>
              <a:rPr lang="fr-CA" dirty="0" smtClean="0"/>
              <a:t>)</a:t>
            </a:r>
            <a:endParaRPr lang="fr-CA" dirty="0"/>
          </a:p>
          <a:p>
            <a:r>
              <a:rPr lang="fr-CA" dirty="0"/>
              <a:t>u</a:t>
            </a:r>
            <a:r>
              <a:rPr lang="fr-CA" dirty="0" smtClean="0"/>
              <a:t>ne </a:t>
            </a:r>
            <a:r>
              <a:rPr lang="fr-CA" u="sng" dirty="0" smtClean="0"/>
              <a:t>						</a:t>
            </a:r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(</a:t>
            </a:r>
            <a:r>
              <a:rPr lang="fr-CA" dirty="0"/>
              <a:t>une base </a:t>
            </a:r>
            <a:r>
              <a:rPr lang="fr-CA" dirty="0" smtClean="0"/>
              <a:t>est </a:t>
            </a:r>
            <a:r>
              <a:rPr lang="fr-CA" u="sng" dirty="0" smtClean="0"/>
              <a:t>				</a:t>
            </a:r>
            <a:r>
              <a:rPr lang="fr-CA" dirty="0" smtClean="0"/>
              <a:t> </a:t>
            </a:r>
            <a:r>
              <a:rPr lang="fr-CA" dirty="0"/>
              <a:t>par une autre base)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sz="3600" b="1">
                <a:effectLst>
                  <a:outerShdw blurRad="38100" dist="38100" dir="2700000" algn="tl">
                    <a:srgbClr val="DDDDDD"/>
                  </a:outerShdw>
                </a:effectLst>
              </a:rPr>
              <a:t>La mutation négative</a:t>
            </a:r>
            <a:r>
              <a:rPr lang="fr-CA" sz="360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fr-CA" sz="360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endParaRPr lang="fr-CA" sz="360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Une mutation qui </a:t>
            </a:r>
            <a:r>
              <a:rPr lang="fr-CA" dirty="0" smtClean="0"/>
              <a:t>est </a:t>
            </a:r>
            <a:r>
              <a:rPr lang="fr-CA" u="sng" dirty="0" smtClean="0"/>
              <a:t>			</a:t>
            </a:r>
            <a:r>
              <a:rPr lang="fr-CA" dirty="0" smtClean="0"/>
              <a:t> </a:t>
            </a:r>
            <a:r>
              <a:rPr lang="fr-CA" dirty="0"/>
              <a:t>à un individu</a:t>
            </a:r>
          </a:p>
          <a:p>
            <a:r>
              <a:rPr lang="fr-CA" dirty="0"/>
              <a:t>Ceci réduit les chances </a:t>
            </a:r>
            <a:r>
              <a:rPr lang="fr-CA" dirty="0" smtClean="0"/>
              <a:t>de</a:t>
            </a:r>
          </a:p>
          <a:p>
            <a:pPr marL="0" indent="0">
              <a:buNone/>
            </a:pPr>
            <a:r>
              <a:rPr lang="fr-CA" u="sng" dirty="0"/>
              <a:t>	</a:t>
            </a:r>
            <a:r>
              <a:rPr lang="fr-CA" u="sng" dirty="0" smtClean="0"/>
              <a:t>			</a:t>
            </a:r>
            <a:r>
              <a:rPr lang="fr-CA" dirty="0" smtClean="0"/>
              <a:t> </a:t>
            </a:r>
            <a:r>
              <a:rPr lang="fr-CA" dirty="0"/>
              <a:t>ou </a:t>
            </a:r>
            <a:r>
              <a:rPr lang="fr-CA" dirty="0" smtClean="0"/>
              <a:t>de </a:t>
            </a:r>
            <a:r>
              <a:rPr lang="fr-CA" u="sng" dirty="0" smtClean="0"/>
              <a:t>	</a:t>
            </a:r>
            <a:r>
              <a:rPr lang="fr-CA" u="sng" dirty="0"/>
              <a:t>	 </a:t>
            </a:r>
            <a:r>
              <a:rPr lang="fr-CA" u="sng" dirty="0" smtClean="0"/>
              <a:t>   </a:t>
            </a:r>
            <a:r>
              <a:rPr lang="fr-CA" dirty="0" smtClean="0"/>
              <a:t> à </a:t>
            </a:r>
            <a:r>
              <a:rPr lang="fr-CA" dirty="0"/>
              <a:t>des organismes porteurs de cette mutation</a:t>
            </a:r>
          </a:p>
          <a:p>
            <a:r>
              <a:rPr lang="fr-CA" dirty="0"/>
              <a:t>Ex : </a:t>
            </a:r>
            <a:r>
              <a:rPr lang="fr-CA" u="sng" dirty="0"/>
              <a:t>	</a:t>
            </a:r>
            <a:r>
              <a:rPr lang="fr-CA" u="sng" dirty="0" smtClean="0"/>
              <a:t>		</a:t>
            </a:r>
            <a:r>
              <a:rPr lang="fr-CA" dirty="0" smtClean="0"/>
              <a:t> </a:t>
            </a:r>
            <a:r>
              <a:rPr lang="fr-CA" u="sng" dirty="0" smtClean="0"/>
              <a:t>			</a:t>
            </a: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sz="3600" b="1">
                <a:effectLst>
                  <a:outerShdw blurRad="38100" dist="38100" dir="2700000" algn="tl">
                    <a:srgbClr val="DDDDDD"/>
                  </a:outerShdw>
                </a:effectLst>
              </a:rPr>
              <a:t>La mutation positive</a:t>
            </a:r>
            <a:r>
              <a:rPr lang="fr-CA" sz="360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fr-CA" sz="360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endParaRPr lang="fr-CA" sz="360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une mutation qui </a:t>
            </a:r>
            <a:r>
              <a:rPr lang="fr-CA" dirty="0" smtClean="0"/>
              <a:t>est </a:t>
            </a:r>
            <a:r>
              <a:rPr lang="fr-CA" u="sng" dirty="0" smtClean="0"/>
              <a:t>			</a:t>
            </a:r>
            <a:r>
              <a:rPr lang="fr-CA" dirty="0" smtClean="0"/>
              <a:t> ou </a:t>
            </a:r>
          </a:p>
          <a:p>
            <a:pPr marL="0" indent="0">
              <a:buNone/>
            </a:pPr>
            <a:r>
              <a:rPr lang="fr-CA" u="sng" dirty="0"/>
              <a:t>	</a:t>
            </a:r>
            <a:r>
              <a:rPr lang="fr-CA" u="sng" dirty="0" smtClean="0"/>
              <a:t>			</a:t>
            </a:r>
            <a:r>
              <a:rPr lang="fr-CA" dirty="0" smtClean="0"/>
              <a:t> </a:t>
            </a:r>
            <a:r>
              <a:rPr lang="fr-CA" dirty="0"/>
              <a:t>à un individu</a:t>
            </a:r>
          </a:p>
          <a:p>
            <a:r>
              <a:rPr lang="fr-CA" dirty="0"/>
              <a:t>Ex : Les gens qui sont résistant au VIH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sz="3600" b="1">
                <a:effectLst>
                  <a:outerShdw blurRad="38100" dist="38100" dir="2700000" algn="tl">
                    <a:srgbClr val="DDDDDD"/>
                  </a:outerShdw>
                </a:effectLst>
              </a:rPr>
              <a:t>La mutation neutre</a:t>
            </a:r>
            <a:r>
              <a:rPr lang="fr-CA" sz="360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fr-CA" sz="360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endParaRPr lang="fr-CA" sz="360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mutation qui cause une changement </a:t>
            </a:r>
          </a:p>
          <a:p>
            <a:pPr marL="0" indent="0">
              <a:buNone/>
            </a:pP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 n’est </a:t>
            </a:r>
            <a:r>
              <a:rPr lang="fr-C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fr-C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C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un organisme.</a:t>
            </a:r>
          </a:p>
          <a:p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 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mutation 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 </a:t>
            </a:r>
            <a:r>
              <a:rPr lang="fr-C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fr-C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tout </a:t>
            </a:r>
            <a:r>
              <a:rPr 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 l</a:t>
            </a:r>
            <a:r>
              <a:rPr lang="ja-JP" altLang="fr-C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fr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organisme.</a:t>
            </a:r>
            <a:endParaRPr lang="fr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asons in sage design template">
  <a:themeElements>
    <a:clrScheme name="Seasons in sage design template 12">
      <a:dk1>
        <a:srgbClr val="619200"/>
      </a:dk1>
      <a:lt1>
        <a:srgbClr val="FFFFFF"/>
      </a:lt1>
      <a:dk2>
        <a:srgbClr val="2C58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527C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asons in sage design template">
      <a:majorFont>
        <a:latin typeface="Century Gothic"/>
        <a:ea typeface="ＭＳ Ｐゴシック"/>
        <a:cs typeface=""/>
      </a:majorFont>
      <a:minorFont>
        <a:latin typeface="Century Gothic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asons in sage desig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ons in sage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ons in sage design templat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ons in sage design template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asons in sage design template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ons in sage design template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ons in sage design template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ons in sage design template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ons in sage design template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ons in sage design templat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ons in sage design templat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asons in sage design template 12">
        <a:dk1>
          <a:srgbClr val="619200"/>
        </a:dk1>
        <a:lt1>
          <a:srgbClr val="FFFFFF"/>
        </a:lt1>
        <a:dk2>
          <a:srgbClr val="2C58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527C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Seasons in sage design template</Template>
  <TotalTime>169</TotalTime>
  <Words>49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Century Gothic</vt:lpstr>
      <vt:lpstr>Times New Roman</vt:lpstr>
      <vt:lpstr>Seasons in sage design template</vt:lpstr>
      <vt:lpstr>La mutation</vt:lpstr>
      <vt:lpstr>X-Men</vt:lpstr>
      <vt:lpstr>La mutation génétique </vt:lpstr>
      <vt:lpstr>L’ours noir Kermode</vt:lpstr>
      <vt:lpstr>PowerPoint Presentation</vt:lpstr>
      <vt:lpstr>Les types des mutations </vt:lpstr>
      <vt:lpstr>La mutation négative </vt:lpstr>
      <vt:lpstr>La mutation positive </vt:lpstr>
      <vt:lpstr>La mutation neutre </vt:lpstr>
      <vt:lpstr>Les mutagènes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mutation</dc:title>
  <dc:creator>Kevin Yapps</dc:creator>
  <cp:lastModifiedBy>Jeff O'Keefe</cp:lastModifiedBy>
  <cp:revision>15</cp:revision>
  <dcterms:created xsi:type="dcterms:W3CDTF">2007-10-16T04:10:14Z</dcterms:created>
  <dcterms:modified xsi:type="dcterms:W3CDTF">2014-11-23T22:18:04Z</dcterms:modified>
</cp:coreProperties>
</file>