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C6EE478-F3DC-F245-886C-DBC688BCF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BBCFD9-00C8-4742-9456-C4E54386D49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7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13681-4CB7-1043-B3C0-EEB5A4E56E9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4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61CF53-A336-654E-91DF-E43CA15F337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8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C0D695-9783-6D4C-8ADF-4C461BD921E8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0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A356CA-019B-5845-919E-D2575DDC396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73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102A7-7BC5-314E-BAF6-52CC7A0A78E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33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0F3500-5524-EE4F-AB22-45876FA0656F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1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EB82E-343A-4E42-9454-E4E109B0FED2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2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B2CDA2-2524-FD4A-B9C6-2FE58CBC670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0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901825"/>
          </a:xfrm>
        </p:spPr>
        <p:txBody>
          <a:bodyPr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8563" y="4038600"/>
            <a:ext cx="5176837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526568-09BE-F14E-8005-F027E1037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B723-0D9F-CD43-AF71-45C4C34B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D0539-A11B-6546-88C1-36CE4D1A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A364-51F2-0E49-9637-A52B5BE4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4F35-EAE7-9444-BA90-43AB85A5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6B21B-FBB1-FB46-B2C8-366E27154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FD0C-5EDB-C143-9962-D4D739659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3D30-7D41-C243-967B-B7179A9FC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1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7784A-080F-F147-93C6-614E0B272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6FCF-280C-CB47-B70B-6E112FF2D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AB45-68DE-DE46-8F3D-7F8BD97D0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4DA153CB-F225-1A4A-9E5B-8DF3C6E4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fr-CA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La méiose 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8400" y="3429000"/>
            <a:ext cx="5176838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CA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 mutations chromosomiques au cours de la méiose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lphaLcParenR"/>
            </a:pPr>
            <a:r>
              <a:rPr lang="fr-CA" dirty="0" smtClean="0">
                <a:latin typeface="Arial" charset="0"/>
              </a:rPr>
              <a:t>Une </a:t>
            </a:r>
            <a:r>
              <a:rPr lang="fr-CA" dirty="0">
                <a:latin typeface="Arial" charset="0"/>
              </a:rPr>
              <a:t>partie du chromosome est </a:t>
            </a:r>
          </a:p>
          <a:p>
            <a:pPr marL="0" indent="0" eaLnBrk="1" hangingPunct="1">
              <a:buNone/>
            </a:pPr>
            <a:r>
              <a:rPr lang="fr-CA" u="sng" dirty="0" smtClean="0">
                <a:latin typeface="Arial" charset="0"/>
              </a:rPr>
              <a:t>				</a:t>
            </a:r>
            <a:endParaRPr lang="fr-CA" u="sng" dirty="0">
              <a:latin typeface="Arial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1"/>
          <a:stretch>
            <a:fillRect/>
          </a:stretch>
        </p:blipFill>
        <p:spPr bwMode="auto">
          <a:xfrm>
            <a:off x="6694488" y="2781300"/>
            <a:ext cx="2449512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5"/>
          <a:stretch>
            <a:fillRect/>
          </a:stretch>
        </p:blipFill>
        <p:spPr bwMode="auto">
          <a:xfrm>
            <a:off x="4427538" y="2781300"/>
            <a:ext cx="22336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dirty="0">
                <a:latin typeface="Arial" charset="0"/>
              </a:rPr>
              <a:t>b) Une partie du chromosome </a:t>
            </a:r>
            <a:r>
              <a:rPr lang="fr-CA" dirty="0" smtClean="0">
                <a:latin typeface="Arial" charset="0"/>
              </a:rPr>
              <a:t>est</a:t>
            </a:r>
          </a:p>
          <a:p>
            <a:pPr marL="609600" indent="-609600" eaLnBrk="1" hangingPunct="1">
              <a:buFontTx/>
              <a:buNone/>
            </a:pPr>
            <a:r>
              <a:rPr lang="fr-CA" u="sng" dirty="0">
                <a:latin typeface="Arial" charset="0"/>
              </a:rPr>
              <a:t>	</a:t>
            </a:r>
            <a:r>
              <a:rPr lang="fr-CA" u="sng" dirty="0" smtClean="0">
                <a:latin typeface="Arial" charset="0"/>
              </a:rPr>
              <a:t>			</a:t>
            </a:r>
            <a:endParaRPr lang="en-US" u="sng" dirty="0">
              <a:latin typeface="Arial" charset="0"/>
            </a:endParaRPr>
          </a:p>
          <a:p>
            <a:pPr marL="609600" indent="-609600" eaLnBrk="1" hangingPunct="1"/>
            <a:endParaRPr lang="fr-CA" dirty="0">
              <a:latin typeface="Arial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5"/>
          <a:stretch>
            <a:fillRect/>
          </a:stretch>
        </p:blipFill>
        <p:spPr bwMode="auto">
          <a:xfrm>
            <a:off x="4427538" y="2781300"/>
            <a:ext cx="22336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6"/>
          <a:stretch>
            <a:fillRect/>
          </a:stretch>
        </p:blipFill>
        <p:spPr bwMode="auto">
          <a:xfrm>
            <a:off x="6659563" y="2781300"/>
            <a:ext cx="1804987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dirty="0">
                <a:latin typeface="Arial" charset="0"/>
              </a:rPr>
              <a:t>c) Une partie du chromosome </a:t>
            </a:r>
            <a:r>
              <a:rPr lang="fr-CA" dirty="0" smtClean="0">
                <a:latin typeface="Arial" charset="0"/>
              </a:rPr>
              <a:t>est</a:t>
            </a:r>
          </a:p>
          <a:p>
            <a:pPr marL="609600" indent="-609600" eaLnBrk="1" hangingPunct="1">
              <a:buFontTx/>
              <a:buNone/>
            </a:pPr>
            <a:r>
              <a:rPr lang="fr-CA" u="sng" dirty="0">
                <a:latin typeface="Arial" charset="0"/>
              </a:rPr>
              <a:t>	</a:t>
            </a:r>
            <a:r>
              <a:rPr lang="fr-CA" u="sng" dirty="0" smtClean="0">
                <a:latin typeface="Arial" charset="0"/>
              </a:rPr>
              <a:t>			</a:t>
            </a:r>
            <a:r>
              <a:rPr lang="fr-CA" dirty="0" smtClean="0">
                <a:latin typeface="Arial" charset="0"/>
              </a:rPr>
              <a:t> ou </a:t>
            </a:r>
            <a:r>
              <a:rPr lang="fr-CA" u="sng" dirty="0" smtClean="0">
                <a:latin typeface="Arial" charset="0"/>
              </a:rPr>
              <a:t>				</a:t>
            </a:r>
            <a:endParaRPr lang="en-US" dirty="0">
              <a:latin typeface="Arial" charset="0"/>
            </a:endParaRPr>
          </a:p>
          <a:p>
            <a:pPr marL="609600" indent="-609600" eaLnBrk="1" hangingPunct="1"/>
            <a:endParaRPr lang="fr-CA" dirty="0">
              <a:latin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" b="7005"/>
          <a:stretch>
            <a:fillRect/>
          </a:stretch>
        </p:blipFill>
        <p:spPr bwMode="auto">
          <a:xfrm>
            <a:off x="3419475" y="2924175"/>
            <a:ext cx="2233613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924175"/>
            <a:ext cx="1824038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mutations chromosomiques au cours de la méiose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079456" cy="4648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CA" dirty="0">
                <a:latin typeface="Arial" charset="0"/>
              </a:rPr>
              <a:t>d) </a:t>
            </a:r>
            <a:r>
              <a:rPr lang="fr-CA" dirty="0" smtClean="0">
                <a:latin typeface="Arial" charset="0"/>
              </a:rPr>
              <a:t>Une </a:t>
            </a:r>
            <a:r>
              <a:rPr lang="fr-CA" u="sng" dirty="0" smtClean="0">
                <a:latin typeface="Arial" charset="0"/>
              </a:rPr>
              <a:t>				</a:t>
            </a:r>
            <a:r>
              <a:rPr lang="fr-CA" dirty="0" smtClean="0">
                <a:latin typeface="Arial" charset="0"/>
              </a:rPr>
              <a:t> </a:t>
            </a:r>
            <a:r>
              <a:rPr lang="fr-CA" dirty="0">
                <a:latin typeface="Arial" charset="0"/>
              </a:rPr>
              <a:t>du chromosome se retrouve dans </a:t>
            </a:r>
            <a:r>
              <a:rPr lang="fr-CA" dirty="0" smtClean="0">
                <a:latin typeface="Arial" charset="0"/>
              </a:rPr>
              <a:t>une </a:t>
            </a:r>
            <a:r>
              <a:rPr lang="fr-CA" u="sng" dirty="0" smtClean="0">
                <a:latin typeface="Arial" charset="0"/>
              </a:rPr>
              <a:t>			</a:t>
            </a:r>
            <a:r>
              <a:rPr lang="fr-CA" dirty="0" smtClean="0">
                <a:latin typeface="Arial" charset="0"/>
              </a:rPr>
              <a:t> </a:t>
            </a:r>
            <a:r>
              <a:rPr lang="fr-CA" u="sng" dirty="0" smtClean="0">
                <a:latin typeface="Arial" charset="0"/>
              </a:rPr>
              <a:t>			</a:t>
            </a:r>
            <a:r>
              <a:rPr lang="fr-CA" dirty="0" smtClean="0">
                <a:latin typeface="Arial" charset="0"/>
              </a:rPr>
              <a:t> du </a:t>
            </a:r>
            <a:r>
              <a:rPr lang="fr-CA" dirty="0">
                <a:latin typeface="Arial" charset="0"/>
              </a:rPr>
              <a:t>chromosome</a:t>
            </a:r>
            <a:endParaRPr lang="en-US" dirty="0">
              <a:latin typeface="Arial" charset="0"/>
            </a:endParaRPr>
          </a:p>
          <a:p>
            <a:pPr marL="609600" indent="-609600" eaLnBrk="1" hangingPunct="1"/>
            <a:endParaRPr lang="fr-CA" dirty="0">
              <a:latin typeface="Arial" charset="0"/>
            </a:endParaRPr>
          </a:p>
        </p:txBody>
      </p:sp>
      <p:grpSp>
        <p:nvGrpSpPr>
          <p:cNvPr id="22531" name="Group 6"/>
          <p:cNvGrpSpPr>
            <a:grpSpLocks/>
          </p:cNvGrpSpPr>
          <p:nvPr/>
        </p:nvGrpSpPr>
        <p:grpSpPr bwMode="auto">
          <a:xfrm>
            <a:off x="7217569" y="3265616"/>
            <a:ext cx="1766887" cy="3579812"/>
            <a:chOff x="3787" y="1661"/>
            <a:chExt cx="1113" cy="2255"/>
          </a:xfrm>
        </p:grpSpPr>
        <p:pic>
          <p:nvPicPr>
            <p:cNvPr id="2253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1661"/>
              <a:ext cx="1113" cy="2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4649" y="3566"/>
              <a:ext cx="227" cy="31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5" b="7005"/>
          <a:stretch>
            <a:fillRect/>
          </a:stretch>
        </p:blipFill>
        <p:spPr bwMode="auto">
          <a:xfrm>
            <a:off x="5004048" y="3673227"/>
            <a:ext cx="1942136" cy="288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Caryotype</a:t>
            </a:r>
            <a:r>
              <a:rPr lang="fr-C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/>
            </a:r>
            <a:br>
              <a:rPr lang="fr-C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</a:br>
            <a:endParaRPr lang="fr-CA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08050"/>
            <a:ext cx="6934200" cy="4648200"/>
          </a:xfrm>
        </p:spPr>
        <p:txBody>
          <a:bodyPr/>
          <a:lstStyle/>
          <a:p>
            <a:pPr eaLnBrk="1" hangingPunct="1"/>
            <a:r>
              <a:rPr lang="fr-CA" sz="2800">
                <a:latin typeface="Arial" charset="0"/>
              </a:rPr>
              <a:t>Schéma photo-micrographique permettant de représenter le nombre, la taille et la formes des chromosomes d</a:t>
            </a:r>
            <a:r>
              <a:rPr lang="ja-JP" altLang="fr-CA" sz="2800">
                <a:latin typeface="Arial" charset="0"/>
              </a:rPr>
              <a:t>’</a:t>
            </a:r>
            <a:r>
              <a:rPr lang="fr-CA" altLang="ja-JP" sz="2800">
                <a:latin typeface="Arial" charset="0"/>
              </a:rPr>
              <a:t>une personne</a:t>
            </a:r>
          </a:p>
          <a:p>
            <a:pPr eaLnBrk="1" hangingPunct="1"/>
            <a:r>
              <a:rPr lang="fr-CA" sz="2800">
                <a:latin typeface="Arial" charset="0"/>
              </a:rPr>
              <a:t>Pour le préparer, on coupe et fixe des chromosomes prélevés dans les cellules du corps au cours de la mitose</a:t>
            </a:r>
          </a:p>
          <a:p>
            <a:pPr eaLnBrk="1" hangingPunct="1"/>
            <a:r>
              <a:rPr lang="fr-CA" sz="2800">
                <a:latin typeface="Arial" charset="0"/>
              </a:rPr>
              <a:t>Ce schéma est utilisé pour diagnostiquer des troubles génétiques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 Black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26627" name="Picture 5" descr="caryotype_mascu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Les syndromes</a:t>
            </a:r>
            <a:br>
              <a:rPr lang="fr-CA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</a:br>
            <a:endParaRPr lang="fr-CA" sz="3600" b="1"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dirty="0" smtClean="0">
                <a:latin typeface="Arial" charset="0"/>
              </a:rPr>
              <a:t>Une </a:t>
            </a:r>
            <a:r>
              <a:rPr lang="fr-CA" u="sng" dirty="0" smtClean="0">
                <a:latin typeface="Arial" charset="0"/>
              </a:rPr>
              <a:t>				</a:t>
            </a:r>
            <a:r>
              <a:rPr lang="fr-CA" dirty="0" smtClean="0">
                <a:latin typeface="Arial" charset="0"/>
              </a:rPr>
              <a:t> </a:t>
            </a:r>
            <a:r>
              <a:rPr lang="fr-CA" dirty="0">
                <a:latin typeface="Arial" charset="0"/>
              </a:rPr>
              <a:t>ou un trouble particulier accompagné d</a:t>
            </a:r>
            <a:r>
              <a:rPr lang="ja-JP" altLang="fr-CA" dirty="0">
                <a:latin typeface="Arial" charset="0"/>
              </a:rPr>
              <a:t>’</a:t>
            </a:r>
            <a:r>
              <a:rPr lang="fr-CA" altLang="ja-JP" dirty="0">
                <a:latin typeface="Arial" charset="0"/>
              </a:rPr>
              <a:t>une série précise de symptômes qui se manifestent ensemble</a:t>
            </a:r>
          </a:p>
          <a:p>
            <a:pPr eaLnBrk="1" hangingPunct="1"/>
            <a:r>
              <a:rPr lang="fr-CA" dirty="0">
                <a:latin typeface="Arial" charset="0"/>
              </a:rPr>
              <a:t>Ex :  Syndrome de Down :  chromosome 21 </a:t>
            </a:r>
            <a:r>
              <a:rPr lang="fr-CA" u="sng" dirty="0">
                <a:latin typeface="Arial" charset="0"/>
              </a:rPr>
              <a:t>	</a:t>
            </a:r>
            <a:r>
              <a:rPr lang="fr-CA" u="sng" dirty="0" smtClean="0">
                <a:latin typeface="Arial" charset="0"/>
              </a:rPr>
              <a:t>			</a:t>
            </a:r>
            <a:endParaRPr lang="fr-CA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 Black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30723" name="Picture 5" descr="L'image “http://formation.etud.u-psud.fr/biologie/genetique/mutations/imag/trisomie21.jpg” ne peut être affichée car elle contient des erreur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and white pushpins design template">
  <a:themeElements>
    <a:clrScheme name="Black and white pushpins design templat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Black and white pushpin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Black and white pushpins design templat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pushpins design template</Template>
  <TotalTime>192</TotalTime>
  <Words>126</Words>
  <Application>Microsoft Office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 and white pushpins design template</vt:lpstr>
      <vt:lpstr>La méiose </vt:lpstr>
      <vt:lpstr>Les mutations chromosomiques au cours de la méiose</vt:lpstr>
      <vt:lpstr>Les mutations chromosomiques au cours de la méiose</vt:lpstr>
      <vt:lpstr>Les mutations chromosomiques au cours de la méiose</vt:lpstr>
      <vt:lpstr>Les mutations chromosomiques au cours de la méiose</vt:lpstr>
      <vt:lpstr>Caryotype </vt:lpstr>
      <vt:lpstr>PowerPoint Presentation</vt:lpstr>
      <vt:lpstr>Les syndromes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méiose</dc:title>
  <dc:creator>Kevin Yapps</dc:creator>
  <cp:lastModifiedBy>SD22</cp:lastModifiedBy>
  <cp:revision>11</cp:revision>
  <dcterms:created xsi:type="dcterms:W3CDTF">2009-12-01T22:12:16Z</dcterms:created>
  <dcterms:modified xsi:type="dcterms:W3CDTF">2015-01-02T23:44:48Z</dcterms:modified>
</cp:coreProperties>
</file>