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296" r:id="rId4"/>
    <p:sldId id="295" r:id="rId5"/>
    <p:sldId id="297" r:id="rId6"/>
    <p:sldId id="271" r:id="rId7"/>
    <p:sldId id="299" r:id="rId8"/>
    <p:sldId id="300" r:id="rId9"/>
    <p:sldId id="298" r:id="rId10"/>
    <p:sldId id="301" r:id="rId11"/>
    <p:sldId id="302" r:id="rId12"/>
    <p:sldId id="272" r:id="rId13"/>
    <p:sldId id="303" r:id="rId14"/>
    <p:sldId id="269" r:id="rId15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B2B2B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54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 de </a:t>
            </a:r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termes scientifiques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0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3.1</a:t>
            </a:r>
            <a:endParaRPr lang="en-US" sz="3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228890"/>
            <a:ext cx="8945252" cy="551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hyposthèses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sous-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jacentes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étendue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implications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ne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prévues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lorsqu’ells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qu’elles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théories sont souvent appelées des modèles parce qu’elles utilisent, souvent, une façon concrète d’analyser, de prédire, et de tester le fonctionnement de la nature.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6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752" y="4464022"/>
            <a:ext cx="4014192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441" y="985110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prouvée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d’expliquer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prédire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nature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importance sur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justesse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falsifiables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prédictions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testables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rapport au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sous des conditions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752" y="4456652"/>
            <a:ext cx="6750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fait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ponctuelles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 de 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d’entrer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collision,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d’échanger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55" y="4702381"/>
            <a:ext cx="2349688" cy="205989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0427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14084"/>
            <a:ext cx="1259632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080640"/>
            <a:ext cx="9009366" cy="19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déclaration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d’évidence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expérimentale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comment la nature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spécifiée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72516" y="2996951"/>
            <a:ext cx="9081882" cy="34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observations et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constatent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arrivera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n’expliquent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chose arrive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prouvées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déclarées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vraie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5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71366"/>
            <a:ext cx="4499992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080640"/>
            <a:ext cx="9009366" cy="19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Boyle-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Marionnette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inchangée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plus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plus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appliquée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échantillon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plus petit sera son volume.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6" y="3851191"/>
            <a:ext cx="3901440" cy="257251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5572"/>
            <a:ext cx="4176464" cy="316375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71800" y="3573016"/>
            <a:ext cx="1656184" cy="2880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1800" y="35549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Masse et temp. </a:t>
            </a:r>
            <a:r>
              <a:rPr lang="en-US" sz="1200" dirty="0" err="1">
                <a:solidFill>
                  <a:srgbClr val="000000"/>
                </a:solidFill>
              </a:rPr>
              <a:t>restent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inchangées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3573016"/>
            <a:ext cx="499791" cy="1640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628" y="3516516"/>
            <a:ext cx="67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Masse</a:t>
            </a:r>
          </a:p>
        </p:txBody>
      </p:sp>
    </p:spTree>
    <p:extLst>
      <p:ext uri="{BB962C8B-B14F-4D97-AF65-F5344CB8AC3E}">
        <p14:creationId xmlns:p14="http://schemas.microsoft.com/office/powerpoint/2010/main" val="112489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958922" y="5303540"/>
            <a:ext cx="650091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1694967" y="5303540"/>
            <a:ext cx="1292857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915816" y="3908921"/>
            <a:ext cx="1944216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3094368" y="4370180"/>
            <a:ext cx="1837672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5719984" y="3461659"/>
            <a:ext cx="2308399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115616" y="3461659"/>
            <a:ext cx="1728192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948263" y="3006283"/>
            <a:ext cx="1371087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843808" y="3006283"/>
            <a:ext cx="2016224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907704" y="2564904"/>
            <a:ext cx="2016224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283968" y="2564904"/>
            <a:ext cx="1872208" cy="4133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372" y="988536"/>
            <a:ext cx="8970123" cy="146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vocabulaire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partagé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pour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capable de se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comprendre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concepts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d’enquête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6371" y="2454656"/>
            <a:ext cx="8970124" cy="37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 des observations et record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On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interprétations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 des descriptions de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observe.  On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prédire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trouvera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On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également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servir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prédire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expliquer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experience.</a:t>
            </a: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sciences et les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45" y="1244352"/>
            <a:ext cx="8999633" cy="4776936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sciences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l’observation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l’identification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description,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l’enquête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expérimentale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l’explication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théorique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phénomènes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naturels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On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receuille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alentours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l’usage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vision,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l’odorat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l’ouïe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goût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touchée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siècles,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l’humanité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developpé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outils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qui nous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d’obtenir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impossible.  </a:t>
            </a:r>
          </a:p>
          <a:p>
            <a:pPr marL="0" indent="0">
              <a:buNone/>
            </a:pP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forms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-15798" y="1888438"/>
            <a:ext cx="6820046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-15798" y="1221319"/>
            <a:ext cx="7756150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versus quantitative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5798" y="1196752"/>
            <a:ext cx="77561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– information/descriptions non-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numériques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-15798" y="1844824"/>
            <a:ext cx="682004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– information/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numériques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/>
              <p:cNvSpPr txBox="1">
                <a:spLocks/>
              </p:cNvSpPr>
              <p:nvPr/>
            </p:nvSpPr>
            <p:spPr bwMode="auto">
              <a:xfrm>
                <a:off x="0" y="2495667"/>
                <a:ext cx="9001000" cy="17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description de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l’eau</a:t>
                </a:r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qualitative –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claire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la temperature de la pièce</a:t>
                </a:r>
              </a:p>
              <a:p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quantitative – bout à 100 </a:t>
                </a:r>
                <a:r>
                  <a:rPr lang="fr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/>
                  </a:rPr>
                  <a:t>°C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gèle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0 </a:t>
                </a:r>
                <a:r>
                  <a:rPr lang="fr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/>
                  </a:rPr>
                  <a:t>°C, densité de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</a:rPr>
                      <m:t>1 </m:t>
                    </m:r>
                    <m:f>
                      <m:f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95667"/>
                <a:ext cx="9001000" cy="1728192"/>
              </a:xfrm>
              <a:prstGeom prst="rect">
                <a:avLst/>
              </a:prstGeom>
              <a:blipFill rotWithShape="0">
                <a:blip r:embed="rId2"/>
                <a:stretch>
                  <a:fillRect l="-1286" t="-3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2" descr="http://www.abhayawellness.com/wp-content/uploads/2014/02/water-poured-into-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97" y="4797152"/>
            <a:ext cx="1461805" cy="11299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334" y="4531002"/>
            <a:ext cx="2608450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5" y="3384330"/>
            <a:ext cx="2405315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447800"/>
            <a:ext cx="8046811" cy="1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receuillir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substances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partager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analyses. 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44" y="3384330"/>
            <a:ext cx="8958043" cy="9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qualitative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les 5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sens.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-7624" y="4531002"/>
            <a:ext cx="8972111" cy="7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interprétation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effort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25152" y="5531264"/>
            <a:ext cx="8758645" cy="92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interprétations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basées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experiences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précédentes</a:t>
            </a: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87004"/>
            <a:ext cx="5076056" cy="8543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4515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observations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438" y="933646"/>
            <a:ext cx="3059832" cy="131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voyez-vous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femme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vieille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dame?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600" t="4110" r="10801" b="2901"/>
          <a:stretch/>
        </p:blipFill>
        <p:spPr>
          <a:xfrm>
            <a:off x="239592" y="2233180"/>
            <a:ext cx="2577773" cy="360888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90328" y="1731213"/>
            <a:ext cx="2070933" cy="1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longue?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47" t="1609" r="458" b="1957"/>
          <a:stretch/>
        </p:blipFill>
        <p:spPr>
          <a:xfrm rot="16200000">
            <a:off x="5903379" y="620471"/>
            <a:ext cx="2492686" cy="3542237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543" t="9770" r="613" b="9770"/>
          <a:stretch/>
        </p:blipFill>
        <p:spPr>
          <a:xfrm>
            <a:off x="5378603" y="3717031"/>
            <a:ext cx="3542238" cy="253772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90328" y="4301816"/>
            <a:ext cx="211408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grand?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5835160"/>
            <a:ext cx="5148064" cy="9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observations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répétées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individus</a:t>
            </a: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052870"/>
            <a:ext cx="2664296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863818"/>
            <a:ext cx="2141039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276163"/>
            <a:ext cx="2664296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2358" y="1228890"/>
            <a:ext cx="4776600" cy="13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description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chose.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2358" y="2805377"/>
            <a:ext cx="4746580" cy="19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quantitative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2358" y="4994429"/>
            <a:ext cx="4699112" cy="13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expérience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test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procédure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effectué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découvrir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12" y="1276163"/>
            <a:ext cx="3955740" cy="527432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59697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7893" y="1182589"/>
            <a:ext cx="2592288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01909" y="1123049"/>
            <a:ext cx="8942091" cy="2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supposition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idée, PAS PROUVÉE,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d’expliquer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nature.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Lorsqu’elle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provisoire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réussit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tests,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éventuellement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0954" y="3571412"/>
            <a:ext cx="8942091" cy="32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suppositions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singulières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offrent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limitée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hésitantes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lorsqu’ells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cause du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d’evidence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devenir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après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86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4842" y="1532494"/>
            <a:ext cx="3759086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64843" y="1472955"/>
            <a:ext cx="3938043" cy="5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hypothèses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009213"/>
            <a:ext cx="90316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571500" indent="-571500">
              <a:buFontTx/>
              <a:buAutoNum type="romanLcPeriod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petites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AutoNum type="romanLcPeriod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petites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transfèrent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portion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lorsqu’ells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avec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récipient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Tx/>
              <a:buAutoNum type="romanLcPeriod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petites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partiucles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comportment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boules de billiard et le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entre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3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68760"/>
            <a:ext cx="1906615" cy="476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228890"/>
            <a:ext cx="8945252" cy="29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ensemble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d’hypothèses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rassemble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grand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d’observations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monde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idée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motif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compréhensible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mots,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raffinée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élargie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nature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5065" y="4941168"/>
            <a:ext cx="7973870" cy="8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→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Hyposthèse</a:t>
            </a: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endParaRPr lang="en-US" sz="3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7746"/>
      </p:ext>
    </p:extLst>
  </p:cSld>
  <p:clrMapOvr>
    <a:masterClrMapping/>
  </p:clrMapOvr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20679</TotalTime>
  <Words>897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Cambria Math</vt:lpstr>
      <vt:lpstr>Times New Roman</vt:lpstr>
      <vt:lpstr>Glowing test tubes design template</vt:lpstr>
      <vt:lpstr>Des définitions de termes scientifiques</vt:lpstr>
      <vt:lpstr>Les sciences et les observations</vt:lpstr>
      <vt:lpstr>Qualitative versus quantitative</vt:lpstr>
      <vt:lpstr>D’autres définitions</vt:lpstr>
      <vt:lpstr>Des observations</vt:lpstr>
      <vt:lpstr>Encore d’autres définitions</vt:lpstr>
      <vt:lpstr>Les hypothèses</vt:lpstr>
      <vt:lpstr>Une hypothèse</vt:lpstr>
      <vt:lpstr>Les théories</vt:lpstr>
      <vt:lpstr>Les théories</vt:lpstr>
      <vt:lpstr>Les théories</vt:lpstr>
      <vt:lpstr>Les lois</vt:lpstr>
      <vt:lpstr>Une loi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182</cp:revision>
  <dcterms:created xsi:type="dcterms:W3CDTF">2008-02-05T06:13:14Z</dcterms:created>
  <dcterms:modified xsi:type="dcterms:W3CDTF">2020-09-19T03:28:44Z</dcterms:modified>
</cp:coreProperties>
</file>