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1" r:id="rId4"/>
    <p:sldId id="292" r:id="rId5"/>
    <p:sldId id="277" r:id="rId6"/>
    <p:sldId id="274" r:id="rId7"/>
    <p:sldId id="284" r:id="rId8"/>
    <p:sldId id="26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00"/>
    <a:srgbClr val="FFFFFF"/>
    <a:srgbClr val="D3BADA"/>
    <a:srgbClr val="469E78"/>
    <a:srgbClr val="B0D475"/>
    <a:srgbClr val="7FC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7" d="100"/>
          <a:sy n="47" d="100"/>
        </p:scale>
        <p:origin x="1171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7F432-7927-4667-BA7B-BD1E56AFEF3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CC0E-F8B9-4C2F-B24B-AD684116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0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B87A-4570-4254-BEC3-DD3DC013964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0688"/>
            <a:ext cx="9144000" cy="1004849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54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naturels</a:t>
            </a:r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54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endParaRPr lang="en-US" sz="5400" dirty="0">
              <a:ln>
                <a:solidFill>
                  <a:srgbClr val="FFFFFF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4141"/>
            <a:ext cx="9144000" cy="1655762"/>
          </a:xfrm>
        </p:spPr>
        <p:txBody>
          <a:bodyPr/>
          <a:lstStyle/>
          <a:p>
            <a:r>
              <a:rPr lang="en-US" sz="40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40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3.6</a:t>
            </a:r>
          </a:p>
        </p:txBody>
      </p:sp>
    </p:spTree>
    <p:extLst>
      <p:ext uri="{BB962C8B-B14F-4D97-AF65-F5344CB8AC3E}">
        <p14:creationId xmlns:p14="http://schemas.microsoft.com/office/powerpoint/2010/main" val="429050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212347" y="3338423"/>
            <a:ext cx="3141453" cy="338155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4065" y="70022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365126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727801"/>
            <a:ext cx="116629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organismes peuvent s’adapter quand les facteurs biotiques ou abiotiques changent dans leur écosystème.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838754"/>
            <a:ext cx="818597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31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sélection naturelle</a:t>
            </a:r>
            <a:r>
              <a:rPr lang="fr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le processus graduel selon lequel les membres les mieux adaptés d’une espèce survivent et se reproduisent – un aspect de la théorie de l’évolution.</a:t>
            </a:r>
            <a:endParaRPr lang="en-US" sz="3100" dirty="0">
              <a:solidFill>
                <a:prstClr val="black"/>
              </a:solidFill>
            </a:endParaRPr>
          </a:p>
        </p:txBody>
      </p:sp>
      <p:pic>
        <p:nvPicPr>
          <p:cNvPr id="1026" name="Picture 2" descr="Selec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71" y="3311115"/>
            <a:ext cx="3167829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04065" y="70022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365126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videos “What is Natural Selection?” et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“What is Evolution?” de Stated Clearly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D677B-B4CE-4EA8-8BAF-82A86CA43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1813" r="7219" b="6796"/>
          <a:stretch/>
        </p:blipFill>
        <p:spPr>
          <a:xfrm>
            <a:off x="303275" y="2263495"/>
            <a:ext cx="5609892" cy="340170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68547C-5740-4245-B428-DAB5AB5E1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r="3618"/>
          <a:stretch/>
        </p:blipFill>
        <p:spPr>
          <a:xfrm>
            <a:off x="6278834" y="2263495"/>
            <a:ext cx="5609892" cy="340170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1502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617623" y="2063444"/>
            <a:ext cx="2574378" cy="479455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68" y="153016"/>
            <a:ext cx="10515600" cy="857071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radiation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évolutive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834921"/>
            <a:ext cx="118009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radiation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évolutive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radiation adaptive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certain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d’espèces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nouvelles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provenant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ancêtre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nouvelles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adaptées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biotopes.</a:t>
            </a:r>
          </a:p>
        </p:txBody>
      </p:sp>
      <p:pic>
        <p:nvPicPr>
          <p:cNvPr id="2050" name="Picture 2" descr="https://upload.wikimedia.org/wikipedia/commons/9/97/Darwin%27s_finch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37" y="4005261"/>
            <a:ext cx="2381250" cy="22479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5869" y="2382560"/>
            <a:ext cx="4844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géospizes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habitent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Galapagos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1" y="3400425"/>
            <a:ext cx="4010025" cy="345757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163911" y="2444115"/>
            <a:ext cx="401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radiation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évolutive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épinoches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6495" y="1995128"/>
            <a:ext cx="263008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scientifiques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pensent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les 13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y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habitent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évoluées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millions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d’années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5310C-31C5-4856-9978-E4BE80A25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381" y="3400423"/>
            <a:ext cx="5221523" cy="3457575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9218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0" grpId="0"/>
      <p:bldP spid="3" grpId="0"/>
      <p:bldP spid="5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24728" y="2304287"/>
            <a:ext cx="5669280" cy="209810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45342"/>
            <a:ext cx="1193584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succession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écologique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désigne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types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produisent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le temps.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succession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primaire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succession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secondaire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chsweb.lr.k12.nj.us/mstanley/outlines/ecology/succession/succession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9114" r="376" b="8077"/>
          <a:stretch/>
        </p:blipFill>
        <p:spPr bwMode="auto">
          <a:xfrm>
            <a:off x="5824728" y="2304288"/>
            <a:ext cx="5669280" cy="20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21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d/d1/Boreal_pine_forest_after_fire.JPG/1920px-Boreal_pine_forest_after_f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8" y="4472627"/>
            <a:ext cx="5669280" cy="225099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235" y="120857"/>
            <a:ext cx="10515600" cy="9130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succession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primaire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758548"/>
            <a:ext cx="119920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succession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primaire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lorsqu’un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phénomène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dépourvue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sol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d’organisme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le movement d’un glacier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refroidissement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lave après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éruption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volcanique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biodiversite-positive.fr/wp-content/themes/norpac/images/succession-second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82" y="2759096"/>
            <a:ext cx="3904508" cy="263949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awaiipictureoftheday.com/wp-content/uploads/2012/06/kilauea-lava-field-2012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47" y="2759097"/>
            <a:ext cx="3519327" cy="263949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099674" y="3483993"/>
            <a:ext cx="1020908" cy="118970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2" y="5361741"/>
            <a:ext cx="1210993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pionnières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lichens et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premières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à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reproduire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succession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primaire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conditions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abiotiques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milieu.</a:t>
            </a:r>
          </a:p>
        </p:txBody>
      </p:sp>
    </p:spTree>
    <p:extLst>
      <p:ext uri="{BB962C8B-B14F-4D97-AF65-F5344CB8AC3E}">
        <p14:creationId xmlns:p14="http://schemas.microsoft.com/office/powerpoint/2010/main" val="10449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235" y="120857"/>
            <a:ext cx="10515600" cy="91306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communauté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climacique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33926"/>
            <a:ext cx="115725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succession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primaire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conduit à la formation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communauté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mature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communauté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climacique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communauté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boréale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pluviale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humide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désert</a:t>
            </a:r>
            <a:endParaRPr lang="en-US" dirty="0"/>
          </a:p>
        </p:txBody>
      </p:sp>
      <p:pic>
        <p:nvPicPr>
          <p:cNvPr id="5122" name="Picture 2" descr="https://upload.wikimedia.org/wikipedia/commons/8/86/Daintree_Rain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21" y="2641149"/>
            <a:ext cx="3446925" cy="402928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9/93/Taiga_Landscape_in_Canada.jpg/1920px-Taiga_Landscape_in_Canad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06"/>
          <a:stretch/>
        </p:blipFill>
        <p:spPr bwMode="auto">
          <a:xfrm>
            <a:off x="47143" y="3048827"/>
            <a:ext cx="3782478" cy="321392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tacama Desert in foreground with Andes mountains in distan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09"/>
          <a:stretch/>
        </p:blipFill>
        <p:spPr bwMode="auto">
          <a:xfrm>
            <a:off x="7739122" y="2641149"/>
            <a:ext cx="4394264" cy="402928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0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0760" y="4681950"/>
            <a:ext cx="1706227" cy="89589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" y="471502"/>
            <a:ext cx="12085984" cy="89227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succession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secondaire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363779"/>
            <a:ext cx="11442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succession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secondaire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réintroduction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vie après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perturbation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déjà du sol et qui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abritait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perturbations qui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successions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secondaire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inondations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feux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sécheresses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infestations par des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insectes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tsunamis</a:t>
            </a:r>
          </a:p>
        </p:txBody>
      </p:sp>
      <p:pic>
        <p:nvPicPr>
          <p:cNvPr id="4098" name="Picture 2" descr="https://upload.wikimedia.org/wikipedia/commons/f/f0/Rapid_Creek_flooding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" y="220070"/>
            <a:ext cx="1828538" cy="121335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2/2d/2004-tsunami.jpg/1280px-2004-tsun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55" y="2679132"/>
            <a:ext cx="5622037" cy="408181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e/e4/Mongolian_Gazelle_dead_of_drough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2"/>
          <a:stretch/>
        </p:blipFill>
        <p:spPr bwMode="auto">
          <a:xfrm>
            <a:off x="1907887" y="220070"/>
            <a:ext cx="1541486" cy="121335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 t="30037" r="40623" b="18582"/>
          <a:stretch/>
        </p:blipFill>
        <p:spPr>
          <a:xfrm>
            <a:off x="70720" y="4681950"/>
            <a:ext cx="1912238" cy="198085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5" t="30037" r="9177" b="18582"/>
          <a:stretch/>
        </p:blipFill>
        <p:spPr>
          <a:xfrm>
            <a:off x="2450003" y="4681950"/>
            <a:ext cx="1916195" cy="198085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1982958" y="4923458"/>
            <a:ext cx="467045" cy="149783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2225" y="4645147"/>
            <a:ext cx="1898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tsunami de Thailand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2004.</a:t>
            </a:r>
          </a:p>
        </p:txBody>
      </p:sp>
      <p:pic>
        <p:nvPicPr>
          <p:cNvPr id="1026" name="Picture 2" descr="US Navy 050102-N-9593M-040 A village near the coast of Sumatra lays in ruin after the Tsunami that struck South East Asi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2" b="7692"/>
          <a:stretch/>
        </p:blipFill>
        <p:spPr bwMode="auto">
          <a:xfrm>
            <a:off x="4576164" y="5789625"/>
            <a:ext cx="1730823" cy="103124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Chnsfi_VEAAh5B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12933" r="12768" b="32667"/>
          <a:stretch/>
        </p:blipFill>
        <p:spPr bwMode="auto">
          <a:xfrm>
            <a:off x="8844728" y="220070"/>
            <a:ext cx="1427478" cy="121335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3/31/Wanderheuschrecke-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069" y="220071"/>
            <a:ext cx="1610251" cy="120876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70590"/>
            <a:ext cx="115662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constamment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 de changer.</a:t>
            </a:r>
          </a:p>
          <a:p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sélection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naturelles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lequel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mieux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adaptés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se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reproduisent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succession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écologique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succession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primaire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dépourvue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sol et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d’organismes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pionnières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premiers à commencer 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communauté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climacique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après du temps.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succession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secondaire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réintroduction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vie à la suite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perturbation qui laisse du sol.  </a:t>
            </a:r>
          </a:p>
        </p:txBody>
      </p:sp>
    </p:spTree>
    <p:extLst>
      <p:ext uri="{BB962C8B-B14F-4D97-AF65-F5344CB8AC3E}">
        <p14:creationId xmlns:p14="http://schemas.microsoft.com/office/powerpoint/2010/main" val="203796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441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Les changements naturels dans les écosystèmes</vt:lpstr>
      <vt:lpstr>PowerPoint Presentation</vt:lpstr>
      <vt:lpstr>PowerPoint Presentation</vt:lpstr>
      <vt:lpstr>La radiation évolutive</vt:lpstr>
      <vt:lpstr>Le changement des écosystèmes</vt:lpstr>
      <vt:lpstr>La succession primaire</vt:lpstr>
      <vt:lpstr>Une communauté climacique</vt:lpstr>
      <vt:lpstr>La succession secondaire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biomes</dc:title>
  <dc:creator>Jeff O'Keefe</dc:creator>
  <cp:lastModifiedBy>Jeff O'Keefe</cp:lastModifiedBy>
  <cp:revision>224</cp:revision>
  <dcterms:created xsi:type="dcterms:W3CDTF">2015-09-19T19:28:00Z</dcterms:created>
  <dcterms:modified xsi:type="dcterms:W3CDTF">2020-05-20T23:38:21Z</dcterms:modified>
</cp:coreProperties>
</file>