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77" r:id="rId5"/>
    <p:sldId id="274" r:id="rId6"/>
    <p:sldId id="284" r:id="rId7"/>
    <p:sldId id="285" r:id="rId8"/>
    <p:sldId id="26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  <a:srgbClr val="000000"/>
    <a:srgbClr val="D3BADA"/>
    <a:srgbClr val="469E78"/>
    <a:srgbClr val="B0D475"/>
    <a:srgbClr val="7FC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7F432-7927-4667-BA7B-BD1E56AFEF33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CC0E-F8B9-4C2F-B24B-AD684116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0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B87A-4570-4254-BEC3-DD3DC013964E}" type="datetimeFigureOut">
              <a:rPr lang="en-US" smtClean="0"/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0688"/>
            <a:ext cx="9144000" cy="1004849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54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effets</a:t>
            </a:r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54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l’être</a:t>
            </a:r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humain</a:t>
            </a:r>
            <a:r>
              <a:rPr lang="en-US" sz="5400" dirty="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les </a:t>
            </a:r>
            <a:r>
              <a:rPr lang="en-US" sz="54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endParaRPr lang="en-US" sz="5400" dirty="0">
              <a:ln>
                <a:solidFill>
                  <a:srgbClr val="FFFFFF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4141"/>
            <a:ext cx="9144000" cy="1655762"/>
          </a:xfrm>
        </p:spPr>
        <p:txBody>
          <a:bodyPr/>
          <a:lstStyle/>
          <a:p>
            <a:r>
              <a:rPr lang="en-US" sz="4000" dirty="0" err="1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4000" smtClean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3.7</a:t>
            </a:r>
            <a:endParaRPr lang="en-US" sz="4000" dirty="0">
              <a:ln>
                <a:solidFill>
                  <a:srgbClr val="FFFFFF"/>
                </a:solidFill>
              </a:ln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98670" y="68409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365126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durabilité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973968"/>
            <a:ext cx="117836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durabilité</a:t>
            </a: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 la capacité d’un écosystème de soutenir les processus écologiques et de maintenir la biodiversité au cours des années.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l’utilisation des ressources naturelles d’une manière qui préserve la santé d’un écosystème dans le présent et pour les génération futures. </a:t>
            </a:r>
            <a:endParaRPr lang="en-US" sz="3100" dirty="0"/>
          </a:p>
        </p:txBody>
      </p:sp>
      <p:pic>
        <p:nvPicPr>
          <p:cNvPr id="1026" name="Picture 2" descr="https://upload.wikimedia.org/wikipedia/commons/thumb/2/22/PS20andPS10.jpg/1280px-PS20andPS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33" y="2974516"/>
            <a:ext cx="4493635" cy="300381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b/b9/Amazonie_defore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452" y="2976086"/>
            <a:ext cx="3779520" cy="300224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42067" y="5886417"/>
            <a:ext cx="66642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construction des routes et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déforestation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amazonnienne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432" y="5886417"/>
            <a:ext cx="449363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solaire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PS10 et PS20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Espagne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L’utilization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territoire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1309454"/>
            <a:ext cx="45593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territoire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59300" y="1313788"/>
            <a:ext cx="905774" cy="56071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4" name="TextBox 3"/>
          <p:cNvSpPr txBox="1"/>
          <p:nvPr/>
        </p:nvSpPr>
        <p:spPr>
          <a:xfrm>
            <a:off x="5536143" y="1309454"/>
            <a:ext cx="498085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façons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d’utilizer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terres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55320"/>
            <a:ext cx="4648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utilization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559301" y="2142865"/>
            <a:ext cx="905774" cy="56071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8" name="TextBox 7"/>
          <p:cNvSpPr txBox="1"/>
          <p:nvPr/>
        </p:nvSpPr>
        <p:spPr>
          <a:xfrm>
            <a:off x="5536144" y="1929542"/>
            <a:ext cx="68994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façons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d’obtenir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d’utiliser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naturelles</a:t>
            </a:r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" y="3511702"/>
            <a:ext cx="3598977" cy="269923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99961" y="2856752"/>
            <a:ext cx="956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clés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l’économie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Colombie-Britannique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792" y="3509061"/>
            <a:ext cx="3615941" cy="2701874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968408" y="6389755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foresterie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3899" y="6395802"/>
            <a:ext cx="3475726" cy="5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L’exploitation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minière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29"/>
          <a:stretch/>
        </p:blipFill>
        <p:spPr>
          <a:xfrm>
            <a:off x="7721004" y="3755098"/>
            <a:ext cx="4390243" cy="22098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8178262" y="6395802"/>
            <a:ext cx="3475726" cy="5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agricoles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10" idx="2"/>
            <a:endCxn id="5" idx="0"/>
          </p:cNvCxnSpPr>
          <p:nvPr/>
        </p:nvCxnSpPr>
        <p:spPr>
          <a:xfrm flipH="1">
            <a:off x="1883033" y="3364583"/>
            <a:ext cx="3998478" cy="147119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9" idx="0"/>
          </p:cNvCxnSpPr>
          <p:nvPr/>
        </p:nvCxnSpPr>
        <p:spPr>
          <a:xfrm flipH="1">
            <a:off x="5701763" y="3364583"/>
            <a:ext cx="179748" cy="144478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2" idx="0"/>
          </p:cNvCxnSpPr>
          <p:nvPr/>
        </p:nvCxnSpPr>
        <p:spPr>
          <a:xfrm>
            <a:off x="5881511" y="3364583"/>
            <a:ext cx="4034615" cy="390515"/>
          </a:xfrm>
          <a:prstGeom prst="straightConnector1">
            <a:avLst/>
          </a:prstGeom>
          <a:ln w="38100">
            <a:solidFill>
              <a:srgbClr val="00330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4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conséquences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l’utilization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territoire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459" y="1130069"/>
            <a:ext cx="362311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habitats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2657" y="1130069"/>
            <a:ext cx="51435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fragmentation des habitats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955340"/>
            <a:ext cx="3675846" cy="490266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3" y="1955340"/>
            <a:ext cx="3264104" cy="4908396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524727"/>
            <a:ext cx="4604639" cy="305057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3898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utilisations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territoire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spécifiques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690688"/>
            <a:ext cx="27305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déboisement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30501" y="1690163"/>
            <a:ext cx="905774" cy="56071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22" name="TextBox 21"/>
          <p:cNvSpPr txBox="1"/>
          <p:nvPr/>
        </p:nvSpPr>
        <p:spPr>
          <a:xfrm>
            <a:off x="3636275" y="1429091"/>
            <a:ext cx="8232452" cy="108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Couper des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forêts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pour les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besoins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replanter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arbres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2173" y="3233453"/>
            <a:ext cx="4778664" cy="2533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conséquences</a:t>
            </a:r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degradation du sol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l’érosion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éduction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arable 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manque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nutriment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37379"/>
            <a:ext cx="3901440" cy="292608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10449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utilisations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territoire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spécifiques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690688"/>
            <a:ext cx="27305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agriculture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730501" y="1690163"/>
            <a:ext cx="905774" cy="56071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22" name="TextBox 21"/>
          <p:cNvSpPr txBox="1"/>
          <p:nvPr/>
        </p:nvSpPr>
        <p:spPr>
          <a:xfrm>
            <a:off x="3636275" y="1696609"/>
            <a:ext cx="694859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cultivation des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660799"/>
            <a:ext cx="477866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conséquences</a:t>
            </a:r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compactage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sol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ugmentation du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ruissellement</a:t>
            </a:r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l’érosion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réduction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arable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nécessite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l’aération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35" y="2991948"/>
            <a:ext cx="5739119" cy="3233453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7764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utilisations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territoire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spécifiques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90688"/>
            <a:ext cx="495992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L’exploitation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871026" y="1696524"/>
            <a:ext cx="905774" cy="560717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22" name="TextBox 21"/>
          <p:cNvSpPr txBox="1"/>
          <p:nvPr/>
        </p:nvSpPr>
        <p:spPr>
          <a:xfrm>
            <a:off x="5798126" y="1452162"/>
            <a:ext cx="618143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L’utilization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non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biotiques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660798"/>
            <a:ext cx="66963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conséquences</a:t>
            </a:r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1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contamination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l’environnement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100" b="1" i="1" u="sng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surexploitation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mener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l’extinction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réduction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biodiversité</a:t>
            </a:r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déséquilibre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chez les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réseaux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trophiques</a:t>
            </a:r>
            <a:endParaRPr lang="en-US" sz="3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écessite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restauration</a:t>
            </a:r>
            <a:r>
              <a:rPr lang="en-US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minière</a:t>
            </a:r>
            <a:endParaRPr lang="en-US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873" y="2792729"/>
            <a:ext cx="2794000" cy="364490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01778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08" y="471502"/>
            <a:ext cx="12085984" cy="1204928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gestion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426" y="6022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503561"/>
            <a:ext cx="1144279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savoir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écologique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tranitionnel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l’ensemble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connaissances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écologiques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trasmises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génération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génération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connaissances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autochtones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civilisations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 fil des siècles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94" y="3779343"/>
            <a:ext cx="3901448" cy="261214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611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90798"/>
            <a:ext cx="1186405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pouvoir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offrir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possibilités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économiques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tout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assurant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biodiversité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la santé pour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l’avenir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déboisement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pratiques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agricoles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l’exploitations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ressources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menace la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durabilité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savoir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écologiques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traditionnel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utile pour assurer les </a:t>
            </a:r>
            <a:r>
              <a:rPr lang="en-CA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pratiques</a:t>
            </a:r>
            <a:r>
              <a:rPr lang="en-CA" sz="27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durables.</a:t>
            </a:r>
            <a:endParaRPr lang="en-CA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</TotalTime>
  <Words>313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Les effets de l’être humain sur les écosystèmes</vt:lpstr>
      <vt:lpstr>PowerPoint Presentation</vt:lpstr>
      <vt:lpstr>L’utilization du territoire</vt:lpstr>
      <vt:lpstr>Des conséquences de l’utilization du territoire</vt:lpstr>
      <vt:lpstr>Des utilisations de territoire spécifiques</vt:lpstr>
      <vt:lpstr>Des utilisations de territoire spécifiques</vt:lpstr>
      <vt:lpstr>Des utilisations de territoire spécifiques</vt:lpstr>
      <vt:lpstr>La gestion des ressources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biomes</dc:title>
  <dc:creator>Jeff O'Keefe</dc:creator>
  <cp:lastModifiedBy>Jeff O'Keefe</cp:lastModifiedBy>
  <cp:revision>175</cp:revision>
  <dcterms:created xsi:type="dcterms:W3CDTF">2015-09-19T19:28:00Z</dcterms:created>
  <dcterms:modified xsi:type="dcterms:W3CDTF">2017-08-29T00:18:28Z</dcterms:modified>
</cp:coreProperties>
</file>