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84" r:id="rId4"/>
    <p:sldId id="286" r:id="rId5"/>
    <p:sldId id="285" r:id="rId6"/>
    <p:sldId id="259" r:id="rId7"/>
    <p:sldId id="287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FF"/>
    <a:srgbClr val="000000"/>
    <a:srgbClr val="D3BADA"/>
    <a:srgbClr val="469E78"/>
    <a:srgbClr val="B0D475"/>
    <a:srgbClr val="7FC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7F432-7927-4667-BA7B-BD1E56AFEF33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CCC0E-F8B9-4C2F-B24B-AD6841167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1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C0E-F8B9-4C2F-B24B-AD6841167F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C0E-F8B9-4C2F-B24B-AD6841167F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3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C0E-F8B9-4C2F-B24B-AD6841167F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05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C0E-F8B9-4C2F-B24B-AD6841167F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97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C0E-F8B9-4C2F-B24B-AD6841167F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1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2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2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7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0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6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6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0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6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20688"/>
            <a:ext cx="9144000" cy="1004849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5400" dirty="0" err="1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effets</a:t>
            </a:r>
            <a:r>
              <a:rPr lang="en-US" sz="5400" dirty="0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5400" dirty="0" err="1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5400" dirty="0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introduites</a:t>
            </a:r>
            <a:r>
              <a:rPr lang="en-US" sz="5400" dirty="0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en-US" sz="5400" dirty="0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5400" dirty="0" err="1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écosystèmes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4141"/>
            <a:ext cx="9144000" cy="1655762"/>
          </a:xfrm>
        </p:spPr>
        <p:txBody>
          <a:bodyPr/>
          <a:lstStyle/>
          <a:p>
            <a:r>
              <a:rPr lang="en-US" sz="4000" dirty="0" err="1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4000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3.8</a:t>
            </a:r>
            <a:endParaRPr lang="en-US" sz="4000" dirty="0">
              <a:ln>
                <a:solidFill>
                  <a:srgbClr val="FFFFFF"/>
                </a:solidFill>
              </a:ln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02657" y="2725947"/>
            <a:ext cx="4766094" cy="56143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86555" y="6201727"/>
            <a:ext cx="3892022" cy="62845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41789" y="2642715"/>
            <a:ext cx="48269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Symphorine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espèce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indigene de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l’Amérique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Nord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4065" y="700224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38200" y="365126"/>
            <a:ext cx="10515600" cy="78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indigènes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introduites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03747"/>
            <a:ext cx="900597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espèces indigènes sont des organismes qui habitent dans leur habitat naturel.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3449" y="4141143"/>
            <a:ext cx="716855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espèces introduites sont des organismes qui sont transportés intentionnellement ou accidentellement dans des régions où ils étaient absent auparavant.</a:t>
            </a:r>
          </a:p>
        </p:txBody>
      </p:sp>
      <p:pic>
        <p:nvPicPr>
          <p:cNvPr id="3" name="Picture 2" descr="Cleaned-Illustration Myriophyllum spicatu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2614" r="1129" b="3159"/>
          <a:stretch/>
        </p:blipFill>
        <p:spPr bwMode="auto">
          <a:xfrm rot="5400000">
            <a:off x="1069674" y="2803637"/>
            <a:ext cx="2889850" cy="5029199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8839" y="6153069"/>
            <a:ext cx="395973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yriophylle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épi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espèce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introduite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l’Okanagan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ymphoricarpos albus 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t="4640" r="4481" b="1003"/>
          <a:stretch/>
        </p:blipFill>
        <p:spPr bwMode="auto">
          <a:xfrm>
            <a:off x="8998789" y="1066032"/>
            <a:ext cx="2355011" cy="315001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5023449" y="6184151"/>
            <a:ext cx="230038" cy="353639"/>
          </a:xfrm>
          <a:prstGeom prst="lef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flipH="1">
            <a:off x="8768751" y="2933743"/>
            <a:ext cx="230038" cy="353639"/>
          </a:xfrm>
          <a:prstGeom prst="lef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0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071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espèces envahissantes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518247"/>
            <a:ext cx="118440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espèces envahissantes sont des organismes introduits qui peuvent envahir les habitats des espèces indigènes ou envahir leur </a:t>
            </a: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corps.</a:t>
            </a:r>
          </a:p>
          <a:p>
            <a:pPr lvl="0"/>
            <a:endParaRPr lang="fr-CA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L’introduction de celles-ci cause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compétition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prédation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maladie et les </a:t>
            </a:r>
            <a:r>
              <a:rPr lang="fr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arasites</a:t>
            </a:r>
            <a:endParaRPr lang="fr-CA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modification de l’habitat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4" t="24701" r="36449" b="17971"/>
          <a:stretch/>
        </p:blipFill>
        <p:spPr>
          <a:xfrm>
            <a:off x="6607833" y="2812211"/>
            <a:ext cx="3122764" cy="3243533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833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0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compétition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 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envahissantes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657492"/>
            <a:ext cx="69356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envahissantes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font competition avec les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indigènes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des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ressources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essentielles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nourriture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l’habitat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 t="27902" r="41938" b="12178"/>
          <a:stretch/>
        </p:blipFill>
        <p:spPr>
          <a:xfrm>
            <a:off x="6981919" y="1982339"/>
            <a:ext cx="3131389" cy="3390181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981919" y="5372520"/>
            <a:ext cx="52100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bugle rampant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espèce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envahissante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l’île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Saltspring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0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predation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 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envahissantes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657492"/>
            <a:ext cx="693563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envahissantes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avoir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d’impact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 de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proies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les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prédateurs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indigènes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Starr 050610 2340 anoplolepis gracilip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14" y="1971265"/>
            <a:ext cx="4890864" cy="4203393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12014" y="6180892"/>
            <a:ext cx="49183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fourmi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jaune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espèce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envahissante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l’île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Christmas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8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0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maladies et les parasites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présentées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 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envahissantes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58995" y="1144825"/>
            <a:ext cx="57223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parasites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virus et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bactéries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pathogènes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envahissants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affaiblir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immunitaire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indigènes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8" t="27283" r="37048" b="11719"/>
          <a:stretch/>
        </p:blipFill>
        <p:spPr>
          <a:xfrm>
            <a:off x="5948515" y="1814213"/>
            <a:ext cx="4267200" cy="3451123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48516" y="5265335"/>
            <a:ext cx="586002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“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rouille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vésiculeuse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espèce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champignon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envahissante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ontagnes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Rocheuses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attaque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pin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albicaule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6" t="28673" r="22190" b="19713"/>
          <a:stretch/>
        </p:blipFill>
        <p:spPr>
          <a:xfrm>
            <a:off x="88489" y="3314650"/>
            <a:ext cx="4876801" cy="2920181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8489" y="6200555"/>
            <a:ext cx="58600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lamproie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espèce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envahissante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Grands lacs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0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modification des habitats par 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envahissantes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0" y="1610147"/>
            <a:ext cx="11930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envahissantes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introduites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render un habitat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impropre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aux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indigènes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modifiant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composition.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25024" r="60801" b="28750"/>
          <a:stretch/>
        </p:blipFill>
        <p:spPr>
          <a:xfrm>
            <a:off x="504142" y="2940028"/>
            <a:ext cx="2035277" cy="2615382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04142" y="5555410"/>
            <a:ext cx="525881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genet à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balai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espèce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envahissante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l’île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Vancouver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36287" r="72385" b="23918"/>
          <a:stretch/>
        </p:blipFill>
        <p:spPr>
          <a:xfrm>
            <a:off x="5892350" y="3121971"/>
            <a:ext cx="2355012" cy="2251495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892350" y="5373466"/>
            <a:ext cx="454643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myriophylle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épi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espèce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envahissante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l’Okanagan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62" y="1543388"/>
            <a:ext cx="115662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23424"/>
            <a:ext cx="1184406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L’introduction </a:t>
            </a:r>
            <a:r>
              <a:rPr lang="fr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espèces </a:t>
            </a:r>
            <a:r>
              <a:rPr lang="fr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envahissantes </a:t>
            </a: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 causer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compétition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prédation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maladie et les </a:t>
            </a:r>
            <a:r>
              <a:rPr lang="fr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arasites</a:t>
            </a:r>
            <a:endParaRPr lang="fr-CA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modification de l’habitat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553490"/>
            <a:ext cx="117319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espèces indigènes sont des organismes qui habitent dans leur habitat naturel.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599930"/>
            <a:ext cx="1199071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espèces introduites sont des organismes qui sont transportés intentionnellement ou accidentellement dans des régions où ils étaient absent auparavant.</a:t>
            </a:r>
          </a:p>
        </p:txBody>
      </p:sp>
    </p:spTree>
    <p:extLst>
      <p:ext uri="{BB962C8B-B14F-4D97-AF65-F5344CB8AC3E}">
        <p14:creationId xmlns:p14="http://schemas.microsoft.com/office/powerpoint/2010/main" val="203796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</TotalTime>
  <Words>344</Words>
  <Application>Microsoft Office PowerPoint</Application>
  <PresentationFormat>Widescreen</PresentationFormat>
  <Paragraphs>50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Les effets des espèces introduites sur les écosystèmes</vt:lpstr>
      <vt:lpstr>PowerPoint Presentation</vt:lpstr>
      <vt:lpstr>Les espèces envahissantes</vt:lpstr>
      <vt:lpstr>La compétition produite par les espèces envahissantes</vt:lpstr>
      <vt:lpstr>La predation produite par des espèces envahissantes</vt:lpstr>
      <vt:lpstr>Les maladies et les parasites présentées par les espèces envahissantes</vt:lpstr>
      <vt:lpstr>La modification des habitats par les espèces envahissantes</vt:lpstr>
      <vt:lpstr>Récapitulons!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biomes</dc:title>
  <dc:creator>Jeff O'Keefe</dc:creator>
  <cp:lastModifiedBy>Jeff O'Keefe</cp:lastModifiedBy>
  <cp:revision>221</cp:revision>
  <dcterms:created xsi:type="dcterms:W3CDTF">2015-09-19T19:28:00Z</dcterms:created>
  <dcterms:modified xsi:type="dcterms:W3CDTF">2017-08-29T00:21:45Z</dcterms:modified>
</cp:coreProperties>
</file>