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  <p:sldMasterId id="2147483720" r:id="rId4"/>
  </p:sldMasterIdLst>
  <p:notesMasterIdLst>
    <p:notesMasterId r:id="rId18"/>
  </p:notesMasterIdLst>
  <p:sldIdLst>
    <p:sldId id="256" r:id="rId5"/>
    <p:sldId id="315" r:id="rId6"/>
    <p:sldId id="316" r:id="rId7"/>
    <p:sldId id="317" r:id="rId8"/>
    <p:sldId id="311" r:id="rId9"/>
    <p:sldId id="296" r:id="rId10"/>
    <p:sldId id="297" r:id="rId11"/>
    <p:sldId id="291" r:id="rId12"/>
    <p:sldId id="292" r:id="rId13"/>
    <p:sldId id="293" r:id="rId14"/>
    <p:sldId id="320" r:id="rId15"/>
    <p:sldId id="321" r:id="rId16"/>
    <p:sldId id="3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84360-7CDA-4FC3-A40D-53ACD41BF1EE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5A84B-D7AB-464D-A399-AF20C717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0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F9043-8970-4E60-B78D-DE7A313C54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0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F9043-8970-4E60-B78D-DE7A313C54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8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F9043-8970-4E60-B78D-DE7A313C545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2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0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0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04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47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77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20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31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66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96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53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64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77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03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46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19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35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92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83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5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18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29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25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0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78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01/02/2016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69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01/02/2016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39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01/02/2016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09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01/02/2016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16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01/02/2016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53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01/02/2016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5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64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01/02/2016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32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01/02/2016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33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01/02/2016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52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01/02/2016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837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01/02/2016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6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6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6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3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9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2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6DA4D-D0F3-4F86-9D1C-31A4DE8AFC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7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0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BDE56-FA7E-4BD2-80C3-A6BC64164AF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01/02/2016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539B-C56D-4C9B-A720-363046A7023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2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les liaisons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4.1b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5318"/>
            <a:ext cx="8382000" cy="71571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ions</a:t>
            </a:r>
            <a:endParaRPr lang="fr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5" y="733124"/>
            <a:ext cx="11974748" cy="1985661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  <a:defRPr/>
            </a:pP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atomes qui gagnent ou qui perdent des électrons s’appellent des </a:t>
            </a:r>
            <a:r>
              <a:rPr lang="fr-CA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numéro de protons dans le noyau n’est pas égal au numéro d’électrons qui l’entourent.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ions portent soit une charge positive (cation) ou une charge négative (anion).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fr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7718" y="4465809"/>
            <a:ext cx="1293999" cy="1293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92773" y="3670869"/>
            <a:ext cx="2883877" cy="28838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6156" y="4725733"/>
            <a:ext cx="461986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F</a:t>
            </a:r>
          </a:p>
          <a:p>
            <a:r>
              <a:rPr lang="en-US" sz="2100" dirty="0" smtClean="0">
                <a:solidFill>
                  <a:prstClr val="black"/>
                </a:solidFill>
              </a:rPr>
              <a:t>9p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599988" y="4412126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71256" y="4412126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99988" y="3571054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71256" y="3573272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92352" y="4869326"/>
            <a:ext cx="151744" cy="151744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51732" y="6500577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Left Bracket 16"/>
          <p:cNvSpPr/>
          <p:nvPr/>
        </p:nvSpPr>
        <p:spPr>
          <a:xfrm>
            <a:off x="125197" y="3278046"/>
            <a:ext cx="280001" cy="337428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Left Bracket 17"/>
          <p:cNvSpPr/>
          <p:nvPr/>
        </p:nvSpPr>
        <p:spPr>
          <a:xfrm flipH="1">
            <a:off x="3064232" y="3278046"/>
            <a:ext cx="280001" cy="337428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33408" y="3357006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0" name="Oval 19"/>
          <p:cNvSpPr/>
          <p:nvPr/>
        </p:nvSpPr>
        <p:spPr>
          <a:xfrm>
            <a:off x="190964" y="4866596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561120" y="6500577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4646" y="3218506"/>
            <a:ext cx="7126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fluor ajoute un électron pour remplir sa couche de valence ainsi devenant un </a:t>
            </a:r>
            <a:r>
              <a:rPr lang="fr-FR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anion</a:t>
            </a:r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Left Arrow 15"/>
          <p:cNvSpPr/>
          <p:nvPr/>
        </p:nvSpPr>
        <p:spPr>
          <a:xfrm>
            <a:off x="3943204" y="3397075"/>
            <a:ext cx="478539" cy="622096"/>
          </a:xfrm>
          <a:prstGeom prst="lef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92352" y="5109354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2749" y="5109354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821" y="2625066"/>
            <a:ext cx="47766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L’ion</a:t>
            </a:r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</a:t>
            </a:r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s’appelle</a:t>
            </a:r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2500" b="1" i="1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fluorure</a:t>
            </a:r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54330" y="4502364"/>
            <a:ext cx="1668406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4746" y="440081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54746" y="6133305"/>
            <a:ext cx="8354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4756" y="4784415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54746" y="5715440"/>
            <a:ext cx="98937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1918" y="4397797"/>
            <a:ext cx="33374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7081" y="4646323"/>
            <a:ext cx="25872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d’un ion d’un élément est souvent indiqué en haut à la droite 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 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boîte.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14863" y="4520878"/>
            <a:ext cx="507873" cy="507873"/>
          </a:xfrm>
          <a:prstGeom prst="ellipse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985" name="Right Arrow 41984"/>
          <p:cNvSpPr/>
          <p:nvPr/>
        </p:nvSpPr>
        <p:spPr>
          <a:xfrm>
            <a:off x="5522734" y="4713280"/>
            <a:ext cx="199523" cy="159659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8324336" y="4511127"/>
            <a:ext cx="1567990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24336" y="6205559"/>
            <a:ext cx="8354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63.5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24346" y="4856669"/>
            <a:ext cx="1261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24336" y="5787694"/>
            <a:ext cx="119616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Cuivre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07208" y="4450396"/>
            <a:ext cx="66236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</a:p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174957" y="4646323"/>
            <a:ext cx="186788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 avec plus qu’une charge ionique possible s’appellent des </a:t>
            </a:r>
            <a:r>
              <a:rPr lang="fr-FR" sz="1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métaux multivalents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272087" y="4511127"/>
            <a:ext cx="697482" cy="1038744"/>
          </a:xfrm>
          <a:prstGeom prst="ellipse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ight Arrow 39"/>
          <p:cNvSpPr/>
          <p:nvPr/>
        </p:nvSpPr>
        <p:spPr>
          <a:xfrm>
            <a:off x="9986794" y="4961414"/>
            <a:ext cx="188941" cy="159659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TextBox 40"/>
          <p:cNvSpPr txBox="1"/>
          <p:nvPr/>
        </p:nvSpPr>
        <p:spPr>
          <a:xfrm>
            <a:off x="8393264" y="452964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95305" y="3432200"/>
            <a:ext cx="551847" cy="551847"/>
          </a:xfrm>
          <a:prstGeom prst="ellipse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6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/>
      <p:bldP spid="20" grpId="0" animBg="1"/>
      <p:bldP spid="21" grpId="0" animBg="1"/>
      <p:bldP spid="16" grpId="0" animBg="1"/>
      <p:bldP spid="4" grpId="0" animBg="1"/>
      <p:bldP spid="5" grpId="0" animBg="1"/>
      <p:bldP spid="23" grpId="0" animBg="1"/>
      <p:bldP spid="27" grpId="0"/>
      <p:bldP spid="28" grpId="0"/>
      <p:bldP spid="29" grpId="0"/>
      <p:bldP spid="30" grpId="0"/>
      <p:bldP spid="31" grpId="0"/>
      <p:bldP spid="3" grpId="0"/>
      <p:bldP spid="6" grpId="0" animBg="1"/>
      <p:bldP spid="41985" grpId="0" animBg="1"/>
      <p:bldP spid="32" grpId="0" animBg="1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73600"/>
            <a:ext cx="4943982" cy="343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schéma représente </a:t>
            </a:r>
          </a:p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 un atome de néon. </a:t>
            </a:r>
          </a:p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 un ion de carbone. </a:t>
            </a:r>
          </a:p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 un ion de magnésium. </a:t>
            </a:r>
          </a:p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  un atome de magnésium. </a:t>
            </a:r>
            <a:endParaRPr lang="fr-FR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5341248"/>
            <a:ext cx="156645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éponse</a:t>
            </a:r>
            <a:endParaRPr lang="fr-FR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Examen provincial 2011.2012 type A en francais.pdf - Foxit PhantomPDF Expr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8" t="35953" r="41557" b="14982"/>
          <a:stretch/>
        </p:blipFill>
        <p:spPr>
          <a:xfrm>
            <a:off x="5270739" y="1384940"/>
            <a:ext cx="3260785" cy="3209027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151501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73600"/>
            <a:ext cx="11197296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 est le nombre d’électrons de valence dans le schéma ci-dessus? </a:t>
            </a:r>
          </a:p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 </a:t>
            </a:r>
          </a:p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 </a:t>
            </a:r>
          </a:p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16 </a:t>
            </a:r>
          </a:p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fr-FR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" y="5341248"/>
            <a:ext cx="155363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</a:p>
          <a:p>
            <a:r>
              <a:rPr lang="fr-FR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Examen provincial 2011.2012 type A en francais.pdf - Foxit PhantomPDF Expr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2" t="20786" r="10424" b="17752"/>
          <a:stretch/>
        </p:blipFill>
        <p:spPr>
          <a:xfrm>
            <a:off x="4977442" y="2367778"/>
            <a:ext cx="4045790" cy="4019910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1456808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5511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77608" y="3326153"/>
            <a:ext cx="4251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77608" y="3627107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63181" y="3912572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4n</a:t>
            </a:r>
          </a:p>
        </p:txBody>
      </p:sp>
      <p:sp>
        <p:nvSpPr>
          <p:cNvPr id="8" name="Oval 7"/>
          <p:cNvSpPr/>
          <p:nvPr/>
        </p:nvSpPr>
        <p:spPr>
          <a:xfrm>
            <a:off x="8633496" y="3163759"/>
            <a:ext cx="1342195" cy="13421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057761" y="3083810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294976" y="3083810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02605" y="2351206"/>
            <a:ext cx="2967299" cy="2967299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057760" y="2250957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294976" y="2247331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057760" y="5195708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294976" y="5193286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651530" y="3533903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653267" y="3776464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94686" y="3532607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696624" y="3776463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80630" y="1806686"/>
            <a:ext cx="4047925" cy="404792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059933" y="1728123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289812" y="1728123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75366" y="3532606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80504" y="3776463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211235" y="3532605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211235" y="3776463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057760" y="5746948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296321" y="5748711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63549" y="1310125"/>
            <a:ext cx="5041044" cy="50410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636926" y="3529858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636926" y="3773716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84944" y="3537671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690082" y="3781528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060004" y="1189470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289883" y="1189470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053801" y="6198102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292362" y="6199865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215081" y="2139827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383115" y="1931429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0939114" y="1935226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107360" y="2133699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75365" y="5217387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304184" y="5434813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73994" y="5217387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996032" y="5425136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894112" y="1525107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127451" y="1403807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-11829" y="1465874"/>
            <a:ext cx="6554297" cy="473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fr-FR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atomes « aiment » avoir une couche de valence pleine, en possédant souvent 8 électrons </a:t>
            </a:r>
            <a:endParaRPr lang="fr-FR" sz="2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  <a:defRPr/>
            </a:pPr>
            <a:r>
              <a:rPr lang="fr-FR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fr-FR" sz="25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octet stable</a:t>
            </a:r>
            <a:r>
              <a:rPr lang="fr-FR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fr-FR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atomes des éléments qui ne sont pas des gaz nobles doivent ajouter ou enlever des électrons pour atteindre une couche de valence pleine, ainsi devenant des ions</a:t>
            </a:r>
            <a:r>
              <a:rPr lang="fr-FR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fr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atomes qui gagnent ou qui perdent des électrons s’appellent des </a:t>
            </a:r>
            <a:r>
              <a:rPr lang="fr-C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r>
              <a:rPr lang="fr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1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46851" y="42566"/>
            <a:ext cx="6498298" cy="69118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C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schéma</a:t>
            </a:r>
            <a:r>
              <a:rPr lang="en-C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Bohr</a:t>
            </a:r>
            <a:endParaRPr lang="fr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9" t="-26877" b="8102"/>
          <a:stretch>
            <a:fillRect/>
          </a:stretch>
        </p:blipFill>
        <p:spPr bwMode="auto">
          <a:xfrm>
            <a:off x="169202" y="2782059"/>
            <a:ext cx="9008796" cy="40417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692" y="3059946"/>
            <a:ext cx="60388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formes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schémas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Bohr pour le potassium, 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57576" y="461828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K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59" y="1684251"/>
            <a:ext cx="3213041" cy="219561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957771" y="2404896"/>
            <a:ext cx="188686" cy="23222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89224" y="491565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K</a:t>
            </a:r>
          </a:p>
        </p:txBody>
      </p:sp>
      <p:sp>
        <p:nvSpPr>
          <p:cNvPr id="4" name="Rectangle 3"/>
          <p:cNvSpPr/>
          <p:nvPr/>
        </p:nvSpPr>
        <p:spPr>
          <a:xfrm>
            <a:off x="3283701" y="3631899"/>
            <a:ext cx="2916953" cy="2916953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0" y="1077232"/>
            <a:ext cx="12077700" cy="101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Chaque format 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indique la quantité d</a:t>
            </a:r>
            <a:r>
              <a:rPr lang="ja-JP" alt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 dans chaque </a:t>
            </a:r>
            <a:r>
              <a:rPr lang="fr-CA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couche électronique</a:t>
            </a:r>
            <a:r>
              <a:rPr lang="fr-CA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entourant le noyau.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1173"/>
            <a:ext cx="120777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y a quelques formes différentes pour illustrer un 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schéma 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Bohr pour un élément donné.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15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" grpId="0" animBg="1"/>
      <p:bldP spid="15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0" y="607202"/>
            <a:ext cx="3952725" cy="27010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/>
          <p:cNvCxnSpPr/>
          <p:nvPr/>
        </p:nvCxnSpPr>
        <p:spPr>
          <a:xfrm>
            <a:off x="831232" y="1262682"/>
            <a:ext cx="2926828" cy="50822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5812" y="4112708"/>
            <a:ext cx="2232248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832380" y="5895032"/>
            <a:ext cx="530270" cy="41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781774" y="4195419"/>
            <a:ext cx="441147" cy="41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873544" y="4646999"/>
            <a:ext cx="1005403" cy="7488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2483"/>
            <a:ext cx="8229600" cy="551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dessiner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schéma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Bohr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81774" y="403499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2747" y="5825960"/>
            <a:ext cx="64953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6131" y="4395879"/>
            <a:ext cx="1005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1128" y="5389264"/>
            <a:ext cx="138050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Lithium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8416" y="5942509"/>
            <a:ext cx="43220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Bohr de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lithium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39420" y="4071632"/>
            <a:ext cx="43794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0614" y="1030501"/>
            <a:ext cx="205680" cy="2566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20572" y="1300512"/>
            <a:ext cx="905241" cy="5044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3988" y="1030502"/>
            <a:ext cx="900425" cy="308220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7386" y="1043898"/>
            <a:ext cx="2916630" cy="30688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869425" y="2733832"/>
            <a:ext cx="4251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69425" y="3034786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854998" y="3320251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4n</a:t>
            </a:r>
          </a:p>
        </p:txBody>
      </p:sp>
      <p:sp>
        <p:nvSpPr>
          <p:cNvPr id="50" name="Oval 49"/>
          <p:cNvSpPr/>
          <p:nvPr/>
        </p:nvSpPr>
        <p:spPr>
          <a:xfrm>
            <a:off x="7425313" y="2571438"/>
            <a:ext cx="1342195" cy="13421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849578" y="2491489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086793" y="2491489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594422" y="1758885"/>
            <a:ext cx="2967299" cy="2967299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849577" y="1658636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>
            <a:stCxn id="12" idx="3"/>
            <a:endCxn id="47" idx="1"/>
          </p:cNvCxnSpPr>
          <p:nvPr/>
        </p:nvCxnSpPr>
        <p:spPr>
          <a:xfrm flipV="1">
            <a:off x="2841534" y="2941581"/>
            <a:ext cx="5027891" cy="2054463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3"/>
            <a:endCxn id="48" idx="1"/>
          </p:cNvCxnSpPr>
          <p:nvPr/>
        </p:nvCxnSpPr>
        <p:spPr>
          <a:xfrm flipV="1">
            <a:off x="2222921" y="3242535"/>
            <a:ext cx="5646504" cy="1158137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325419" y="6386032"/>
            <a:ext cx="6014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7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926865" y="6411103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012740" y="6382299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334350" y="6382299"/>
            <a:ext cx="5597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554206" y="6380946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/>
          </a:p>
        </p:txBody>
      </p:sp>
      <p:cxnSp>
        <p:nvCxnSpPr>
          <p:cNvPr id="80" name="Elbow Connector 79"/>
          <p:cNvCxnSpPr>
            <a:stCxn id="11" idx="2"/>
            <a:endCxn id="69" idx="1"/>
          </p:cNvCxnSpPr>
          <p:nvPr/>
        </p:nvCxnSpPr>
        <p:spPr>
          <a:xfrm rot="16200000" flipH="1">
            <a:off x="2081472" y="6380612"/>
            <a:ext cx="259991" cy="227903"/>
          </a:xfrm>
          <a:prstGeom prst="bentConnector2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76" idx="0"/>
            <a:endCxn id="49" idx="2"/>
          </p:cNvCxnSpPr>
          <p:nvPr/>
        </p:nvCxnSpPr>
        <p:spPr>
          <a:xfrm rot="5400000" flipH="1" flipV="1">
            <a:off x="5081738" y="3380701"/>
            <a:ext cx="2645197" cy="3355294"/>
          </a:xfrm>
          <a:prstGeom prst="bent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076976" y="6303325"/>
            <a:ext cx="27126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NEUTRE→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8586879" y="6303325"/>
            <a:ext cx="11496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#p = #é</a:t>
            </a: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8086793" y="1655010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849577" y="4603387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8086793" y="4600965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9443347" y="2941582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9445084" y="3184143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486503" y="2940286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488441" y="3184142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072447" y="1214365"/>
            <a:ext cx="4047925" cy="404792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851750" y="1135802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8081629" y="1135802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5967183" y="2940285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5972321" y="3184142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10003052" y="2940284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10003052" y="3184142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7849577" y="5154627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8088138" y="5156390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5555366" y="717804"/>
            <a:ext cx="5041044" cy="50410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428743" y="2937537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0428743" y="3181395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476761" y="2945350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5481899" y="3189207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51821" y="597149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81700" y="597149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845618" y="5605781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084179" y="5607544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006898" y="1547506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6174932" y="1339108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9730931" y="1342905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9899177" y="1541378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5967182" y="4625066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1" y="4842492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9965811" y="4625066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9787849" y="4832815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6685929" y="932786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919268" y="811486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8586879" y="6303325"/>
            <a:ext cx="12009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3p et 3é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248532" y="6382299"/>
            <a:ext cx="7200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(#p)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372427" y="6379583"/>
            <a:ext cx="7200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(#n)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8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1" grpId="0" animBg="1"/>
      <p:bldP spid="60" grpId="0" animBg="1"/>
      <p:bldP spid="60" grpId="1" animBg="1"/>
      <p:bldP spid="56" grpId="0" animBg="1"/>
      <p:bldP spid="10" grpId="0"/>
      <p:bldP spid="11" grpId="0"/>
      <p:bldP spid="12" grpId="0"/>
      <p:bldP spid="13" grpId="0"/>
      <p:bldP spid="8" grpId="0"/>
      <p:bldP spid="22" grpId="0"/>
      <p:bldP spid="25" grpId="0" animBg="1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69" grpId="0"/>
      <p:bldP spid="70" grpId="0"/>
      <p:bldP spid="72" grpId="0"/>
      <p:bldP spid="74" grpId="0"/>
      <p:bldP spid="76" grpId="0"/>
      <p:bldP spid="91" grpId="0"/>
      <p:bldP spid="92" grpId="0"/>
      <p:bldP spid="92" grpId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73" grpId="0"/>
      <p:bldP spid="77" grpId="0"/>
      <p:bldP spid="77" grpId="1"/>
      <p:bldP spid="79" grpId="0"/>
      <p:bldP spid="7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6" y="602190"/>
            <a:ext cx="3952725" cy="27010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 flipH="1">
            <a:off x="1449278" y="1288762"/>
            <a:ext cx="1902784" cy="505118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3"/>
          </p:cNvCxnSpPr>
          <p:nvPr/>
        </p:nvCxnSpPr>
        <p:spPr>
          <a:xfrm>
            <a:off x="3570080" y="1160454"/>
            <a:ext cx="111447" cy="51794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49278" y="4107696"/>
            <a:ext cx="2232248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684994" y="5866168"/>
            <a:ext cx="1031263" cy="41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705240" y="4190407"/>
            <a:ext cx="441147" cy="41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797010" y="4641987"/>
            <a:ext cx="1005403" cy="7488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2483"/>
            <a:ext cx="8229600" cy="55171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sseyez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dessin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vous-même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05240" y="402998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3043" y="5802117"/>
            <a:ext cx="120738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14.007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1593" y="4412956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4594" y="5384252"/>
            <a:ext cx="107273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2792" y="5215084"/>
            <a:ext cx="582723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Bohr de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d’azote</a:t>
            </a:r>
            <a:endParaRPr lang="en-US" sz="3100" dirty="0"/>
          </a:p>
        </p:txBody>
      </p:sp>
      <p:sp>
        <p:nvSpPr>
          <p:cNvPr id="22" name="TextBox 21"/>
          <p:cNvSpPr txBox="1"/>
          <p:nvPr/>
        </p:nvSpPr>
        <p:spPr>
          <a:xfrm>
            <a:off x="2962886" y="4066620"/>
            <a:ext cx="55816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64399" y="1032147"/>
            <a:ext cx="205680" cy="2566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440951" y="1032148"/>
            <a:ext cx="1911162" cy="30672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582366" y="1038886"/>
            <a:ext cx="95117" cy="30688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869425" y="2733832"/>
            <a:ext cx="3786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69425" y="3034786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7p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854998" y="3320251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7n</a:t>
            </a:r>
          </a:p>
        </p:txBody>
      </p:sp>
      <p:sp>
        <p:nvSpPr>
          <p:cNvPr id="50" name="Oval 49"/>
          <p:cNvSpPr/>
          <p:nvPr/>
        </p:nvSpPr>
        <p:spPr>
          <a:xfrm>
            <a:off x="7425313" y="2571438"/>
            <a:ext cx="1342195" cy="13421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849578" y="2491489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086793" y="2491489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594422" y="1758885"/>
            <a:ext cx="2967299" cy="2967299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849577" y="1658636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>
            <a:stCxn id="12" idx="3"/>
            <a:endCxn id="47" idx="1"/>
          </p:cNvCxnSpPr>
          <p:nvPr/>
        </p:nvCxnSpPr>
        <p:spPr>
          <a:xfrm flipV="1">
            <a:off x="2643108" y="2941581"/>
            <a:ext cx="5226317" cy="2071540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3"/>
            <a:endCxn id="48" idx="1"/>
          </p:cNvCxnSpPr>
          <p:nvPr/>
        </p:nvCxnSpPr>
        <p:spPr>
          <a:xfrm flipV="1">
            <a:off x="2146387" y="3242535"/>
            <a:ext cx="5723038" cy="1153125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367728" y="6410156"/>
            <a:ext cx="7617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14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942559" y="6414949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216138" y="6383559"/>
            <a:ext cx="7200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(#p)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801719" y="6410156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4033039" y="6380946"/>
            <a:ext cx="7200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(#n)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290239" y="6380946"/>
            <a:ext cx="5597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615322" y="5986434"/>
            <a:ext cx="14879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– 7 = 7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226745" y="6404776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/>
          </a:p>
        </p:txBody>
      </p:sp>
      <p:cxnSp>
        <p:nvCxnSpPr>
          <p:cNvPr id="80" name="Elbow Connector 79"/>
          <p:cNvCxnSpPr>
            <a:stCxn id="11" idx="2"/>
          </p:cNvCxnSpPr>
          <p:nvPr/>
        </p:nvCxnSpPr>
        <p:spPr>
          <a:xfrm rot="16200000" flipH="1">
            <a:off x="2177002" y="6340458"/>
            <a:ext cx="255833" cy="256367"/>
          </a:xfrm>
          <a:prstGeom prst="bentConnector2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76" idx="0"/>
            <a:endCxn id="49" idx="2"/>
          </p:cNvCxnSpPr>
          <p:nvPr/>
        </p:nvCxnSpPr>
        <p:spPr>
          <a:xfrm rot="5400000" flipH="1" flipV="1">
            <a:off x="4906092" y="3228886"/>
            <a:ext cx="2669027" cy="3682755"/>
          </a:xfrm>
          <a:prstGeom prst="bent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072446" y="6039280"/>
            <a:ext cx="27126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NEUTRE→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8582349" y="6039280"/>
            <a:ext cx="11496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#p = #é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8556701" y="6039280"/>
            <a:ext cx="12009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7p et 7é</a:t>
            </a: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8086793" y="1655010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849577" y="4603387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9443347" y="2941582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488441" y="3184142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7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1" grpId="0" animBg="1"/>
      <p:bldP spid="60" grpId="0" animBg="1"/>
      <p:bldP spid="60" grpId="1" animBg="1"/>
      <p:bldP spid="56" grpId="0" animBg="1"/>
      <p:bldP spid="10" grpId="0"/>
      <p:bldP spid="11" grpId="0"/>
      <p:bldP spid="12" grpId="0"/>
      <p:bldP spid="13" grpId="0"/>
      <p:bldP spid="8" grpId="0"/>
      <p:bldP spid="22" grpId="0"/>
      <p:bldP spid="25" grpId="0" animBg="1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69" grpId="0"/>
      <p:bldP spid="70" grpId="0"/>
      <p:bldP spid="71" grpId="0"/>
      <p:bldP spid="71" grpId="1"/>
      <p:bldP spid="72" grpId="0"/>
      <p:bldP spid="73" grpId="0"/>
      <p:bldP spid="73" grpId="1"/>
      <p:bldP spid="74" grpId="0"/>
      <p:bldP spid="75" grpId="0"/>
      <p:bldP spid="75" grpId="1"/>
      <p:bldP spid="76" grpId="0"/>
      <p:bldP spid="91" grpId="0"/>
      <p:bldP spid="92" grpId="0"/>
      <p:bldP spid="92" grpId="1"/>
      <p:bldP spid="93" grpId="0"/>
      <p:bldP spid="95" grpId="0" animBg="1"/>
      <p:bldP spid="96" grpId="0" animBg="1"/>
      <p:bldP spid="98" grpId="0" animBg="1"/>
      <p:bldP spid="1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1594504"/>
            <a:ext cx="6991350" cy="377190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65129"/>
            <a:ext cx="10972800" cy="1325563"/>
          </a:xfrm>
        </p:spPr>
        <p:txBody>
          <a:bodyPr/>
          <a:lstStyle/>
          <a:p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schémas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Bohr pour les premiers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2629" y="4604657"/>
            <a:ext cx="4490357" cy="63681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5334506"/>
            <a:ext cx="1201782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couches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occupées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individuels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20 premiers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tableau périodique.  Note que ces schémas n’indiquent ni la position ni la trajectoire des électrons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5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t="1369" r="90867" b="29811"/>
          <a:stretch/>
        </p:blipFill>
        <p:spPr bwMode="auto">
          <a:xfrm>
            <a:off x="63345" y="1731815"/>
            <a:ext cx="667767" cy="243729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8" y="70690"/>
            <a:ext cx="12034044" cy="906146"/>
          </a:xfrm>
        </p:spPr>
        <p:txBody>
          <a:bodyPr>
            <a:noAutofit/>
          </a:bodyPr>
          <a:lstStyle/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configuration électroniques des éléments du même groupe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17793" y="1258822"/>
            <a:ext cx="1907895" cy="39031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TextBox 249"/>
          <p:cNvSpPr txBox="1"/>
          <p:nvPr/>
        </p:nvSpPr>
        <p:spPr>
          <a:xfrm>
            <a:off x="17793" y="1177850"/>
            <a:ext cx="19078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Alkali metals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0" name="Oval 349"/>
          <p:cNvSpPr/>
          <p:nvPr/>
        </p:nvSpPr>
        <p:spPr>
          <a:xfrm>
            <a:off x="2734916" y="1928733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TextBox 351"/>
          <p:cNvSpPr txBox="1"/>
          <p:nvPr/>
        </p:nvSpPr>
        <p:spPr>
          <a:xfrm>
            <a:off x="2806446" y="1988400"/>
            <a:ext cx="36099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dirty="0"/>
          </a:p>
        </p:txBody>
      </p:sp>
      <p:sp>
        <p:nvSpPr>
          <p:cNvPr id="353" name="Oval 352"/>
          <p:cNvSpPr/>
          <p:nvPr/>
        </p:nvSpPr>
        <p:spPr>
          <a:xfrm>
            <a:off x="2806446" y="188682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3737163" y="1895422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TextBox 354"/>
          <p:cNvSpPr txBox="1"/>
          <p:nvPr/>
        </p:nvSpPr>
        <p:spPr>
          <a:xfrm>
            <a:off x="3788655" y="1955089"/>
            <a:ext cx="40107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dirty="0"/>
          </a:p>
        </p:txBody>
      </p:sp>
      <p:sp>
        <p:nvSpPr>
          <p:cNvPr id="356" name="Oval 355"/>
          <p:cNvSpPr/>
          <p:nvPr/>
        </p:nvSpPr>
        <p:spPr>
          <a:xfrm>
            <a:off x="3808693" y="185351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3989191" y="185351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3520873" y="1679131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3808693" y="160161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5224946" y="1867430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TextBox 360"/>
          <p:cNvSpPr txBox="1"/>
          <p:nvPr/>
        </p:nvSpPr>
        <p:spPr>
          <a:xfrm>
            <a:off x="5241815" y="1924543"/>
            <a:ext cx="4683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dirty="0"/>
          </a:p>
        </p:txBody>
      </p:sp>
      <p:sp>
        <p:nvSpPr>
          <p:cNvPr id="362" name="Oval 361"/>
          <p:cNvSpPr/>
          <p:nvPr/>
        </p:nvSpPr>
        <p:spPr>
          <a:xfrm>
            <a:off x="5296476" y="18255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5476974" y="18255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5008656" y="1651139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5296476" y="157362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4916753" y="195398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5295832" y="25160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5836663" y="213424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4916753" y="213622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5836347" y="195699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5476014" y="25160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5476014" y="157362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4739410" y="1382853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5295516" y="131964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7251239" y="1839179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TextBox 375"/>
          <p:cNvSpPr txBox="1"/>
          <p:nvPr/>
        </p:nvSpPr>
        <p:spPr>
          <a:xfrm>
            <a:off x="7318973" y="1900297"/>
            <a:ext cx="36099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dirty="0"/>
          </a:p>
        </p:txBody>
      </p:sp>
      <p:sp>
        <p:nvSpPr>
          <p:cNvPr id="377" name="Oval 376"/>
          <p:cNvSpPr/>
          <p:nvPr/>
        </p:nvSpPr>
        <p:spPr>
          <a:xfrm>
            <a:off x="7322769" y="17972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7503267" y="17972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7034949" y="1622888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7322769" y="15453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6943046" y="19257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7322125" y="248778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7862956" y="21059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6943046" y="21079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Oval 384"/>
          <p:cNvSpPr/>
          <p:nvPr/>
        </p:nvSpPr>
        <p:spPr>
          <a:xfrm>
            <a:off x="7862640" y="19287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/>
        </p:nvSpPr>
        <p:spPr>
          <a:xfrm>
            <a:off x="7502307" y="248778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Oval 386"/>
          <p:cNvSpPr/>
          <p:nvPr/>
        </p:nvSpPr>
        <p:spPr>
          <a:xfrm>
            <a:off x="7502307" y="15453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Oval 387"/>
          <p:cNvSpPr/>
          <p:nvPr/>
        </p:nvSpPr>
        <p:spPr>
          <a:xfrm>
            <a:off x="6765703" y="1354602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Oval 388"/>
          <p:cNvSpPr/>
          <p:nvPr/>
        </p:nvSpPr>
        <p:spPr>
          <a:xfrm>
            <a:off x="7321809" y="12924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7321809" y="275606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7502307" y="275916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6681869" y="19311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7499471" y="12897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6681869" y="21059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8166957" y="210665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8166957" y="19257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6492854" y="1086040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/>
        </p:nvSpPr>
        <p:spPr>
          <a:xfrm>
            <a:off x="7317370" y="102764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Oval 398"/>
          <p:cNvSpPr/>
          <p:nvPr/>
        </p:nvSpPr>
        <p:spPr>
          <a:xfrm>
            <a:off x="9895916" y="1846048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TextBox 399"/>
          <p:cNvSpPr txBox="1"/>
          <p:nvPr/>
        </p:nvSpPr>
        <p:spPr>
          <a:xfrm>
            <a:off x="9908550" y="1907166"/>
            <a:ext cx="4683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Rb</a:t>
            </a:r>
            <a:endParaRPr lang="en-US" dirty="0"/>
          </a:p>
        </p:txBody>
      </p:sp>
      <p:sp>
        <p:nvSpPr>
          <p:cNvPr id="401" name="Oval 400"/>
          <p:cNvSpPr/>
          <p:nvPr/>
        </p:nvSpPr>
        <p:spPr>
          <a:xfrm>
            <a:off x="9967446" y="180414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10147944" y="180414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9679626" y="1629757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9967446" y="155224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9587723" y="19326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10507633" y="211286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9587723" y="21148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10507317" y="193561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10146984" y="155224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/>
        </p:nvSpPr>
        <p:spPr>
          <a:xfrm>
            <a:off x="9410380" y="1361471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/>
          <p:cNvSpPr/>
          <p:nvPr/>
        </p:nvSpPr>
        <p:spPr>
          <a:xfrm>
            <a:off x="9966486" y="129927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Oval 411"/>
          <p:cNvSpPr/>
          <p:nvPr/>
        </p:nvSpPr>
        <p:spPr>
          <a:xfrm>
            <a:off x="10714314" y="24253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/>
        </p:nvSpPr>
        <p:spPr>
          <a:xfrm>
            <a:off x="10776234" y="22887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9649797" y="137555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10144148" y="12966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9498168" y="149440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10832007" y="19567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10791744" y="178845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9137531" y="1092909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9962047" y="103451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10139709" y="103183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/>
        </p:nvSpPr>
        <p:spPr>
          <a:xfrm>
            <a:off x="8787821" y="760973"/>
            <a:ext cx="2703775" cy="270377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/>
          <p:cNvSpPr/>
          <p:nvPr/>
        </p:nvSpPr>
        <p:spPr>
          <a:xfrm>
            <a:off x="10459680" y="137184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/>
          <p:cNvSpPr/>
          <p:nvPr/>
        </p:nvSpPr>
        <p:spPr>
          <a:xfrm>
            <a:off x="10612990" y="148898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/>
          <p:cNvSpPr/>
          <p:nvPr/>
        </p:nvSpPr>
        <p:spPr>
          <a:xfrm>
            <a:off x="9307815" y="193355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9340747" y="17614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9443837" y="244677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9363941" y="229188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9710815" y="267278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9882525" y="274349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10397663" y="267175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10225080" y="274809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9047984" y="194275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Oval 433"/>
          <p:cNvSpPr/>
          <p:nvPr/>
        </p:nvSpPr>
        <p:spPr>
          <a:xfrm>
            <a:off x="9048073" y="21167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Oval 434"/>
          <p:cNvSpPr/>
          <p:nvPr/>
        </p:nvSpPr>
        <p:spPr>
          <a:xfrm>
            <a:off x="11076853" y="19487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Oval 435"/>
          <p:cNvSpPr/>
          <p:nvPr/>
        </p:nvSpPr>
        <p:spPr>
          <a:xfrm>
            <a:off x="11088104" y="212285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/>
          <p:cNvSpPr/>
          <p:nvPr/>
        </p:nvSpPr>
        <p:spPr>
          <a:xfrm>
            <a:off x="9962857" y="304576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10146984" y="30450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9957454" y="65864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7917959" y="4744412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TextBox 440"/>
          <p:cNvSpPr txBox="1"/>
          <p:nvPr/>
        </p:nvSpPr>
        <p:spPr>
          <a:xfrm>
            <a:off x="7936617" y="4822176"/>
            <a:ext cx="44114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endParaRPr lang="en-US" dirty="0"/>
          </a:p>
        </p:txBody>
      </p:sp>
      <p:sp>
        <p:nvSpPr>
          <p:cNvPr id="442" name="Oval 441"/>
          <p:cNvSpPr/>
          <p:nvPr/>
        </p:nvSpPr>
        <p:spPr>
          <a:xfrm>
            <a:off x="7989489" y="470250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8169987" y="470250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7701669" y="4528121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7989489" y="44506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Oval 445"/>
          <p:cNvSpPr/>
          <p:nvPr/>
        </p:nvSpPr>
        <p:spPr>
          <a:xfrm>
            <a:off x="7609766" y="483096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Oval 446"/>
          <p:cNvSpPr/>
          <p:nvPr/>
        </p:nvSpPr>
        <p:spPr>
          <a:xfrm>
            <a:off x="8529676" y="501122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Oval 447"/>
          <p:cNvSpPr/>
          <p:nvPr/>
        </p:nvSpPr>
        <p:spPr>
          <a:xfrm>
            <a:off x="7609766" y="501320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Oval 448"/>
          <p:cNvSpPr/>
          <p:nvPr/>
        </p:nvSpPr>
        <p:spPr>
          <a:xfrm>
            <a:off x="8529360" y="48339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8169027" y="44506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7432423" y="4259835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7988529" y="41976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8736357" y="532368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8798277" y="51870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7671840" y="42739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8166191" y="419496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7520211" y="43927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Oval 457"/>
          <p:cNvSpPr/>
          <p:nvPr/>
        </p:nvSpPr>
        <p:spPr>
          <a:xfrm>
            <a:off x="8854050" y="48551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Oval 458"/>
          <p:cNvSpPr/>
          <p:nvPr/>
        </p:nvSpPr>
        <p:spPr>
          <a:xfrm>
            <a:off x="8813787" y="46868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Oval 459"/>
          <p:cNvSpPr/>
          <p:nvPr/>
        </p:nvSpPr>
        <p:spPr>
          <a:xfrm>
            <a:off x="7159574" y="3991273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Oval 460"/>
          <p:cNvSpPr/>
          <p:nvPr/>
        </p:nvSpPr>
        <p:spPr>
          <a:xfrm>
            <a:off x="7984090" y="39328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8161752" y="393020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8777007" y="41762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8628490" y="40563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9057049" y="461006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9095092" y="477799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6809864" y="3659337"/>
            <a:ext cx="2703775" cy="270377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8481723" y="427020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8635033" y="438735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Oval 469"/>
          <p:cNvSpPr/>
          <p:nvPr/>
        </p:nvSpPr>
        <p:spPr>
          <a:xfrm>
            <a:off x="7329858" y="483192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Oval 470"/>
          <p:cNvSpPr/>
          <p:nvPr/>
        </p:nvSpPr>
        <p:spPr>
          <a:xfrm>
            <a:off x="7362790" y="46597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Oval 471"/>
          <p:cNvSpPr/>
          <p:nvPr/>
        </p:nvSpPr>
        <p:spPr>
          <a:xfrm>
            <a:off x="7465880" y="53451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val 472"/>
          <p:cNvSpPr/>
          <p:nvPr/>
        </p:nvSpPr>
        <p:spPr>
          <a:xfrm>
            <a:off x="7385984" y="519025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7732858" y="557114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7904568" y="564186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8419706" y="55701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8247123" y="564646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7555929" y="405031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7414322" y="417871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7108338" y="460397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7076225" y="477799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Oval 481"/>
          <p:cNvSpPr/>
          <p:nvPr/>
        </p:nvSpPr>
        <p:spPr>
          <a:xfrm>
            <a:off x="7137521" y="528051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Oval 482"/>
          <p:cNvSpPr/>
          <p:nvPr/>
        </p:nvSpPr>
        <p:spPr>
          <a:xfrm>
            <a:off x="7235267" y="542399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Oval 483"/>
          <p:cNvSpPr/>
          <p:nvPr/>
        </p:nvSpPr>
        <p:spPr>
          <a:xfrm>
            <a:off x="9018545" y="528073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Oval 484"/>
          <p:cNvSpPr/>
          <p:nvPr/>
        </p:nvSpPr>
        <p:spPr>
          <a:xfrm>
            <a:off x="8952070" y="54242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7617151" y="58280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7781121" y="590381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8515933" y="583323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8349018" y="589710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8165401" y="62913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7991816" y="628566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6711539" y="483832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9453409" y="50074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Oval 493"/>
          <p:cNvSpPr/>
          <p:nvPr/>
        </p:nvSpPr>
        <p:spPr>
          <a:xfrm>
            <a:off x="9453409" y="484035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Oval 494"/>
          <p:cNvSpPr/>
          <p:nvPr/>
        </p:nvSpPr>
        <p:spPr>
          <a:xfrm>
            <a:off x="7979904" y="35835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Oval 495"/>
          <p:cNvSpPr/>
          <p:nvPr/>
        </p:nvSpPr>
        <p:spPr>
          <a:xfrm>
            <a:off x="8154812" y="358458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Oval 496"/>
          <p:cNvSpPr/>
          <p:nvPr/>
        </p:nvSpPr>
        <p:spPr>
          <a:xfrm>
            <a:off x="8159306" y="537578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7984090" y="538208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6494906" y="3333354"/>
            <a:ext cx="3348242" cy="334824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7976310" y="32292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3729068" y="4534910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TextBox 501"/>
          <p:cNvSpPr txBox="1"/>
          <p:nvPr/>
        </p:nvSpPr>
        <p:spPr>
          <a:xfrm>
            <a:off x="3778799" y="4629830"/>
            <a:ext cx="40267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endParaRPr lang="en-US" dirty="0"/>
          </a:p>
        </p:txBody>
      </p:sp>
      <p:sp>
        <p:nvSpPr>
          <p:cNvPr id="503" name="Oval 502"/>
          <p:cNvSpPr/>
          <p:nvPr/>
        </p:nvSpPr>
        <p:spPr>
          <a:xfrm>
            <a:off x="3800598" y="44930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3981096" y="44930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3512778" y="4318619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Oval 505"/>
          <p:cNvSpPr/>
          <p:nvPr/>
        </p:nvSpPr>
        <p:spPr>
          <a:xfrm>
            <a:off x="3800598" y="42411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Oval 506"/>
          <p:cNvSpPr/>
          <p:nvPr/>
        </p:nvSpPr>
        <p:spPr>
          <a:xfrm>
            <a:off x="3420875" y="46214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Oval 507"/>
          <p:cNvSpPr/>
          <p:nvPr/>
        </p:nvSpPr>
        <p:spPr>
          <a:xfrm>
            <a:off x="4340785" y="480172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Oval 508"/>
          <p:cNvSpPr/>
          <p:nvPr/>
        </p:nvSpPr>
        <p:spPr>
          <a:xfrm>
            <a:off x="3420875" y="480370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4340469" y="46244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3980136" y="42411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3243532" y="4050333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3799638" y="398814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4547466" y="511418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4609386" y="497756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3482949" y="40644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3977300" y="39854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Oval 517"/>
          <p:cNvSpPr/>
          <p:nvPr/>
        </p:nvSpPr>
        <p:spPr>
          <a:xfrm>
            <a:off x="3331320" y="418326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Oval 518"/>
          <p:cNvSpPr/>
          <p:nvPr/>
        </p:nvSpPr>
        <p:spPr>
          <a:xfrm>
            <a:off x="4665159" y="46456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Oval 519"/>
          <p:cNvSpPr/>
          <p:nvPr/>
        </p:nvSpPr>
        <p:spPr>
          <a:xfrm>
            <a:off x="4624896" y="447731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Oval 520"/>
          <p:cNvSpPr/>
          <p:nvPr/>
        </p:nvSpPr>
        <p:spPr>
          <a:xfrm>
            <a:off x="2970683" y="3781771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Oval 521"/>
          <p:cNvSpPr/>
          <p:nvPr/>
        </p:nvSpPr>
        <p:spPr>
          <a:xfrm>
            <a:off x="3795199" y="372337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Oval 522"/>
          <p:cNvSpPr/>
          <p:nvPr/>
        </p:nvSpPr>
        <p:spPr>
          <a:xfrm>
            <a:off x="3972861" y="372069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/>
          <p:cNvSpPr/>
          <p:nvPr/>
        </p:nvSpPr>
        <p:spPr>
          <a:xfrm>
            <a:off x="4365537" y="384431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Oval 524"/>
          <p:cNvSpPr/>
          <p:nvPr/>
        </p:nvSpPr>
        <p:spPr>
          <a:xfrm>
            <a:off x="4208425" y="37694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Oval 525"/>
          <p:cNvSpPr/>
          <p:nvPr/>
        </p:nvSpPr>
        <p:spPr>
          <a:xfrm>
            <a:off x="4796416" y="429052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/>
          <p:cNvSpPr/>
          <p:nvPr/>
        </p:nvSpPr>
        <p:spPr>
          <a:xfrm>
            <a:off x="4865938" y="445677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Oval 527"/>
          <p:cNvSpPr/>
          <p:nvPr/>
        </p:nvSpPr>
        <p:spPr>
          <a:xfrm>
            <a:off x="2620973" y="3449835"/>
            <a:ext cx="2703775" cy="270377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Oval 528"/>
          <p:cNvSpPr/>
          <p:nvPr/>
        </p:nvSpPr>
        <p:spPr>
          <a:xfrm>
            <a:off x="4292832" y="40607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Oval 529"/>
          <p:cNvSpPr/>
          <p:nvPr/>
        </p:nvSpPr>
        <p:spPr>
          <a:xfrm>
            <a:off x="4446142" y="417784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Oval 530"/>
          <p:cNvSpPr/>
          <p:nvPr/>
        </p:nvSpPr>
        <p:spPr>
          <a:xfrm>
            <a:off x="3140967" y="462242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Oval 531"/>
          <p:cNvSpPr/>
          <p:nvPr/>
        </p:nvSpPr>
        <p:spPr>
          <a:xfrm>
            <a:off x="3173899" y="445026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Oval 532"/>
          <p:cNvSpPr/>
          <p:nvPr/>
        </p:nvSpPr>
        <p:spPr>
          <a:xfrm>
            <a:off x="3276989" y="513564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Oval 533"/>
          <p:cNvSpPr/>
          <p:nvPr/>
        </p:nvSpPr>
        <p:spPr>
          <a:xfrm>
            <a:off x="3197093" y="498074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Oval 534"/>
          <p:cNvSpPr/>
          <p:nvPr/>
        </p:nvSpPr>
        <p:spPr>
          <a:xfrm>
            <a:off x="3543967" y="536164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/>
          <p:cNvSpPr/>
          <p:nvPr/>
        </p:nvSpPr>
        <p:spPr>
          <a:xfrm>
            <a:off x="3715677" y="543236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/>
          <p:cNvSpPr/>
          <p:nvPr/>
        </p:nvSpPr>
        <p:spPr>
          <a:xfrm>
            <a:off x="4230815" y="53606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Oval 537"/>
          <p:cNvSpPr/>
          <p:nvPr/>
        </p:nvSpPr>
        <p:spPr>
          <a:xfrm>
            <a:off x="4058232" y="543696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538"/>
          <p:cNvSpPr/>
          <p:nvPr/>
        </p:nvSpPr>
        <p:spPr>
          <a:xfrm>
            <a:off x="3563706" y="37638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Oval 539"/>
          <p:cNvSpPr/>
          <p:nvPr/>
        </p:nvSpPr>
        <p:spPr>
          <a:xfrm>
            <a:off x="3407916" y="38475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Oval 540"/>
          <p:cNvSpPr/>
          <p:nvPr/>
        </p:nvSpPr>
        <p:spPr>
          <a:xfrm>
            <a:off x="2989263" y="42851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Oval 541"/>
          <p:cNvSpPr/>
          <p:nvPr/>
        </p:nvSpPr>
        <p:spPr>
          <a:xfrm>
            <a:off x="2916999" y="445079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Oval 542"/>
          <p:cNvSpPr/>
          <p:nvPr/>
        </p:nvSpPr>
        <p:spPr>
          <a:xfrm>
            <a:off x="2888006" y="468239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Oval 543"/>
          <p:cNvSpPr/>
          <p:nvPr/>
        </p:nvSpPr>
        <p:spPr>
          <a:xfrm>
            <a:off x="2896130" y="48689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Oval 544"/>
          <p:cNvSpPr/>
          <p:nvPr/>
        </p:nvSpPr>
        <p:spPr>
          <a:xfrm>
            <a:off x="4906758" y="468615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Oval 545"/>
          <p:cNvSpPr/>
          <p:nvPr/>
        </p:nvSpPr>
        <p:spPr>
          <a:xfrm>
            <a:off x="4896890" y="48677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Oval 546"/>
          <p:cNvSpPr/>
          <p:nvPr/>
        </p:nvSpPr>
        <p:spPr>
          <a:xfrm>
            <a:off x="3144948" y="540264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/>
          <p:cNvSpPr/>
          <p:nvPr/>
        </p:nvSpPr>
        <p:spPr>
          <a:xfrm>
            <a:off x="3267926" y="551576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Oval 548"/>
          <p:cNvSpPr/>
          <p:nvPr/>
        </p:nvSpPr>
        <p:spPr>
          <a:xfrm>
            <a:off x="4845906" y="506960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Oval 549"/>
          <p:cNvSpPr/>
          <p:nvPr/>
        </p:nvSpPr>
        <p:spPr>
          <a:xfrm>
            <a:off x="4755783" y="523415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val 550"/>
          <p:cNvSpPr/>
          <p:nvPr/>
        </p:nvSpPr>
        <p:spPr>
          <a:xfrm>
            <a:off x="5117846" y="527353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Oval 551"/>
          <p:cNvSpPr/>
          <p:nvPr/>
        </p:nvSpPr>
        <p:spPr>
          <a:xfrm>
            <a:off x="5052475" y="540880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Oval 552"/>
          <p:cNvSpPr/>
          <p:nvPr/>
        </p:nvSpPr>
        <p:spPr>
          <a:xfrm>
            <a:off x="3105289" y="362371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Oval 553"/>
          <p:cNvSpPr/>
          <p:nvPr/>
        </p:nvSpPr>
        <p:spPr>
          <a:xfrm>
            <a:off x="2732022" y="541122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Oval 554"/>
          <p:cNvSpPr/>
          <p:nvPr/>
        </p:nvSpPr>
        <p:spPr>
          <a:xfrm>
            <a:off x="2651636" y="52647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Oval 555"/>
          <p:cNvSpPr/>
          <p:nvPr/>
        </p:nvSpPr>
        <p:spPr>
          <a:xfrm>
            <a:off x="3791013" y="337400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Oval 556"/>
          <p:cNvSpPr/>
          <p:nvPr/>
        </p:nvSpPr>
        <p:spPr>
          <a:xfrm>
            <a:off x="3965921" y="337508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Oval 557"/>
          <p:cNvSpPr/>
          <p:nvPr/>
        </p:nvSpPr>
        <p:spPr>
          <a:xfrm>
            <a:off x="3970415" y="516627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Oval 558"/>
          <p:cNvSpPr/>
          <p:nvPr/>
        </p:nvSpPr>
        <p:spPr>
          <a:xfrm>
            <a:off x="3795199" y="517258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/>
          <p:cNvSpPr/>
          <p:nvPr/>
        </p:nvSpPr>
        <p:spPr>
          <a:xfrm>
            <a:off x="2306015" y="3123852"/>
            <a:ext cx="3348242" cy="334824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Oval 560"/>
          <p:cNvSpPr/>
          <p:nvPr/>
        </p:nvSpPr>
        <p:spPr>
          <a:xfrm>
            <a:off x="3787419" y="302304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Oval 561"/>
          <p:cNvSpPr/>
          <p:nvPr/>
        </p:nvSpPr>
        <p:spPr>
          <a:xfrm>
            <a:off x="3027148" y="523595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/>
          <p:cNvSpPr/>
          <p:nvPr/>
        </p:nvSpPr>
        <p:spPr>
          <a:xfrm>
            <a:off x="3216259" y="39682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Oval 563"/>
          <p:cNvSpPr/>
          <p:nvPr/>
        </p:nvSpPr>
        <p:spPr>
          <a:xfrm>
            <a:off x="3109603" y="409927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Oval 564"/>
          <p:cNvSpPr/>
          <p:nvPr/>
        </p:nvSpPr>
        <p:spPr>
          <a:xfrm>
            <a:off x="4560098" y="39716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Oval 565"/>
          <p:cNvSpPr/>
          <p:nvPr/>
        </p:nvSpPr>
        <p:spPr>
          <a:xfrm>
            <a:off x="4671581" y="40961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Oval 566"/>
          <p:cNvSpPr/>
          <p:nvPr/>
        </p:nvSpPr>
        <p:spPr>
          <a:xfrm>
            <a:off x="2948590" y="507085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Oval 567"/>
          <p:cNvSpPr/>
          <p:nvPr/>
        </p:nvSpPr>
        <p:spPr>
          <a:xfrm>
            <a:off x="4652267" y="538425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Oval 568"/>
          <p:cNvSpPr/>
          <p:nvPr/>
        </p:nvSpPr>
        <p:spPr>
          <a:xfrm>
            <a:off x="4538851" y="55119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Oval 569"/>
          <p:cNvSpPr/>
          <p:nvPr/>
        </p:nvSpPr>
        <p:spPr>
          <a:xfrm>
            <a:off x="3414909" y="561825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Oval 570"/>
          <p:cNvSpPr/>
          <p:nvPr/>
        </p:nvSpPr>
        <p:spPr>
          <a:xfrm>
            <a:off x="3569328" y="56822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/>
        </p:nvSpPr>
        <p:spPr>
          <a:xfrm>
            <a:off x="4364594" y="56177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Oval 572"/>
          <p:cNvSpPr/>
          <p:nvPr/>
        </p:nvSpPr>
        <p:spPr>
          <a:xfrm>
            <a:off x="4215840" y="56794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Oval 573"/>
          <p:cNvSpPr/>
          <p:nvPr/>
        </p:nvSpPr>
        <p:spPr>
          <a:xfrm>
            <a:off x="3795199" y="573550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Oval 574"/>
          <p:cNvSpPr/>
          <p:nvPr/>
        </p:nvSpPr>
        <p:spPr>
          <a:xfrm>
            <a:off x="3968365" y="57301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Oval 575"/>
          <p:cNvSpPr/>
          <p:nvPr/>
        </p:nvSpPr>
        <p:spPr>
          <a:xfrm>
            <a:off x="2972289" y="374312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Oval 576"/>
          <p:cNvSpPr/>
          <p:nvPr/>
        </p:nvSpPr>
        <p:spPr>
          <a:xfrm>
            <a:off x="4642211" y="362217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Oval 577"/>
          <p:cNvSpPr/>
          <p:nvPr/>
        </p:nvSpPr>
        <p:spPr>
          <a:xfrm>
            <a:off x="4778441" y="374395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Oval 578"/>
          <p:cNvSpPr/>
          <p:nvPr/>
        </p:nvSpPr>
        <p:spPr>
          <a:xfrm>
            <a:off x="2583959" y="433383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Oval 579"/>
          <p:cNvSpPr/>
          <p:nvPr/>
        </p:nvSpPr>
        <p:spPr>
          <a:xfrm>
            <a:off x="2539524" y="44937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Oval 580"/>
          <p:cNvSpPr/>
          <p:nvPr/>
        </p:nvSpPr>
        <p:spPr>
          <a:xfrm>
            <a:off x="5185231" y="433383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Oval 581"/>
          <p:cNvSpPr/>
          <p:nvPr/>
        </p:nvSpPr>
        <p:spPr>
          <a:xfrm>
            <a:off x="5241555" y="44937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Oval 582"/>
          <p:cNvSpPr/>
          <p:nvPr/>
        </p:nvSpPr>
        <p:spPr>
          <a:xfrm>
            <a:off x="3260519" y="59344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Oval 583"/>
          <p:cNvSpPr/>
          <p:nvPr/>
        </p:nvSpPr>
        <p:spPr>
          <a:xfrm>
            <a:off x="3414909" y="60091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Oval 584"/>
          <p:cNvSpPr/>
          <p:nvPr/>
        </p:nvSpPr>
        <p:spPr>
          <a:xfrm>
            <a:off x="4298086" y="600738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Oval 585"/>
          <p:cNvSpPr/>
          <p:nvPr/>
        </p:nvSpPr>
        <p:spPr>
          <a:xfrm>
            <a:off x="4465902" y="59344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val 586"/>
          <p:cNvSpPr/>
          <p:nvPr/>
        </p:nvSpPr>
        <p:spPr>
          <a:xfrm>
            <a:off x="3965921" y="302304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Oval 587"/>
          <p:cNvSpPr/>
          <p:nvPr/>
        </p:nvSpPr>
        <p:spPr>
          <a:xfrm>
            <a:off x="2210135" y="464146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Oval 588"/>
          <p:cNvSpPr/>
          <p:nvPr/>
        </p:nvSpPr>
        <p:spPr>
          <a:xfrm>
            <a:off x="2206548" y="479249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Oval 589"/>
          <p:cNvSpPr/>
          <p:nvPr/>
        </p:nvSpPr>
        <p:spPr>
          <a:xfrm>
            <a:off x="3787419" y="63812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Oval 590"/>
          <p:cNvSpPr/>
          <p:nvPr/>
        </p:nvSpPr>
        <p:spPr>
          <a:xfrm>
            <a:off x="3965921" y="63812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Oval 591"/>
          <p:cNvSpPr/>
          <p:nvPr/>
        </p:nvSpPr>
        <p:spPr>
          <a:xfrm>
            <a:off x="5561939" y="479551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Oval 592"/>
          <p:cNvSpPr/>
          <p:nvPr/>
        </p:nvSpPr>
        <p:spPr>
          <a:xfrm>
            <a:off x="5556725" y="46456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Oval 593"/>
          <p:cNvSpPr/>
          <p:nvPr/>
        </p:nvSpPr>
        <p:spPr>
          <a:xfrm>
            <a:off x="1936256" y="2740465"/>
            <a:ext cx="4064898" cy="406489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Oval 594"/>
          <p:cNvSpPr/>
          <p:nvPr/>
        </p:nvSpPr>
        <p:spPr>
          <a:xfrm>
            <a:off x="3795199" y="267411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2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5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5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5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5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5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5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5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5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5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2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25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2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1" dur="2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4" dur="25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7" dur="25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0" dur="2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5" dur="25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25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1" dur="25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3" dur="25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6" dur="25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9" dur="25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2" dur="2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4" dur="25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7" dur="25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0" dur="25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5" dur="25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8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1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4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7" dur="2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0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3" dur="2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6" dur="25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9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2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5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8" dur="25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1" dur="25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4" dur="2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7"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0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3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6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9" dur="25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2" dur="25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5" dur="25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8" dur="25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1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4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7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0" dur="2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3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6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9" dur="2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2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5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8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1" dur="2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4" dur="25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7" dur="25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0" dur="25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3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6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9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2" dur="25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5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8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1" dur="25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4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7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0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3" dur="25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6" dur="25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9" dur="25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2" dur="25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5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8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1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4" dur="25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7" dur="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0" dur="2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3" dur="25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6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9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2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5" dur="2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0" dur="2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3" dur="2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6" dur="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9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2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5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8" dur="25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1" dur="25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4" dur="25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7" dur="25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0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3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6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9" dur="25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2" dur="25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5" dur="25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8" dur="25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1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4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7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0" dur="25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3" dur="25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6" dur="25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9" dur="25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2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5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8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1" dur="25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4" dur="2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7" dur="25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0" dur="25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3" dur="25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6" dur="25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9" dur="25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2" dur="25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5" dur="25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8" dur="25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1" dur="25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4" dur="25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7" dur="25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0" dur="25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3" dur="25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6" dur="25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9" dur="25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2" dur="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5" dur="25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8" dur="25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1" dur="25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4" dur="25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7" dur="25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0" dur="25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3" dur="25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6" dur="25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9" dur="25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2" dur="2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5" dur="2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8" dur="25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1" dur="25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4" dur="25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7" dur="25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0" dur="25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3" dur="25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6" dur="25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9" dur="25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2" dur="25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5" dur="25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8" dur="25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1" dur="25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4" dur="25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7" dur="25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0" dur="25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3" dur="25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6" dur="25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9" dur="25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2" dur="25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5" dur="25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8" dur="25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1" dur="25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4" dur="25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7" dur="25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0" dur="25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3" dur="25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6" dur="25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9" dur="2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2" dur="25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5" dur="25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8" dur="25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1" dur="25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4" dur="25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7" dur="25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0" dur="25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3" dur="25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6" dur="25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9" dur="25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2" dur="25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3" fill="hold">
                      <p:stCondLst>
                        <p:cond delay="indefinite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6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7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9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0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2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3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5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6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8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9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1" dur="10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2" dur="10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4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5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6" fill="hold">
                      <p:stCondLst>
                        <p:cond delay="indefinite"/>
                      </p:stCondLst>
                      <p:childTnLst>
                        <p:par>
                          <p:cTn id="787" fill="hold">
                            <p:stCondLst>
                              <p:cond delay="0"/>
                            </p:stCondLst>
                            <p:childTnLst>
                              <p:par>
                                <p:cTn id="78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9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0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1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2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4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5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6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7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9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0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1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2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4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5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6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7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9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0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1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2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4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5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6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7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9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0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1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2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3" fill="hold">
                      <p:stCondLst>
                        <p:cond delay="indefinite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6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9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5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8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1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4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7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0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3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6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9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2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5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8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1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4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0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3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6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9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2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5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8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4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0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3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6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9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5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8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1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4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0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3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6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9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2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5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8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1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4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0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3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6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9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2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5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8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1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3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6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9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2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5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8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1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4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7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0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3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6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9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2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5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8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1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4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7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0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3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6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9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2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5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8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1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4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0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6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9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2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5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8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1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4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7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0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6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9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2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5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8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1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4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7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0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3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6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9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2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5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8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1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4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7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0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3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6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9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2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5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8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1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4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7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0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3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6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9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2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5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8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1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4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7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0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3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6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9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2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5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8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1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4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7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0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3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6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9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2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5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8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1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4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0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3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6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9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8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4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0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3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6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9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5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8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1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4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0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3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6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9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8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1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4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0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3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6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9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2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5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8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1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4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250" grpId="0"/>
      <p:bldP spid="350" grpId="0" animBg="1"/>
      <p:bldP spid="352" grpId="0"/>
      <p:bldP spid="353" grpId="0" animBg="1"/>
      <p:bldP spid="353" grpId="1" animBg="1"/>
      <p:bldP spid="354" grpId="0" animBg="1"/>
      <p:bldP spid="355" grpId="0"/>
      <p:bldP spid="356" grpId="0" animBg="1"/>
      <p:bldP spid="357" grpId="0" animBg="1"/>
      <p:bldP spid="358" grpId="0" animBg="1"/>
      <p:bldP spid="359" grpId="0" animBg="1"/>
      <p:bldP spid="359" grpId="1" animBg="1"/>
      <p:bldP spid="360" grpId="0" animBg="1"/>
      <p:bldP spid="361" grpId="0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4" grpId="1" animBg="1"/>
      <p:bldP spid="375" grpId="0" animBg="1"/>
      <p:bldP spid="376" grpId="0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8" grpId="1" animBg="1"/>
      <p:bldP spid="399" grpId="0" animBg="1"/>
      <p:bldP spid="399" grpId="1" animBg="1"/>
      <p:bldP spid="400" grpId="0"/>
      <p:bldP spid="400" grpId="1"/>
      <p:bldP spid="401" grpId="0" animBg="1"/>
      <p:bldP spid="401" grpId="1" animBg="1"/>
      <p:bldP spid="402" grpId="0" animBg="1"/>
      <p:bldP spid="402" grpId="1" animBg="1"/>
      <p:bldP spid="403" grpId="0" animBg="1"/>
      <p:bldP spid="403" grpId="1" animBg="1"/>
      <p:bldP spid="404" grpId="0" animBg="1"/>
      <p:bldP spid="404" grpId="1" animBg="1"/>
      <p:bldP spid="405" grpId="0" animBg="1"/>
      <p:bldP spid="405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09" grpId="0" animBg="1"/>
      <p:bldP spid="409" grpId="1" animBg="1"/>
      <p:bldP spid="410" grpId="0" animBg="1"/>
      <p:bldP spid="410" grpId="1" animBg="1"/>
      <p:bldP spid="411" grpId="0" animBg="1"/>
      <p:bldP spid="411" grpId="1" animBg="1"/>
      <p:bldP spid="412" grpId="0" animBg="1"/>
      <p:bldP spid="412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16" grpId="0" animBg="1"/>
      <p:bldP spid="416" grpId="1" animBg="1"/>
      <p:bldP spid="417" grpId="0" animBg="1"/>
      <p:bldP spid="417" grpId="1" animBg="1"/>
      <p:bldP spid="418" grpId="0" animBg="1"/>
      <p:bldP spid="418" grpId="1" animBg="1"/>
      <p:bldP spid="419" grpId="0" animBg="1"/>
      <p:bldP spid="419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3" grpId="0" animBg="1"/>
      <p:bldP spid="423" grpId="1" animBg="1"/>
      <p:bldP spid="424" grpId="0" animBg="1"/>
      <p:bldP spid="424" grpId="1" animBg="1"/>
      <p:bldP spid="425" grpId="0" animBg="1"/>
      <p:bldP spid="425" grpId="1" animBg="1"/>
      <p:bldP spid="426" grpId="0" animBg="1"/>
      <p:bldP spid="426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0" grpId="0" animBg="1"/>
      <p:bldP spid="430" grpId="1" animBg="1"/>
      <p:bldP spid="431" grpId="0" animBg="1"/>
      <p:bldP spid="431" grpId="1" animBg="1"/>
      <p:bldP spid="432" grpId="0" animBg="1"/>
      <p:bldP spid="432" grpId="1" animBg="1"/>
      <p:bldP spid="433" grpId="0" animBg="1"/>
      <p:bldP spid="433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37" grpId="0" animBg="1"/>
      <p:bldP spid="437" grpId="1" animBg="1"/>
      <p:bldP spid="438" grpId="0" animBg="1"/>
      <p:bldP spid="438" grpId="1" animBg="1"/>
      <p:bldP spid="439" grpId="0" animBg="1"/>
      <p:bldP spid="439" grpId="1" animBg="1"/>
      <p:bldP spid="439" grpId="2" animBg="1"/>
      <p:bldP spid="440" grpId="0" animBg="1"/>
      <p:bldP spid="440" grpId="1" animBg="1"/>
      <p:bldP spid="441" grpId="0"/>
      <p:bldP spid="441" grpId="1"/>
      <p:bldP spid="442" grpId="0" animBg="1"/>
      <p:bldP spid="442" grpId="1" animBg="1"/>
      <p:bldP spid="443" grpId="0" animBg="1"/>
      <p:bldP spid="443" grpId="1" animBg="1"/>
      <p:bldP spid="444" grpId="0" animBg="1"/>
      <p:bldP spid="444" grpId="1" animBg="1"/>
      <p:bldP spid="445" grpId="0" animBg="1"/>
      <p:bldP spid="445" grpId="1" animBg="1"/>
      <p:bldP spid="446" grpId="0" animBg="1"/>
      <p:bldP spid="446" grpId="1" animBg="1"/>
      <p:bldP spid="447" grpId="0" animBg="1"/>
      <p:bldP spid="447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1" grpId="0" animBg="1"/>
      <p:bldP spid="451" grpId="1" animBg="1"/>
      <p:bldP spid="452" grpId="0" animBg="1"/>
      <p:bldP spid="452" grpId="1" animBg="1"/>
      <p:bldP spid="453" grpId="0" animBg="1"/>
      <p:bldP spid="453" grpId="1" animBg="1"/>
      <p:bldP spid="454" grpId="0" animBg="1"/>
      <p:bldP spid="454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58" grpId="0" animBg="1"/>
      <p:bldP spid="458" grpId="1" animBg="1"/>
      <p:bldP spid="459" grpId="0" animBg="1"/>
      <p:bldP spid="459" grpId="1" animBg="1"/>
      <p:bldP spid="460" grpId="0" animBg="1"/>
      <p:bldP spid="460" grpId="1" animBg="1"/>
      <p:bldP spid="461" grpId="0" animBg="1"/>
      <p:bldP spid="461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5" grpId="0" animBg="1"/>
      <p:bldP spid="465" grpId="1" animBg="1"/>
      <p:bldP spid="466" grpId="0" animBg="1"/>
      <p:bldP spid="466" grpId="1" animBg="1"/>
      <p:bldP spid="467" grpId="0" animBg="1"/>
      <p:bldP spid="467" grpId="1" animBg="1"/>
      <p:bldP spid="468" grpId="0" animBg="1"/>
      <p:bldP spid="468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2" grpId="0" animBg="1"/>
      <p:bldP spid="472" grpId="1" animBg="1"/>
      <p:bldP spid="473" grpId="0" animBg="1"/>
      <p:bldP spid="473" grpId="1" animBg="1"/>
      <p:bldP spid="474" grpId="0" animBg="1"/>
      <p:bldP spid="474" grpId="1" animBg="1"/>
      <p:bldP spid="475" grpId="0" animBg="1"/>
      <p:bldP spid="475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79" grpId="0" animBg="1"/>
      <p:bldP spid="479" grpId="1" animBg="1"/>
      <p:bldP spid="480" grpId="0" animBg="1"/>
      <p:bldP spid="480" grpId="1" animBg="1"/>
      <p:bldP spid="481" grpId="0" animBg="1"/>
      <p:bldP spid="481" grpId="1" animBg="1"/>
      <p:bldP spid="482" grpId="0" animBg="1"/>
      <p:bldP spid="482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86" grpId="0" animBg="1"/>
      <p:bldP spid="486" grpId="1" animBg="1"/>
      <p:bldP spid="487" grpId="0" animBg="1"/>
      <p:bldP spid="487" grpId="1" animBg="1"/>
      <p:bldP spid="488" grpId="0" animBg="1"/>
      <p:bldP spid="488" grpId="1" animBg="1"/>
      <p:bldP spid="489" grpId="0" animBg="1"/>
      <p:bldP spid="489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3" grpId="0" animBg="1"/>
      <p:bldP spid="493" grpId="1" animBg="1"/>
      <p:bldP spid="494" grpId="0" animBg="1"/>
      <p:bldP spid="494" grpId="1" animBg="1"/>
      <p:bldP spid="495" grpId="0" animBg="1"/>
      <p:bldP spid="495" grpId="1" animBg="1"/>
      <p:bldP spid="496" grpId="0" animBg="1"/>
      <p:bldP spid="496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0" grpId="0" animBg="1"/>
      <p:bldP spid="500" grpId="1" animBg="1"/>
      <p:bldP spid="500" grpId="2" animBg="1"/>
      <p:bldP spid="501" grpId="0" animBg="1"/>
      <p:bldP spid="501" grpId="1" animBg="1"/>
      <p:bldP spid="502" grpId="0"/>
      <p:bldP spid="502" grpId="1"/>
      <p:bldP spid="503" grpId="0" animBg="1"/>
      <p:bldP spid="503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07" grpId="0" animBg="1"/>
      <p:bldP spid="507" grpId="1" animBg="1"/>
      <p:bldP spid="508" grpId="0" animBg="1"/>
      <p:bldP spid="508" grpId="1" animBg="1"/>
      <p:bldP spid="509" grpId="0" animBg="1"/>
      <p:bldP spid="509" grpId="1" animBg="1"/>
      <p:bldP spid="510" grpId="0" animBg="1"/>
      <p:bldP spid="510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4" grpId="0" animBg="1"/>
      <p:bldP spid="514" grpId="1" animBg="1"/>
      <p:bldP spid="515" grpId="0" animBg="1"/>
      <p:bldP spid="515" grpId="1" animBg="1"/>
      <p:bldP spid="516" grpId="0" animBg="1"/>
      <p:bldP spid="516" grpId="1" animBg="1"/>
      <p:bldP spid="517" grpId="0" animBg="1"/>
      <p:bldP spid="517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1" grpId="0" animBg="1"/>
      <p:bldP spid="521" grpId="1" animBg="1"/>
      <p:bldP spid="522" grpId="0" animBg="1"/>
      <p:bldP spid="522" grpId="1" animBg="1"/>
      <p:bldP spid="523" grpId="0" animBg="1"/>
      <p:bldP spid="523" grpId="1" animBg="1"/>
      <p:bldP spid="524" grpId="0" animBg="1"/>
      <p:bldP spid="524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528" grpId="0" animBg="1"/>
      <p:bldP spid="528" grpId="1" animBg="1"/>
      <p:bldP spid="529" grpId="0" animBg="1"/>
      <p:bldP spid="529" grpId="1" animBg="1"/>
      <p:bldP spid="530" grpId="0" animBg="1"/>
      <p:bldP spid="530" grpId="1" animBg="1"/>
      <p:bldP spid="531" grpId="0" animBg="1"/>
      <p:bldP spid="531" grpId="1" animBg="1"/>
      <p:bldP spid="532" grpId="0" animBg="1"/>
      <p:bldP spid="532" grpId="1" animBg="1"/>
      <p:bldP spid="533" grpId="0" animBg="1"/>
      <p:bldP spid="533" grpId="1" animBg="1"/>
      <p:bldP spid="534" grpId="0" animBg="1"/>
      <p:bldP spid="534" grpId="1" animBg="1"/>
      <p:bldP spid="535" grpId="0" animBg="1"/>
      <p:bldP spid="535" grpId="1" animBg="1"/>
      <p:bldP spid="536" grpId="0" animBg="1"/>
      <p:bldP spid="536" grpId="1" animBg="1"/>
      <p:bldP spid="537" grpId="0" animBg="1"/>
      <p:bldP spid="537" grpId="1" animBg="1"/>
      <p:bldP spid="538" grpId="0" animBg="1"/>
      <p:bldP spid="538" grpId="1" animBg="1"/>
      <p:bldP spid="539" grpId="0" animBg="1"/>
      <p:bldP spid="539" grpId="1" animBg="1"/>
      <p:bldP spid="540" grpId="0" animBg="1"/>
      <p:bldP spid="540" grpId="1" animBg="1"/>
      <p:bldP spid="541" grpId="0" animBg="1"/>
      <p:bldP spid="541" grpId="1" animBg="1"/>
      <p:bldP spid="542" grpId="0" animBg="1"/>
      <p:bldP spid="542" grpId="1" animBg="1"/>
      <p:bldP spid="543" grpId="0" animBg="1"/>
      <p:bldP spid="543" grpId="1" animBg="1"/>
      <p:bldP spid="544" grpId="0" animBg="1"/>
      <p:bldP spid="544" grpId="1" animBg="1"/>
      <p:bldP spid="545" grpId="0" animBg="1"/>
      <p:bldP spid="545" grpId="1" animBg="1"/>
      <p:bldP spid="546" grpId="0" animBg="1"/>
      <p:bldP spid="546" grpId="1" animBg="1"/>
      <p:bldP spid="547" grpId="0" animBg="1"/>
      <p:bldP spid="547" grpId="1" animBg="1"/>
      <p:bldP spid="548" grpId="0" animBg="1"/>
      <p:bldP spid="548" grpId="1" animBg="1"/>
      <p:bldP spid="549" grpId="0" animBg="1"/>
      <p:bldP spid="549" grpId="1" animBg="1"/>
      <p:bldP spid="550" grpId="0" animBg="1"/>
      <p:bldP spid="550" grpId="1" animBg="1"/>
      <p:bldP spid="551" grpId="0" animBg="1"/>
      <p:bldP spid="551" grpId="1" animBg="1"/>
      <p:bldP spid="552" grpId="0" animBg="1"/>
      <p:bldP spid="552" grpId="1" animBg="1"/>
      <p:bldP spid="553" grpId="0" animBg="1"/>
      <p:bldP spid="553" grpId="1" animBg="1"/>
      <p:bldP spid="554" grpId="0" animBg="1"/>
      <p:bldP spid="554" grpId="1" animBg="1"/>
      <p:bldP spid="555" grpId="0" animBg="1"/>
      <p:bldP spid="555" grpId="1" animBg="1"/>
      <p:bldP spid="556" grpId="0" animBg="1"/>
      <p:bldP spid="556" grpId="1" animBg="1"/>
      <p:bldP spid="557" grpId="0" animBg="1"/>
      <p:bldP spid="557" grpId="1" animBg="1"/>
      <p:bldP spid="558" grpId="0" animBg="1"/>
      <p:bldP spid="558" grpId="1" animBg="1"/>
      <p:bldP spid="559" grpId="0" animBg="1"/>
      <p:bldP spid="559" grpId="1" animBg="1"/>
      <p:bldP spid="560" grpId="0" animBg="1"/>
      <p:bldP spid="560" grpId="1" animBg="1"/>
      <p:bldP spid="561" grpId="0" animBg="1"/>
      <p:bldP spid="561" grpId="1" animBg="1"/>
      <p:bldP spid="562" grpId="0" animBg="1"/>
      <p:bldP spid="562" grpId="1" animBg="1"/>
      <p:bldP spid="563" grpId="0" animBg="1"/>
      <p:bldP spid="563" grpId="1" animBg="1"/>
      <p:bldP spid="564" grpId="0" animBg="1"/>
      <p:bldP spid="564" grpId="1" animBg="1"/>
      <p:bldP spid="565" grpId="0" animBg="1"/>
      <p:bldP spid="565" grpId="1" animBg="1"/>
      <p:bldP spid="566" grpId="0" animBg="1"/>
      <p:bldP spid="566" grpId="1" animBg="1"/>
      <p:bldP spid="567" grpId="0" animBg="1"/>
      <p:bldP spid="567" grpId="1" animBg="1"/>
      <p:bldP spid="568" grpId="0" animBg="1"/>
      <p:bldP spid="568" grpId="1" animBg="1"/>
      <p:bldP spid="569" grpId="0" animBg="1"/>
      <p:bldP spid="569" grpId="1" animBg="1"/>
      <p:bldP spid="570" grpId="0" animBg="1"/>
      <p:bldP spid="570" grpId="1" animBg="1"/>
      <p:bldP spid="571" grpId="0" animBg="1"/>
      <p:bldP spid="571" grpId="1" animBg="1"/>
      <p:bldP spid="572" grpId="0" animBg="1"/>
      <p:bldP spid="572" grpId="1" animBg="1"/>
      <p:bldP spid="573" grpId="0" animBg="1"/>
      <p:bldP spid="573" grpId="1" animBg="1"/>
      <p:bldP spid="574" grpId="0" animBg="1"/>
      <p:bldP spid="574" grpId="1" animBg="1"/>
      <p:bldP spid="575" grpId="0" animBg="1"/>
      <p:bldP spid="575" grpId="1" animBg="1"/>
      <p:bldP spid="576" grpId="0" animBg="1"/>
      <p:bldP spid="576" grpId="1" animBg="1"/>
      <p:bldP spid="577" grpId="0" animBg="1"/>
      <p:bldP spid="577" grpId="1" animBg="1"/>
      <p:bldP spid="578" grpId="0" animBg="1"/>
      <p:bldP spid="578" grpId="1" animBg="1"/>
      <p:bldP spid="579" grpId="0" animBg="1"/>
      <p:bldP spid="579" grpId="1" animBg="1"/>
      <p:bldP spid="580" grpId="0" animBg="1"/>
      <p:bldP spid="580" grpId="1" animBg="1"/>
      <p:bldP spid="581" grpId="0" animBg="1"/>
      <p:bldP spid="581" grpId="1" animBg="1"/>
      <p:bldP spid="582" grpId="0" animBg="1"/>
      <p:bldP spid="582" grpId="1" animBg="1"/>
      <p:bldP spid="583" grpId="0" animBg="1"/>
      <p:bldP spid="583" grpId="1" animBg="1"/>
      <p:bldP spid="584" grpId="0" animBg="1"/>
      <p:bldP spid="584" grpId="1" animBg="1"/>
      <p:bldP spid="585" grpId="0" animBg="1"/>
      <p:bldP spid="585" grpId="1" animBg="1"/>
      <p:bldP spid="586" grpId="0" animBg="1"/>
      <p:bldP spid="586" grpId="1" animBg="1"/>
      <p:bldP spid="587" grpId="0" animBg="1"/>
      <p:bldP spid="587" grpId="1" animBg="1"/>
      <p:bldP spid="588" grpId="0" animBg="1"/>
      <p:bldP spid="588" grpId="1" animBg="1"/>
      <p:bldP spid="589" grpId="0" animBg="1"/>
      <p:bldP spid="589" grpId="1" animBg="1"/>
      <p:bldP spid="590" grpId="0" animBg="1"/>
      <p:bldP spid="590" grpId="1" animBg="1"/>
      <p:bldP spid="591" grpId="0" animBg="1"/>
      <p:bldP spid="591" grpId="1" animBg="1"/>
      <p:bldP spid="592" grpId="0" animBg="1"/>
      <p:bldP spid="592" grpId="1" animBg="1"/>
      <p:bldP spid="593" grpId="0" animBg="1"/>
      <p:bldP spid="593" grpId="1" animBg="1"/>
      <p:bldP spid="594" grpId="0" animBg="1"/>
      <p:bldP spid="594" grpId="1" animBg="1"/>
      <p:bldP spid="595" grpId="0" animBg="1"/>
      <p:bldP spid="595" grpId="1" animBg="1"/>
      <p:bldP spid="59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538" r="86090" b="29811"/>
          <a:stretch/>
        </p:blipFill>
        <p:spPr bwMode="auto">
          <a:xfrm>
            <a:off x="180062" y="1268761"/>
            <a:ext cx="480053" cy="207714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0" name="Rectangle 349"/>
          <p:cNvSpPr/>
          <p:nvPr/>
        </p:nvSpPr>
        <p:spPr>
          <a:xfrm>
            <a:off x="41046" y="618714"/>
            <a:ext cx="3214351" cy="42568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70887" y="567615"/>
            <a:ext cx="31742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alcalinoterreux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5" name="Oval 354"/>
          <p:cNvSpPr/>
          <p:nvPr/>
        </p:nvSpPr>
        <p:spPr>
          <a:xfrm>
            <a:off x="3783351" y="1617115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TextBox 356"/>
          <p:cNvSpPr txBox="1"/>
          <p:nvPr/>
        </p:nvSpPr>
        <p:spPr>
          <a:xfrm>
            <a:off x="3807947" y="1703089"/>
            <a:ext cx="4539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en-US" dirty="0"/>
          </a:p>
        </p:txBody>
      </p:sp>
      <p:sp>
        <p:nvSpPr>
          <p:cNvPr id="359" name="Oval 358"/>
          <p:cNvSpPr/>
          <p:nvPr/>
        </p:nvSpPr>
        <p:spPr>
          <a:xfrm>
            <a:off x="3854881" y="15752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4035379" y="15752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3567061" y="1400824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3854881" y="132331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5108753" y="1638278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TextBox 364"/>
          <p:cNvSpPr txBox="1"/>
          <p:nvPr/>
        </p:nvSpPr>
        <p:spPr>
          <a:xfrm>
            <a:off x="5090508" y="1695426"/>
            <a:ext cx="52290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dirty="0"/>
          </a:p>
        </p:txBody>
      </p:sp>
      <p:sp>
        <p:nvSpPr>
          <p:cNvPr id="366" name="Oval 365"/>
          <p:cNvSpPr/>
          <p:nvPr/>
        </p:nvSpPr>
        <p:spPr>
          <a:xfrm>
            <a:off x="5180283" y="15963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5360781" y="15963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4892463" y="1421987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5180283" y="13444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4800560" y="172483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5179639" y="22868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5720470" y="19050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4800560" y="190707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5720154" y="172784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5359821" y="22868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5359821" y="13444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4623217" y="1153701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5179323" y="109049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7020170" y="1643423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TextBox 379"/>
          <p:cNvSpPr txBox="1"/>
          <p:nvPr/>
        </p:nvSpPr>
        <p:spPr>
          <a:xfrm>
            <a:off x="7036658" y="1740055"/>
            <a:ext cx="4539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dirty="0"/>
          </a:p>
        </p:txBody>
      </p:sp>
      <p:sp>
        <p:nvSpPr>
          <p:cNvPr id="381" name="Oval 380"/>
          <p:cNvSpPr/>
          <p:nvPr/>
        </p:nvSpPr>
        <p:spPr>
          <a:xfrm>
            <a:off x="7091700" y="160151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7272198" y="160151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6803880" y="1427132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7091700" y="13496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Oval 384"/>
          <p:cNvSpPr/>
          <p:nvPr/>
        </p:nvSpPr>
        <p:spPr>
          <a:xfrm>
            <a:off x="6711977" y="17299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/>
        </p:nvSpPr>
        <p:spPr>
          <a:xfrm>
            <a:off x="7091056" y="22920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Oval 386"/>
          <p:cNvSpPr/>
          <p:nvPr/>
        </p:nvSpPr>
        <p:spPr>
          <a:xfrm>
            <a:off x="7631887" y="191023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Oval 387"/>
          <p:cNvSpPr/>
          <p:nvPr/>
        </p:nvSpPr>
        <p:spPr>
          <a:xfrm>
            <a:off x="6711977" y="191221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Oval 388"/>
          <p:cNvSpPr/>
          <p:nvPr/>
        </p:nvSpPr>
        <p:spPr>
          <a:xfrm>
            <a:off x="7631571" y="173298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7271238" y="22920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7271238" y="13496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6534634" y="1158846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7090740" y="109665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7090740" y="256031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7271238" y="256340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6450800" y="17353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7268402" y="10939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/>
        </p:nvSpPr>
        <p:spPr>
          <a:xfrm>
            <a:off x="6450800" y="191023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Oval 398"/>
          <p:cNvSpPr/>
          <p:nvPr/>
        </p:nvSpPr>
        <p:spPr>
          <a:xfrm>
            <a:off x="7935888" y="191090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/>
          <p:cNvSpPr/>
          <p:nvPr/>
        </p:nvSpPr>
        <p:spPr>
          <a:xfrm>
            <a:off x="7935888" y="17299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/>
        </p:nvSpPr>
        <p:spPr>
          <a:xfrm>
            <a:off x="6261785" y="890284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7086301" y="83188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9500807" y="1651084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TextBox 403"/>
          <p:cNvSpPr txBox="1"/>
          <p:nvPr/>
        </p:nvSpPr>
        <p:spPr>
          <a:xfrm>
            <a:off x="9548074" y="1730739"/>
            <a:ext cx="38824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endParaRPr lang="en-US" dirty="0"/>
          </a:p>
        </p:txBody>
      </p:sp>
      <p:sp>
        <p:nvSpPr>
          <p:cNvPr id="405" name="Oval 404"/>
          <p:cNvSpPr/>
          <p:nvPr/>
        </p:nvSpPr>
        <p:spPr>
          <a:xfrm>
            <a:off x="9572337" y="16091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9752835" y="16091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9284517" y="1434793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9572337" y="13572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9192614" y="173763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/>
        </p:nvSpPr>
        <p:spPr>
          <a:xfrm>
            <a:off x="10112524" y="191789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/>
          <p:cNvSpPr/>
          <p:nvPr/>
        </p:nvSpPr>
        <p:spPr>
          <a:xfrm>
            <a:off x="9192614" y="191987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Oval 411"/>
          <p:cNvSpPr/>
          <p:nvPr/>
        </p:nvSpPr>
        <p:spPr>
          <a:xfrm>
            <a:off x="10112208" y="174064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/>
        </p:nvSpPr>
        <p:spPr>
          <a:xfrm>
            <a:off x="9751875" y="13572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9015271" y="1166507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9571377" y="110431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10319205" y="223035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10381125" y="209374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9254688" y="118059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9749039" y="110163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9103059" y="12994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10436898" y="17618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/>
        </p:nvSpPr>
        <p:spPr>
          <a:xfrm>
            <a:off x="10396635" y="159349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/>
          <p:cNvSpPr/>
          <p:nvPr/>
        </p:nvSpPr>
        <p:spPr>
          <a:xfrm>
            <a:off x="8742422" y="897945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/>
          <p:cNvSpPr/>
          <p:nvPr/>
        </p:nvSpPr>
        <p:spPr>
          <a:xfrm>
            <a:off x="9566938" y="83954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/>
          <p:cNvSpPr/>
          <p:nvPr/>
        </p:nvSpPr>
        <p:spPr>
          <a:xfrm>
            <a:off x="9744600" y="83687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8392712" y="566009"/>
            <a:ext cx="2703775" cy="270377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10064571" y="11768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10217881" y="12940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8912706" y="173859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8945638" y="156644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9048728" y="225181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8968832" y="209692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9315706" y="24778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Oval 433"/>
          <p:cNvSpPr/>
          <p:nvPr/>
        </p:nvSpPr>
        <p:spPr>
          <a:xfrm>
            <a:off x="9487416" y="254853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Oval 434"/>
          <p:cNvSpPr/>
          <p:nvPr/>
        </p:nvSpPr>
        <p:spPr>
          <a:xfrm>
            <a:off x="10002554" y="24767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Oval 435"/>
          <p:cNvSpPr/>
          <p:nvPr/>
        </p:nvSpPr>
        <p:spPr>
          <a:xfrm>
            <a:off x="9829971" y="255313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/>
          <p:cNvSpPr/>
          <p:nvPr/>
        </p:nvSpPr>
        <p:spPr>
          <a:xfrm>
            <a:off x="8652875" y="174778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8652964" y="192180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10681744" y="175382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10692995" y="192789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9567748" y="285079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9751875" y="285012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9562345" y="46368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8633832" y="4744412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TextBox 444"/>
          <p:cNvSpPr txBox="1"/>
          <p:nvPr/>
        </p:nvSpPr>
        <p:spPr>
          <a:xfrm>
            <a:off x="8650639" y="4813015"/>
            <a:ext cx="4539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dirty="0"/>
          </a:p>
        </p:txBody>
      </p:sp>
      <p:sp>
        <p:nvSpPr>
          <p:cNvPr id="446" name="Oval 445"/>
          <p:cNvSpPr/>
          <p:nvPr/>
        </p:nvSpPr>
        <p:spPr>
          <a:xfrm>
            <a:off x="8705362" y="470250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Oval 446"/>
          <p:cNvSpPr/>
          <p:nvPr/>
        </p:nvSpPr>
        <p:spPr>
          <a:xfrm>
            <a:off x="8885860" y="470250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Oval 447"/>
          <p:cNvSpPr/>
          <p:nvPr/>
        </p:nvSpPr>
        <p:spPr>
          <a:xfrm>
            <a:off x="8417542" y="4528121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Oval 448"/>
          <p:cNvSpPr/>
          <p:nvPr/>
        </p:nvSpPr>
        <p:spPr>
          <a:xfrm>
            <a:off x="8705362" y="44506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8325639" y="483096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9245549" y="501122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8325639" y="501320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9245233" y="48339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8884900" y="44506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8148296" y="4259835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8704402" y="41976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9452230" y="532368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Oval 457"/>
          <p:cNvSpPr/>
          <p:nvPr/>
        </p:nvSpPr>
        <p:spPr>
          <a:xfrm>
            <a:off x="9514150" y="51870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Oval 458"/>
          <p:cNvSpPr/>
          <p:nvPr/>
        </p:nvSpPr>
        <p:spPr>
          <a:xfrm>
            <a:off x="8387713" y="42739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Oval 459"/>
          <p:cNvSpPr/>
          <p:nvPr/>
        </p:nvSpPr>
        <p:spPr>
          <a:xfrm>
            <a:off x="8882064" y="419496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Oval 460"/>
          <p:cNvSpPr/>
          <p:nvPr/>
        </p:nvSpPr>
        <p:spPr>
          <a:xfrm>
            <a:off x="8236084" y="43927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9569923" y="48551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9529660" y="46868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7875447" y="3991273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8699963" y="39328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8877625" y="393020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9492880" y="41762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9344363" y="40563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9772922" y="461006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Oval 469"/>
          <p:cNvSpPr/>
          <p:nvPr/>
        </p:nvSpPr>
        <p:spPr>
          <a:xfrm>
            <a:off x="9810965" y="477799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Oval 470"/>
          <p:cNvSpPr/>
          <p:nvPr/>
        </p:nvSpPr>
        <p:spPr>
          <a:xfrm>
            <a:off x="7525737" y="3659337"/>
            <a:ext cx="2703775" cy="270377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Oval 471"/>
          <p:cNvSpPr/>
          <p:nvPr/>
        </p:nvSpPr>
        <p:spPr>
          <a:xfrm>
            <a:off x="9197596" y="427020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val 472"/>
          <p:cNvSpPr/>
          <p:nvPr/>
        </p:nvSpPr>
        <p:spPr>
          <a:xfrm>
            <a:off x="9350906" y="438735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8045731" y="483192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8078663" y="46597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8181753" y="53451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8101857" y="519025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8448731" y="557114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8620441" y="564186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9135579" y="55701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8962996" y="564646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Oval 481"/>
          <p:cNvSpPr/>
          <p:nvPr/>
        </p:nvSpPr>
        <p:spPr>
          <a:xfrm>
            <a:off x="8271802" y="405031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Oval 482"/>
          <p:cNvSpPr/>
          <p:nvPr/>
        </p:nvSpPr>
        <p:spPr>
          <a:xfrm>
            <a:off x="8130195" y="417871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Oval 483"/>
          <p:cNvSpPr/>
          <p:nvPr/>
        </p:nvSpPr>
        <p:spPr>
          <a:xfrm>
            <a:off x="7824211" y="460397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Oval 484"/>
          <p:cNvSpPr/>
          <p:nvPr/>
        </p:nvSpPr>
        <p:spPr>
          <a:xfrm>
            <a:off x="7792098" y="477799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7853394" y="528051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7951140" y="542399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9734418" y="528073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9667943" y="54242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8333024" y="58280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8496994" y="590381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9231806" y="583323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9064891" y="589710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Oval 493"/>
          <p:cNvSpPr/>
          <p:nvPr/>
        </p:nvSpPr>
        <p:spPr>
          <a:xfrm>
            <a:off x="8881274" y="62913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Oval 494"/>
          <p:cNvSpPr/>
          <p:nvPr/>
        </p:nvSpPr>
        <p:spPr>
          <a:xfrm>
            <a:off x="8707689" y="628566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Oval 495"/>
          <p:cNvSpPr/>
          <p:nvPr/>
        </p:nvSpPr>
        <p:spPr>
          <a:xfrm>
            <a:off x="7427412" y="483832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Oval 496"/>
          <p:cNvSpPr/>
          <p:nvPr/>
        </p:nvSpPr>
        <p:spPr>
          <a:xfrm>
            <a:off x="10169282" y="50074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10169282" y="484035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8695777" y="35835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8870685" y="358458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8875179" y="537578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Oval 501"/>
          <p:cNvSpPr/>
          <p:nvPr/>
        </p:nvSpPr>
        <p:spPr>
          <a:xfrm>
            <a:off x="8699963" y="538208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/>
        </p:nvSpPr>
        <p:spPr>
          <a:xfrm>
            <a:off x="7210779" y="3333354"/>
            <a:ext cx="3348242" cy="334824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8692183" y="32292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4444941" y="4534910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TextBox 505"/>
          <p:cNvSpPr txBox="1"/>
          <p:nvPr/>
        </p:nvSpPr>
        <p:spPr>
          <a:xfrm>
            <a:off x="4458992" y="4639034"/>
            <a:ext cx="4539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dirty="0"/>
          </a:p>
        </p:txBody>
      </p:sp>
      <p:sp>
        <p:nvSpPr>
          <p:cNvPr id="507" name="Oval 506"/>
          <p:cNvSpPr/>
          <p:nvPr/>
        </p:nvSpPr>
        <p:spPr>
          <a:xfrm>
            <a:off x="4516471" y="44930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Oval 507"/>
          <p:cNvSpPr/>
          <p:nvPr/>
        </p:nvSpPr>
        <p:spPr>
          <a:xfrm>
            <a:off x="4696969" y="44930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Oval 508"/>
          <p:cNvSpPr/>
          <p:nvPr/>
        </p:nvSpPr>
        <p:spPr>
          <a:xfrm>
            <a:off x="4228651" y="4318619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4516471" y="42411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4136748" y="46214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5056658" y="480172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4136748" y="480370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5056342" y="46244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4696009" y="42411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3959405" y="4050333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4515511" y="398814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Oval 517"/>
          <p:cNvSpPr/>
          <p:nvPr/>
        </p:nvSpPr>
        <p:spPr>
          <a:xfrm>
            <a:off x="5263339" y="511418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Oval 518"/>
          <p:cNvSpPr/>
          <p:nvPr/>
        </p:nvSpPr>
        <p:spPr>
          <a:xfrm>
            <a:off x="5325259" y="497756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Oval 519"/>
          <p:cNvSpPr/>
          <p:nvPr/>
        </p:nvSpPr>
        <p:spPr>
          <a:xfrm>
            <a:off x="4198822" y="40644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Oval 520"/>
          <p:cNvSpPr/>
          <p:nvPr/>
        </p:nvSpPr>
        <p:spPr>
          <a:xfrm>
            <a:off x="4693173" y="39854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Oval 521"/>
          <p:cNvSpPr/>
          <p:nvPr/>
        </p:nvSpPr>
        <p:spPr>
          <a:xfrm>
            <a:off x="4047193" y="418326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Oval 522"/>
          <p:cNvSpPr/>
          <p:nvPr/>
        </p:nvSpPr>
        <p:spPr>
          <a:xfrm>
            <a:off x="5381032" y="46456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/>
          <p:cNvSpPr/>
          <p:nvPr/>
        </p:nvSpPr>
        <p:spPr>
          <a:xfrm>
            <a:off x="5340769" y="447731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Oval 524"/>
          <p:cNvSpPr/>
          <p:nvPr/>
        </p:nvSpPr>
        <p:spPr>
          <a:xfrm>
            <a:off x="3686556" y="3781771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Oval 525"/>
          <p:cNvSpPr/>
          <p:nvPr/>
        </p:nvSpPr>
        <p:spPr>
          <a:xfrm>
            <a:off x="4511072" y="372337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/>
          <p:cNvSpPr/>
          <p:nvPr/>
        </p:nvSpPr>
        <p:spPr>
          <a:xfrm>
            <a:off x="4688734" y="372069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Oval 527"/>
          <p:cNvSpPr/>
          <p:nvPr/>
        </p:nvSpPr>
        <p:spPr>
          <a:xfrm>
            <a:off x="5081410" y="384431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Oval 528"/>
          <p:cNvSpPr/>
          <p:nvPr/>
        </p:nvSpPr>
        <p:spPr>
          <a:xfrm>
            <a:off x="4924298" y="37694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Oval 529"/>
          <p:cNvSpPr/>
          <p:nvPr/>
        </p:nvSpPr>
        <p:spPr>
          <a:xfrm>
            <a:off x="5512289" y="429052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Oval 530"/>
          <p:cNvSpPr/>
          <p:nvPr/>
        </p:nvSpPr>
        <p:spPr>
          <a:xfrm>
            <a:off x="5581811" y="445677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Oval 531"/>
          <p:cNvSpPr/>
          <p:nvPr/>
        </p:nvSpPr>
        <p:spPr>
          <a:xfrm>
            <a:off x="3336846" y="3449835"/>
            <a:ext cx="2703775" cy="270377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Oval 532"/>
          <p:cNvSpPr/>
          <p:nvPr/>
        </p:nvSpPr>
        <p:spPr>
          <a:xfrm>
            <a:off x="5008705" y="40607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Oval 533"/>
          <p:cNvSpPr/>
          <p:nvPr/>
        </p:nvSpPr>
        <p:spPr>
          <a:xfrm>
            <a:off x="5162015" y="417784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Oval 534"/>
          <p:cNvSpPr/>
          <p:nvPr/>
        </p:nvSpPr>
        <p:spPr>
          <a:xfrm>
            <a:off x="3856840" y="462242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/>
          <p:cNvSpPr/>
          <p:nvPr/>
        </p:nvSpPr>
        <p:spPr>
          <a:xfrm>
            <a:off x="3889772" y="445026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/>
          <p:cNvSpPr/>
          <p:nvPr/>
        </p:nvSpPr>
        <p:spPr>
          <a:xfrm>
            <a:off x="3992862" y="513564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Oval 537"/>
          <p:cNvSpPr/>
          <p:nvPr/>
        </p:nvSpPr>
        <p:spPr>
          <a:xfrm>
            <a:off x="3912966" y="498074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538"/>
          <p:cNvSpPr/>
          <p:nvPr/>
        </p:nvSpPr>
        <p:spPr>
          <a:xfrm>
            <a:off x="4259840" y="536164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Oval 539"/>
          <p:cNvSpPr/>
          <p:nvPr/>
        </p:nvSpPr>
        <p:spPr>
          <a:xfrm>
            <a:off x="4431550" y="543236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Oval 540"/>
          <p:cNvSpPr/>
          <p:nvPr/>
        </p:nvSpPr>
        <p:spPr>
          <a:xfrm>
            <a:off x="4946688" y="53606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Oval 541"/>
          <p:cNvSpPr/>
          <p:nvPr/>
        </p:nvSpPr>
        <p:spPr>
          <a:xfrm>
            <a:off x="4774105" y="543696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Oval 542"/>
          <p:cNvSpPr/>
          <p:nvPr/>
        </p:nvSpPr>
        <p:spPr>
          <a:xfrm>
            <a:off x="4279579" y="37638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Oval 543"/>
          <p:cNvSpPr/>
          <p:nvPr/>
        </p:nvSpPr>
        <p:spPr>
          <a:xfrm>
            <a:off x="4123789" y="38475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Oval 544"/>
          <p:cNvSpPr/>
          <p:nvPr/>
        </p:nvSpPr>
        <p:spPr>
          <a:xfrm>
            <a:off x="3705136" y="42851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Oval 545"/>
          <p:cNvSpPr/>
          <p:nvPr/>
        </p:nvSpPr>
        <p:spPr>
          <a:xfrm>
            <a:off x="3632872" y="445079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Oval 546"/>
          <p:cNvSpPr/>
          <p:nvPr/>
        </p:nvSpPr>
        <p:spPr>
          <a:xfrm>
            <a:off x="3603879" y="468239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/>
          <p:cNvSpPr/>
          <p:nvPr/>
        </p:nvSpPr>
        <p:spPr>
          <a:xfrm>
            <a:off x="3612003" y="48689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Oval 548"/>
          <p:cNvSpPr/>
          <p:nvPr/>
        </p:nvSpPr>
        <p:spPr>
          <a:xfrm>
            <a:off x="5622631" y="468615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Oval 549"/>
          <p:cNvSpPr/>
          <p:nvPr/>
        </p:nvSpPr>
        <p:spPr>
          <a:xfrm>
            <a:off x="5612763" y="48677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val 550"/>
          <p:cNvSpPr/>
          <p:nvPr/>
        </p:nvSpPr>
        <p:spPr>
          <a:xfrm>
            <a:off x="3860821" y="540264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Oval 551"/>
          <p:cNvSpPr/>
          <p:nvPr/>
        </p:nvSpPr>
        <p:spPr>
          <a:xfrm>
            <a:off x="3983799" y="551576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Oval 552"/>
          <p:cNvSpPr/>
          <p:nvPr/>
        </p:nvSpPr>
        <p:spPr>
          <a:xfrm>
            <a:off x="5561779" y="506960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Oval 553"/>
          <p:cNvSpPr/>
          <p:nvPr/>
        </p:nvSpPr>
        <p:spPr>
          <a:xfrm>
            <a:off x="5471656" y="523415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Oval 554"/>
          <p:cNvSpPr/>
          <p:nvPr/>
        </p:nvSpPr>
        <p:spPr>
          <a:xfrm>
            <a:off x="5833719" y="527353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Oval 555"/>
          <p:cNvSpPr/>
          <p:nvPr/>
        </p:nvSpPr>
        <p:spPr>
          <a:xfrm>
            <a:off x="5768348" y="540880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Oval 556"/>
          <p:cNvSpPr/>
          <p:nvPr/>
        </p:nvSpPr>
        <p:spPr>
          <a:xfrm>
            <a:off x="3821162" y="362371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Oval 557"/>
          <p:cNvSpPr/>
          <p:nvPr/>
        </p:nvSpPr>
        <p:spPr>
          <a:xfrm>
            <a:off x="3447895" y="541122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Oval 558"/>
          <p:cNvSpPr/>
          <p:nvPr/>
        </p:nvSpPr>
        <p:spPr>
          <a:xfrm>
            <a:off x="3367509" y="52647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/>
          <p:cNvSpPr/>
          <p:nvPr/>
        </p:nvSpPr>
        <p:spPr>
          <a:xfrm>
            <a:off x="4506886" y="337400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Oval 560"/>
          <p:cNvSpPr/>
          <p:nvPr/>
        </p:nvSpPr>
        <p:spPr>
          <a:xfrm>
            <a:off x="4681794" y="337508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Oval 561"/>
          <p:cNvSpPr/>
          <p:nvPr/>
        </p:nvSpPr>
        <p:spPr>
          <a:xfrm>
            <a:off x="4686288" y="516627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/>
          <p:cNvSpPr/>
          <p:nvPr/>
        </p:nvSpPr>
        <p:spPr>
          <a:xfrm>
            <a:off x="4511072" y="517258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Oval 563"/>
          <p:cNvSpPr/>
          <p:nvPr/>
        </p:nvSpPr>
        <p:spPr>
          <a:xfrm>
            <a:off x="3021888" y="3123852"/>
            <a:ext cx="3348242" cy="334824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Oval 564"/>
          <p:cNvSpPr/>
          <p:nvPr/>
        </p:nvSpPr>
        <p:spPr>
          <a:xfrm>
            <a:off x="4503292" y="302304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Oval 565"/>
          <p:cNvSpPr/>
          <p:nvPr/>
        </p:nvSpPr>
        <p:spPr>
          <a:xfrm>
            <a:off x="3743021" y="523595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Oval 566"/>
          <p:cNvSpPr/>
          <p:nvPr/>
        </p:nvSpPr>
        <p:spPr>
          <a:xfrm>
            <a:off x="3932132" y="39682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Oval 567"/>
          <p:cNvSpPr/>
          <p:nvPr/>
        </p:nvSpPr>
        <p:spPr>
          <a:xfrm>
            <a:off x="3825476" y="409927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Oval 568"/>
          <p:cNvSpPr/>
          <p:nvPr/>
        </p:nvSpPr>
        <p:spPr>
          <a:xfrm>
            <a:off x="5275971" y="39716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Oval 569"/>
          <p:cNvSpPr/>
          <p:nvPr/>
        </p:nvSpPr>
        <p:spPr>
          <a:xfrm>
            <a:off x="5387454" y="40961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Oval 570"/>
          <p:cNvSpPr/>
          <p:nvPr/>
        </p:nvSpPr>
        <p:spPr>
          <a:xfrm>
            <a:off x="3664463" y="507085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/>
        </p:nvSpPr>
        <p:spPr>
          <a:xfrm>
            <a:off x="5368140" y="538425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Oval 572"/>
          <p:cNvSpPr/>
          <p:nvPr/>
        </p:nvSpPr>
        <p:spPr>
          <a:xfrm>
            <a:off x="5254724" y="55119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Oval 573"/>
          <p:cNvSpPr/>
          <p:nvPr/>
        </p:nvSpPr>
        <p:spPr>
          <a:xfrm>
            <a:off x="4130782" y="561825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Oval 574"/>
          <p:cNvSpPr/>
          <p:nvPr/>
        </p:nvSpPr>
        <p:spPr>
          <a:xfrm>
            <a:off x="4285201" y="56822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Oval 575"/>
          <p:cNvSpPr/>
          <p:nvPr/>
        </p:nvSpPr>
        <p:spPr>
          <a:xfrm>
            <a:off x="5080467" y="56177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Oval 576"/>
          <p:cNvSpPr/>
          <p:nvPr/>
        </p:nvSpPr>
        <p:spPr>
          <a:xfrm>
            <a:off x="4931713" y="56794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Oval 577"/>
          <p:cNvSpPr/>
          <p:nvPr/>
        </p:nvSpPr>
        <p:spPr>
          <a:xfrm>
            <a:off x="4511072" y="573550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Oval 578"/>
          <p:cNvSpPr/>
          <p:nvPr/>
        </p:nvSpPr>
        <p:spPr>
          <a:xfrm>
            <a:off x="4684238" y="57301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Oval 579"/>
          <p:cNvSpPr/>
          <p:nvPr/>
        </p:nvSpPr>
        <p:spPr>
          <a:xfrm>
            <a:off x="3688162" y="374312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Oval 580"/>
          <p:cNvSpPr/>
          <p:nvPr/>
        </p:nvSpPr>
        <p:spPr>
          <a:xfrm>
            <a:off x="5358084" y="362217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Oval 581"/>
          <p:cNvSpPr/>
          <p:nvPr/>
        </p:nvSpPr>
        <p:spPr>
          <a:xfrm>
            <a:off x="5494314" y="374395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Oval 582"/>
          <p:cNvSpPr/>
          <p:nvPr/>
        </p:nvSpPr>
        <p:spPr>
          <a:xfrm>
            <a:off x="3299832" y="433383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Oval 583"/>
          <p:cNvSpPr/>
          <p:nvPr/>
        </p:nvSpPr>
        <p:spPr>
          <a:xfrm>
            <a:off x="3255397" y="44937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Oval 584"/>
          <p:cNvSpPr/>
          <p:nvPr/>
        </p:nvSpPr>
        <p:spPr>
          <a:xfrm>
            <a:off x="5901104" y="433383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Oval 585"/>
          <p:cNvSpPr/>
          <p:nvPr/>
        </p:nvSpPr>
        <p:spPr>
          <a:xfrm>
            <a:off x="5957428" y="44937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val 586"/>
          <p:cNvSpPr/>
          <p:nvPr/>
        </p:nvSpPr>
        <p:spPr>
          <a:xfrm>
            <a:off x="3976392" y="59344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Oval 587"/>
          <p:cNvSpPr/>
          <p:nvPr/>
        </p:nvSpPr>
        <p:spPr>
          <a:xfrm>
            <a:off x="4130782" y="60091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Oval 588"/>
          <p:cNvSpPr/>
          <p:nvPr/>
        </p:nvSpPr>
        <p:spPr>
          <a:xfrm>
            <a:off x="5013959" y="600738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Oval 589"/>
          <p:cNvSpPr/>
          <p:nvPr/>
        </p:nvSpPr>
        <p:spPr>
          <a:xfrm>
            <a:off x="5181775" y="59344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Oval 590"/>
          <p:cNvSpPr/>
          <p:nvPr/>
        </p:nvSpPr>
        <p:spPr>
          <a:xfrm>
            <a:off x="4681794" y="302304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Oval 591"/>
          <p:cNvSpPr/>
          <p:nvPr/>
        </p:nvSpPr>
        <p:spPr>
          <a:xfrm>
            <a:off x="2926008" y="464146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Oval 592"/>
          <p:cNvSpPr/>
          <p:nvPr/>
        </p:nvSpPr>
        <p:spPr>
          <a:xfrm>
            <a:off x="2922421" y="479249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Oval 593"/>
          <p:cNvSpPr/>
          <p:nvPr/>
        </p:nvSpPr>
        <p:spPr>
          <a:xfrm>
            <a:off x="4503292" y="63812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Oval 594"/>
          <p:cNvSpPr/>
          <p:nvPr/>
        </p:nvSpPr>
        <p:spPr>
          <a:xfrm>
            <a:off x="4681794" y="63812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Oval 595"/>
          <p:cNvSpPr/>
          <p:nvPr/>
        </p:nvSpPr>
        <p:spPr>
          <a:xfrm>
            <a:off x="6277812" y="479551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Oval 596"/>
          <p:cNvSpPr/>
          <p:nvPr/>
        </p:nvSpPr>
        <p:spPr>
          <a:xfrm>
            <a:off x="6272598" y="46456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Oval 597"/>
          <p:cNvSpPr/>
          <p:nvPr/>
        </p:nvSpPr>
        <p:spPr>
          <a:xfrm>
            <a:off x="2652129" y="2740465"/>
            <a:ext cx="4064898" cy="406489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Oval 598"/>
          <p:cNvSpPr/>
          <p:nvPr/>
        </p:nvSpPr>
        <p:spPr>
          <a:xfrm>
            <a:off x="4511072" y="267411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Oval 599"/>
          <p:cNvSpPr/>
          <p:nvPr/>
        </p:nvSpPr>
        <p:spPr>
          <a:xfrm>
            <a:off x="3475353" y="173691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Oval 600"/>
          <p:cNvSpPr/>
          <p:nvPr/>
        </p:nvSpPr>
        <p:spPr>
          <a:xfrm>
            <a:off x="4547584" y="174499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Oval 601"/>
          <p:cNvSpPr/>
          <p:nvPr/>
        </p:nvSpPr>
        <p:spPr>
          <a:xfrm>
            <a:off x="6184625" y="17618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Oval 602"/>
          <p:cNvSpPr/>
          <p:nvPr/>
        </p:nvSpPr>
        <p:spPr>
          <a:xfrm>
            <a:off x="8318123" y="179113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Oval 603"/>
          <p:cNvSpPr/>
          <p:nvPr/>
        </p:nvSpPr>
        <p:spPr>
          <a:xfrm>
            <a:off x="7116499" y="48551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Oval 604"/>
          <p:cNvSpPr/>
          <p:nvPr/>
        </p:nvSpPr>
        <p:spPr>
          <a:xfrm>
            <a:off x="2536328" y="46567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itle 1"/>
          <p:cNvSpPr>
            <a:spLocks noGrp="1"/>
          </p:cNvSpPr>
          <p:nvPr>
            <p:ph type="title"/>
          </p:nvPr>
        </p:nvSpPr>
        <p:spPr>
          <a:xfrm>
            <a:off x="-44176" y="55463"/>
            <a:ext cx="12034044" cy="906146"/>
          </a:xfrm>
        </p:spPr>
        <p:txBody>
          <a:bodyPr>
            <a:noAutofit/>
          </a:bodyPr>
          <a:lstStyle/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configuration électroniques des éléments du même groupe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5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5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5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5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5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5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5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5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5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5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5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5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25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5" dur="2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1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4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0" dur="25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3" dur="25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6" dur="2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9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2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5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8" dur="2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1" dur="25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4" dur="25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7" dur="25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0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3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6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9" dur="25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2" dur="25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5" dur="25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8" dur="2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1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4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7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0" dur="25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3" dur="25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6" dur="25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9" dur="25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2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5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8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1" dur="25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6" dur="2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9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2" dur="2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5" dur="25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8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1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4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7" dur="25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0" dur="25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3" dur="2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6"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9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2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5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8" dur="25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1" dur="25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4" dur="25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7" dur="25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0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3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6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9" dur="2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2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5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8" dur="2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1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4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7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0" dur="2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3" dur="25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6" dur="25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9" dur="25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2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5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8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1" dur="25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4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7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0" dur="25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3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6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9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2" dur="25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5" dur="25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8" dur="25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1" dur="25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4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7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0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3" dur="25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6" dur="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9" dur="2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2" dur="25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5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8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1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4" dur="2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7" dur="2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0" dur="2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3" dur="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6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9" dur="25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4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7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0" dur="25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3" dur="25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6" dur="25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9" dur="25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2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5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8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1" dur="25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4" dur="25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7" dur="25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0" dur="25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3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6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9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2" dur="25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5" dur="25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8" dur="25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1" dur="25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4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7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0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3" dur="25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6" dur="2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9" dur="25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2" dur="25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5" dur="25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8" dur="25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1" dur="25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4" dur="25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7" dur="25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0" dur="25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3" dur="25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6" dur="25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9" dur="25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2" dur="25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5" dur="25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8" dur="25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1" dur="25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4" dur="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7" dur="25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0" dur="25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3" dur="25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6" dur="25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9" dur="25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2" dur="25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5" dur="25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8" dur="25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1" dur="25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4" dur="2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7" dur="2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0" dur="25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3" dur="25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6" dur="25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9" dur="25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2" dur="25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5" dur="25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8" dur="25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1" dur="25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4" dur="25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7" dur="25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0" dur="25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3" dur="25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6" dur="25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9" dur="25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2" dur="25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5" dur="25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8" dur="25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1" dur="25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4" dur="25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7" dur="25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0" dur="25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3" dur="25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6" dur="25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9" dur="25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2" dur="25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5" dur="25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8" dur="25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1" dur="2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4" dur="25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7" dur="25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0" dur="25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3" dur="25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6" dur="25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9" dur="25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2" dur="25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5" dur="25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8" dur="25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1" dur="25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4" dur="25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7" dur="25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0" dur="25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3" dur="25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6" dur="25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9" dur="25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0" fill="hold">
                      <p:stCondLst>
                        <p:cond delay="indefinite"/>
                      </p:stCondLst>
                      <p:childTnLst>
                        <p:par>
                          <p:cTn id="771" fill="hold">
                            <p:stCondLst>
                              <p:cond delay="0"/>
                            </p:stCondLst>
                            <p:childTnLst>
                              <p:par>
                                <p:cTn id="7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3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4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6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7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9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0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2" dur="1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3" dur="1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5" dur="1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6" dur="1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9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1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2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3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4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6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9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1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2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3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4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6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7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8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9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1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2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3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4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6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7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8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9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1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2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3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4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6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7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8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9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1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2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3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4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6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7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8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9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1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2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3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4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6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7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8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9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3" grpId="0"/>
      <p:bldP spid="355" grpId="0" animBg="1"/>
      <p:bldP spid="357" grpId="0"/>
      <p:bldP spid="359" grpId="0" animBg="1"/>
      <p:bldP spid="361" grpId="0" animBg="1"/>
      <p:bldP spid="362" grpId="0" animBg="1"/>
      <p:bldP spid="363" grpId="0" animBg="1"/>
      <p:bldP spid="363" grpId="1" animBg="1"/>
      <p:bldP spid="364" grpId="0" animBg="1"/>
      <p:bldP spid="365" grpId="0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8" grpId="1" animBg="1"/>
      <p:bldP spid="379" grpId="0" animBg="1"/>
      <p:bldP spid="380" grpId="0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2" grpId="1" animBg="1"/>
      <p:bldP spid="403" grpId="0" animBg="1"/>
      <p:bldP spid="404" grpId="0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3" grpId="1" animBg="1"/>
      <p:bldP spid="444" grpId="0" animBg="1"/>
      <p:bldP spid="445" grpId="0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4" grpId="1" animBg="1"/>
      <p:bldP spid="505" grpId="0" animBg="1"/>
      <p:bldP spid="506" grpId="0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599" grpId="1" animBg="1"/>
      <p:bldP spid="600" grpId="0" animBg="1"/>
      <p:bldP spid="600" grpId="1" animBg="1"/>
      <p:bldP spid="601" grpId="0" animBg="1"/>
      <p:bldP spid="601" grpId="1" animBg="1"/>
      <p:bldP spid="602" grpId="0" animBg="1"/>
      <p:bldP spid="602" grpId="1" animBg="1"/>
      <p:bldP spid="603" grpId="0" animBg="1"/>
      <p:bldP spid="603" grpId="1" animBg="1"/>
      <p:bldP spid="604" grpId="0" animBg="1"/>
      <p:bldP spid="604" grpId="1" animBg="1"/>
      <p:bldP spid="605" grpId="0" animBg="1"/>
      <p:bldP spid="60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5556" y="107594"/>
            <a:ext cx="105156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Davantage de terminologie atomique</a:t>
            </a:r>
            <a:endParaRPr lang="fr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2327" y="3403279"/>
            <a:ext cx="5839676" cy="41458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ouche 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plus à l’extérieur qui contient les électrons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96724" y="3416096"/>
            <a:ext cx="1293999" cy="1293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01780" y="2621156"/>
            <a:ext cx="2883877" cy="28838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34985" y="3770707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3308996" y="3362425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80263" y="3362425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08996" y="2521353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80263" y="2523571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64377" y="3819308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08996" y="5443455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95443" y="3822951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4590170" y="3091141"/>
            <a:ext cx="1779865" cy="198782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52327" y="2893153"/>
            <a:ext cx="3288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Couche de valence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95443" y="4005926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80263" y="5443455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764377" y="4005926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4929816" y="3984370"/>
            <a:ext cx="1440213" cy="198782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52331" y="3789412"/>
            <a:ext cx="3583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valence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370029" y="4317357"/>
            <a:ext cx="5750084" cy="2204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 qui agissent dans des réactions 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 qui interagissent dans des liaisons </a:t>
            </a: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endParaRPr lang="fr-F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7336606" y="4851049"/>
            <a:ext cx="4094599" cy="460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6370036" y="4706416"/>
            <a:ext cx="5208049" cy="114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3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4" grpId="0" animBg="1"/>
      <p:bldP spid="5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/>
      <p:bldP spid="22" grpId="0" build="p"/>
      <p:bldP spid="2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97" t="1369" r="4150" b="39063"/>
          <a:stretch/>
        </p:blipFill>
        <p:spPr bwMode="auto">
          <a:xfrm>
            <a:off x="639076" y="1714702"/>
            <a:ext cx="480053" cy="210960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42903" y="4205384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règle de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l’octet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293639" y="2439501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311363" y="2532916"/>
            <a:ext cx="4683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2365171" y="239759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3132723" y="2455461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139708" y="2535201"/>
            <a:ext cx="4683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3204255" y="241355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3384751" y="241355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916435" y="2239170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3204255" y="216165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4458124" y="2476624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481050" y="2540383"/>
            <a:ext cx="44275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4529655" y="243471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4710155" y="243471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4241835" y="2260333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4529655" y="218282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4149931" y="256317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4529011" y="312522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5069843" y="274343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4149931" y="27454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5069527" y="256618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4709195" y="312522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4709195" y="218282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3972588" y="1992047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4528695" y="192883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2556831" y="239940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3376455" y="215729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843227" y="25712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847495" y="275624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3197991" y="31051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3370195" y="310131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3757519" y="257494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3753547" y="275307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3922039" y="258061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3926191" y="27657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4528695" y="338688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4709195" y="340175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4706359" y="192671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5348711" y="256838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5346807" y="275822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6369787" y="2476138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6389102" y="2551080"/>
            <a:ext cx="44275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6441319" y="243423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6621815" y="243423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6153499" y="2259847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6441319" y="21823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6061595" y="25626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6981507" y="274295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6061595" y="274493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6981191" y="256570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6620855" y="21823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5884251" y="1991561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6440359" y="192936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7188187" y="305540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7250107" y="291879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6123671" y="200564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6618019" y="19266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5972039" y="212449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7305879" y="258686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7265615" y="241854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5611401" y="1722999"/>
            <a:ext cx="2013235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6435919" y="16646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6613583" y="16619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6933551" y="200193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7086863" y="21190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5781687" y="256364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5814619" y="239149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5917711" y="307686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5837815" y="29219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6184687" y="330287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6356399" y="337358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6871535" y="330184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6698951" y="337818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5521855" y="257284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5521947" y="274686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7550727" y="25788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7561975" y="275294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6440359" y="36576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6618019" y="36576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8961719" y="2502679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8980376" y="2580455"/>
            <a:ext cx="44114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9033251" y="24607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9213747" y="24607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8745431" y="2286388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9033251" y="22088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8653527" y="25892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9573435" y="27694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8653527" y="27714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9573119" y="25922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9212787" y="22088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8476183" y="2018102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9032291" y="19559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9780119" y="308194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9842039" y="294533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8715599" y="203218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9209951" y="19532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8563971" y="215103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9897811" y="26134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9857547" y="244508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8203332" y="1749540"/>
            <a:ext cx="2013235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9027851" y="169114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9205511" y="168846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9820767" y="193455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9672251" y="18146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10100811" y="236833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10138851" y="253626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7853631" y="1417616"/>
            <a:ext cx="2703775" cy="270377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9525483" y="20284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9678795" y="214561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8373619" y="259019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8406551" y="241803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8509639" y="31034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8429743" y="29485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8776619" y="332941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8948327" y="340012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9463467" y="332838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9290883" y="340472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8599691" y="180858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8458083" y="193698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8152099" y="236224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8119987" y="253626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8181283" y="303877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8279027" y="318226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10062307" y="303900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9995831" y="318248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8660911" y="35863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8824883" y="36620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9559695" y="359150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9392778" y="36553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9209163" y="404963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9035575" y="404392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7755299" y="259659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10497171" y="27657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10497171" y="259861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9023663" y="134177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9198571" y="134285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9203067" y="313404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9027851" y="314035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7755299" y="277280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3" name="Title 1"/>
          <p:cNvSpPr>
            <a:spLocks noGrp="1"/>
          </p:cNvSpPr>
          <p:nvPr>
            <p:ph type="title"/>
          </p:nvPr>
        </p:nvSpPr>
        <p:spPr>
          <a:xfrm>
            <a:off x="1615120" y="122029"/>
            <a:ext cx="9025533" cy="6092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Octet stable</a:t>
            </a:r>
            <a:endParaRPr lang="en-US" dirty="0"/>
          </a:p>
        </p:txBody>
      </p:sp>
      <p:sp>
        <p:nvSpPr>
          <p:cNvPr id="284" name="Rectangle 3"/>
          <p:cNvSpPr txBox="1">
            <a:spLocks noChangeArrowheads="1"/>
          </p:cNvSpPr>
          <p:nvPr/>
        </p:nvSpPr>
        <p:spPr>
          <a:xfrm>
            <a:off x="55643" y="4879588"/>
            <a:ext cx="11969580" cy="19784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fr-FR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atomes « aiment » avoir une couche de valence pleine, en possédant souvent 8 électrons </a:t>
            </a:r>
            <a:endParaRPr lang="fr-FR" sz="2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None/>
              <a:defRPr/>
            </a:pPr>
            <a:r>
              <a:rPr lang="fr-FR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fr-FR" sz="25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octet stable</a:t>
            </a:r>
            <a:r>
              <a:rPr lang="fr-FR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fr-FR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atomes des éléments qui ne sont pas des gaz nobles doivent ajouter ou enlever des électrons pour atteindre une couche de valence pleine, ainsi devenant des ions</a:t>
            </a:r>
            <a:r>
              <a:rPr lang="fr-FR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-42903" y="497791"/>
            <a:ext cx="119361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 nobles sont particulièrement non-réactifs parce que leur couche de valence est pleine </a:t>
            </a:r>
            <a:r>
              <a:rPr lang="fr-FR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 ils sont neutres.</a:t>
            </a:r>
            <a:endParaRPr lang="en-US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6621815" y="312474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6442015" y="312474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48286" y="1319373"/>
            <a:ext cx="2030680" cy="34255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7506" y="1225938"/>
            <a:ext cx="20922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nobles</a:t>
            </a:r>
            <a:endParaRPr lang="en-US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3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5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1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4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0" dur="2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3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6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9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1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4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7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0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2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5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8" dur="2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1" dur="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6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9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2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5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8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1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4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7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0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3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6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9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2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5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8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1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4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7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0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3" dur="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6" dur="2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9" dur="2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2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5" dur="2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8" dur="2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1" dur="2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4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7" dur="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0" dur="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3" dur="2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6" dur="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9" dur="2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2" dur="2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5" dur="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8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1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4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7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0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3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6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9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2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5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8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1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4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7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0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3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6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9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2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5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8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1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4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7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0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3" dur="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9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0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4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9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0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4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5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6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9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0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4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5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6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9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0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1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4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5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1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5" fill="hold">
                      <p:stCondLst>
                        <p:cond delay="indefinite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500" fill="hold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5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5" dur="500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3" grpId="0" animBg="1"/>
      <p:bldP spid="144" grpId="0"/>
      <p:bldP spid="145" grpId="0" animBg="1"/>
      <p:bldP spid="145" grpId="1" animBg="1"/>
      <p:bldP spid="146" grpId="0" animBg="1"/>
      <p:bldP spid="147" grpId="0"/>
      <p:bldP spid="148" grpId="0" animBg="1"/>
      <p:bldP spid="149" grpId="0" animBg="1"/>
      <p:bldP spid="150" grpId="0" animBg="1"/>
      <p:bldP spid="151" grpId="0" animBg="1"/>
      <p:bldP spid="151" grpId="1" animBg="1"/>
      <p:bldP spid="152" grpId="0" animBg="1"/>
      <p:bldP spid="153" grpId="0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3" grpId="0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2" grpId="0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3" grpId="1" animBg="1"/>
      <p:bldP spid="274" grpId="0" animBg="1"/>
      <p:bldP spid="274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  <p:bldP spid="278" grpId="0" animBg="1"/>
      <p:bldP spid="278" grpId="1" animBg="1"/>
      <p:bldP spid="279" grpId="0" animBg="1"/>
      <p:bldP spid="279" grpId="1" animBg="1"/>
      <p:bldP spid="280" grpId="0" animBg="1"/>
      <p:bldP spid="281" grpId="0" animBg="1"/>
      <p:bldP spid="282" grpId="0" animBg="1"/>
      <p:bldP spid="282" grpId="1" animBg="1"/>
      <p:bldP spid="284" grpId="0" build="p"/>
      <p:bldP spid="285" grpId="0"/>
      <p:bldP spid="286" grpId="0" animBg="1"/>
      <p:bldP spid="287" grpId="0" animBg="1"/>
      <p:bldP spid="249" grpId="0" animBg="1"/>
      <p:bldP spid="2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4559</TotalTime>
  <Words>532</Words>
  <Application>Microsoft Office PowerPoint</Application>
  <PresentationFormat>Custom</PresentationFormat>
  <Paragraphs>139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4_Office Theme</vt:lpstr>
      <vt:lpstr>5_Office Theme</vt:lpstr>
      <vt:lpstr>6_Office Theme</vt:lpstr>
      <vt:lpstr>La théorie atomique et les liaisons</vt:lpstr>
      <vt:lpstr>Le schéma de Bohr</vt:lpstr>
      <vt:lpstr>Comment dessiner un schéma de Bohr</vt:lpstr>
      <vt:lpstr>Esseyez un dessin vous-même!</vt:lpstr>
      <vt:lpstr>Les schémas de Bohr pour les premiers 18 éléments  </vt:lpstr>
      <vt:lpstr>La configuration électroniques des éléments du même groupe</vt:lpstr>
      <vt:lpstr>La configuration électroniques des éléments du même groupe</vt:lpstr>
      <vt:lpstr>Davantage de terminologie atomique</vt:lpstr>
      <vt:lpstr>Octet stable</vt:lpstr>
      <vt:lpstr>Les ions</vt:lpstr>
      <vt:lpstr>Une question d’un examen provincial</vt:lpstr>
      <vt:lpstr>Une question d’un examen provincial</vt:lpstr>
      <vt:lpstr>Récapitulons!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Théorie atomique</dc:title>
  <dc:creator>Jeff O'Keefe</dc:creator>
  <cp:lastModifiedBy>SD22</cp:lastModifiedBy>
  <cp:revision>220</cp:revision>
  <dcterms:created xsi:type="dcterms:W3CDTF">2014-09-20T16:52:34Z</dcterms:created>
  <dcterms:modified xsi:type="dcterms:W3CDTF">2016-02-02T02:10:34Z</dcterms:modified>
</cp:coreProperties>
</file>