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3" r:id="rId4"/>
    <p:sldId id="271" r:id="rId5"/>
    <p:sldId id="272" r:id="rId6"/>
    <p:sldId id="277" r:id="rId7"/>
    <p:sldId id="278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FF"/>
    <a:srgbClr val="00000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B33980-637E-4AB9-B583-21657807E644}" type="datetimeFigureOut">
              <a:rPr lang="en-CA" smtClean="0"/>
              <a:t>27/10/2015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793F2E-4738-41B3-8658-2199BE19BD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7243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E1E7-4398-4BBD-AC15-8D89A04062A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75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E1E7-4398-4BBD-AC15-8D89A04062A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4757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7E1E7-4398-4BBD-AC15-8D89A04062A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61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Names and Formulas of Compounds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4.2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155276"/>
            <a:ext cx="11276162" cy="1261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the 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 of an Ionic Compound</a:t>
            </a:r>
            <a:endParaRPr lang="en-US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33" y="1834742"/>
            <a:ext cx="5901267" cy="502325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the metal ion, the cation.</a:t>
            </a: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 the non-metal, the anion, adding the suffix –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the name of the compounds, with the cation first.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1220605"/>
            <a:ext cx="597876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MgF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</a:t>
            </a:r>
          </a:p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donates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electrons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one to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florine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FR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	charge of 2+.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Fluoride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fluorine atom receives an 	electron from magnesium thereby 	forming the fluoride anion.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Magnesium fluoride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5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4288"/>
            <a:ext cx="12123871" cy="143714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the 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Formula for an Ionic </a:t>
            </a:r>
            <a:r>
              <a:rPr lang="en-US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ompound</a:t>
            </a:r>
            <a:endParaRPr lang="en-US" sz="4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1995487"/>
            <a:ext cx="6035615" cy="4862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each ion and their respective charges.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Determine the number of each ion needed to balance the positive and negative charges.</a:t>
            </a:r>
          </a:p>
          <a:p>
            <a:pPr marL="0" indent="0">
              <a:buNone/>
            </a:pP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Note the ratio of positive and negative ions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Write the formula with the ratio in subscript numbers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“1” is not written in the formula.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Usually, the ratio is simplified if possible.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1467" y="1661434"/>
            <a:ext cx="5423280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Magnesium and fluoride</a:t>
            </a:r>
            <a:endParaRPr lang="en-US" sz="25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+2 = 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Mg</a:t>
            </a:r>
            <a:r>
              <a:rPr lang="fr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-1-1 = -2	2 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2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Mg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fr-CA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MgF</a:t>
            </a:r>
            <a:r>
              <a:rPr lang="fr-CA" sz="25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fr-CA" sz="2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fr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baseline="30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CA" sz="2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2F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MgF</a:t>
            </a:r>
            <a:r>
              <a:rPr lang="fr-CA" sz="25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1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821"/>
            <a:ext cx="12017830" cy="137768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the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Formula for Ionic Compounds with Multivalent Metals</a:t>
            </a:r>
            <a:endParaRPr lang="en-US" b="1" i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0" y="1523604"/>
            <a:ext cx="5811582" cy="5402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Chromium (III) nitride</a:t>
            </a:r>
          </a:p>
          <a:p>
            <a:pPr marL="0" indent="0">
              <a:buNone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CA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+3 = +3	1 Cr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-3 = -3		1 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N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fr-CA" sz="25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CA" sz="2500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fr-CA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CA" sz="25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CrN</a:t>
            </a:r>
            <a:endParaRPr lang="fr-CA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“Chromium three nitride”</a:t>
            </a:r>
          </a:p>
          <a:p>
            <a:pPr marL="0" indent="0" algn="ctr">
              <a:buNone/>
            </a:pPr>
            <a:endParaRPr lang="fr-CA" sz="25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 </a:t>
            </a:r>
            <a:r>
              <a:rPr lang="fr-CA" sz="25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equation</a:t>
            </a:r>
            <a:r>
              <a:rPr lang="fr-CA" sz="2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N</a:t>
            </a:r>
            <a:r>
              <a:rPr lang="fr-CA" sz="2500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25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A" sz="2500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CrN</a:t>
            </a:r>
            <a:endParaRPr lang="en-US" sz="25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385" y="1995487"/>
            <a:ext cx="6035615" cy="4862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each ion and their respective charges.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Determine the number of each ion needed to balance the positive and negative charges.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Note the ratio of positive and negative ions</a:t>
            </a:r>
          </a:p>
          <a:p>
            <a:pPr marL="0" indent="0">
              <a:buNone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Write the formula with the ratio in subscript numbers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“1” is not written in the formula.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ratio is typically simplified if possible.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375900" y="4426743"/>
                <a:ext cx="1100173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5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5900" y="4426743"/>
                <a:ext cx="1100173" cy="81509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54958" y="599485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5852" y="59948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endParaRPr lang="en-C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08051" y="5830788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7248" y="5830788"/>
            <a:ext cx="34496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06630" y="5830788"/>
            <a:ext cx="3658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6180" y="5816694"/>
            <a:ext cx="292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7821" y="5995897"/>
            <a:ext cx="891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CrN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526577" y="6146584"/>
            <a:ext cx="372915" cy="389037"/>
          </a:xfrm>
          <a:prstGeom prst="rightArrow">
            <a:avLst/>
          </a:prstGeom>
          <a:solidFill>
            <a:srgbClr val="003300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001" y="6048715"/>
            <a:ext cx="224452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Cross-Over </a:t>
            </a:r>
            <a:r>
              <a:rPr lang="en-US" sz="2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6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05377 0.0504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252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0.05013 0.05047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523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6 L -0.05794 0.0534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4" y="2662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-0.05742 0.0525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8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4" grpId="0"/>
      <p:bldP spid="19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02069"/>
            <a:ext cx="746415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metal and its possible ions.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charge on the anion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Periodic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Table and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charge on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and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charges must balance.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positive charge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balance</a:t>
            </a: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Write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compound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cation first.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2146" y="1700809"/>
            <a:ext cx="466322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CA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Cu,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1(-3) = -3</a:t>
            </a:r>
          </a:p>
          <a:p>
            <a:r>
              <a:rPr lang="fr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CA" sz="25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3(x) = +3</a:t>
            </a: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 = +1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 in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(I).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(I) </a:t>
            </a:r>
            <a:r>
              <a:rPr lang="fr-CA" sz="25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phosphide</a:t>
            </a:r>
            <a:endParaRPr lang="en-CA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0" y="210206"/>
            <a:ext cx="12055366" cy="117032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</a:t>
            </a:r>
            <a:b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 for Ionic Compounds </a:t>
            </a:r>
            <a:b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Multivalent Metals</a:t>
            </a:r>
            <a:endParaRPr lang="en-CA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21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2006" y="2470251"/>
            <a:ext cx="746415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each ion and their respective charges.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 - If you don’t find the element on the Periodic Table check the list of polyatomic ions.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Write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compound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cation first.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2146" y="1700809"/>
            <a:ext cx="466322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SO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CA" sz="2500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</a:t>
            </a:r>
            <a:r>
              <a:rPr lang="fr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sulfate</a:t>
            </a:r>
            <a:endParaRPr lang="en-CA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0" y="210206"/>
            <a:ext cx="12055366" cy="117032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the </a:t>
            </a:r>
            <a:b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Name for Ionic Compounds </a:t>
            </a:r>
            <a:b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Polyatomic Ions</a:t>
            </a:r>
            <a:endParaRPr lang="en-CA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99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02069"/>
            <a:ext cx="746415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each ion and their respective charges.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Tip - If you don’t find the element on the Periodic Table check the list of polyatomic ions.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ratio of ions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balance the positive and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positive and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charges must balance.</a:t>
            </a: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Write the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compound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cation first.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brackets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polyatomic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ions if more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2146" y="1700809"/>
            <a:ext cx="466322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Ammonium phosphate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PO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CA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	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1(-3) = -3</a:t>
            </a:r>
            <a:endParaRPr lang="fr-CA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CA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= 3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3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CA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fr-CA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CA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fr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CA" sz="25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CA" sz="25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CA" sz="25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type="title"/>
          </p:nvPr>
        </p:nvSpPr>
        <p:spPr>
          <a:xfrm>
            <a:off x="0" y="210206"/>
            <a:ext cx="12055366" cy="117032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Determine the </a:t>
            </a:r>
            <a:b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Formula for Ionic Compounds </a:t>
            </a:r>
            <a:b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Polyatomic Ions</a:t>
            </a:r>
            <a:endParaRPr lang="en-CA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63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443</Words>
  <Application>Microsoft Office PowerPoint</Application>
  <PresentationFormat>Custom</PresentationFormat>
  <Paragraphs>115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Chemical Names and Formulas of Compounds</vt:lpstr>
      <vt:lpstr>How to Determine the  Chemical Name of an Ionic Compound</vt:lpstr>
      <vt:lpstr>How to Determine the  Chemical Formula for an Ionic Compound</vt:lpstr>
      <vt:lpstr>How to Determine the Chemical Formula for Ionic Compounds with Multivalent Metals</vt:lpstr>
      <vt:lpstr>How to Determine  Chemical Name for Ionic Compounds  with Multivalent Metals</vt:lpstr>
      <vt:lpstr>How to Determine the  Chemical Name for Ionic Compounds  with Polyatomic Ions</vt:lpstr>
      <vt:lpstr>How to Determine the  Chemical Formula for Ionic Compounds  with Polyatomic 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SD22</cp:lastModifiedBy>
  <cp:revision>134</cp:revision>
  <cp:lastPrinted>2015-10-27T18:43:39Z</cp:lastPrinted>
  <dcterms:created xsi:type="dcterms:W3CDTF">2014-10-10T03:39:54Z</dcterms:created>
  <dcterms:modified xsi:type="dcterms:W3CDTF">2015-10-27T18:47:03Z</dcterms:modified>
</cp:coreProperties>
</file>