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4" r:id="rId3"/>
    <p:sldId id="305" r:id="rId4"/>
    <p:sldId id="30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FF"/>
    <a:srgbClr val="EED2C7"/>
    <a:srgbClr val="000000"/>
    <a:srgbClr val="FF5050"/>
    <a:srgbClr val="E9C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-1302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0CF6-27EB-41A0-9C84-34076BD6925D}" type="datetimeFigureOut">
              <a:rPr lang="en-CA" smtClean="0"/>
              <a:t>12/11/2015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883D4-5722-4250-B091-0AD3656625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44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3B73E-CA9C-4568-80F7-7D43C75C83D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46A8B-9A56-4591-A59D-49121D94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8482-A743-4F07-A79A-6AFE07D89A39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Compounds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7391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5.3</a:t>
            </a:r>
          </a:p>
        </p:txBody>
      </p:sp>
    </p:spTree>
    <p:extLst>
      <p:ext uri="{BB962C8B-B14F-4D97-AF65-F5344CB8AC3E}">
        <p14:creationId xmlns:p14="http://schemas.microsoft.com/office/powerpoint/2010/main" val="13401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011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Chemistry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" y="678020"/>
            <a:ext cx="1124021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Chemistry is the study of chemical compounds that contain </a:t>
            </a:r>
            <a:r>
              <a:rPr lang="en-US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1744382"/>
            <a:ext cx="121919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general, not all compounds that contain carbon are classified as organic compounds.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890452"/>
              </p:ext>
            </p:extLst>
          </p:nvPr>
        </p:nvGraphicFramePr>
        <p:xfrm>
          <a:off x="-4" y="2221436"/>
          <a:ext cx="12192000" cy="479437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4811348"/>
                <a:gridCol w="2777118"/>
                <a:gridCol w="1785290"/>
                <a:gridCol w="2818244"/>
              </a:tblGrid>
              <a:tr h="58023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u="sng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Various Organic Compounds</a:t>
                      </a:r>
                      <a:endParaRPr lang="en-US" sz="2100" b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u="sng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Inorganic Compounds Containing Carbon</a:t>
                      </a:r>
                      <a:endParaRPr lang="en-US" sz="2100" b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1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Methane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CaCO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carbonates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</a:tr>
              <a:tr h="2901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OH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Ethanol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02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COOH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Benzoid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 </a:t>
                      </a:r>
                      <a:endParaRPr lang="en-US" sz="2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 organic acid)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Carbides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</a:tr>
              <a:tr h="5802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100" b="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</a:t>
                      </a:r>
                      <a:r>
                        <a:rPr lang="en-US" sz="2100" b="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100" b="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 citrate </a:t>
                      </a:r>
                      <a:endParaRPr lang="en-US" sz="2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 organic salt)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SiC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03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Caffeine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            Methamphetamine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N·HCl     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Crystal 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Stimulant drugs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Oxides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02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Polyethylene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CHCl)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Poly(vinyl 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chloride), 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sng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Inorganic Not Containing Carbon</a:t>
                      </a:r>
                      <a:endParaRPr lang="en-US" sz="2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4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Glucose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Various nutrients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FeCl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(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210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10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en-US" sz="210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HCl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NaCl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267328"/>
            <a:ext cx="64386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organic compounds also contain hydrogen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733332" y="6192532"/>
            <a:ext cx="5935425" cy="437621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30794" y="1726691"/>
            <a:ext cx="6616460" cy="717704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4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Compounds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0" t="3997" r="9224" b="5281"/>
          <a:stretch/>
        </p:blipFill>
        <p:spPr>
          <a:xfrm>
            <a:off x="310551" y="1595886"/>
            <a:ext cx="4347714" cy="5037827"/>
          </a:xfrm>
          <a:prstGeom prst="rect">
            <a:avLst/>
          </a:prstGeom>
          <a:ln>
            <a:solidFill>
              <a:srgbClr val="0033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09675" y="1174882"/>
            <a:ext cx="44485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Representations of organic compounds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2649" y="2552115"/>
            <a:ext cx="5951822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Types of Organic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ompounds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2098" y="1595886"/>
            <a:ext cx="534838" cy="345057"/>
          </a:xfrm>
          <a:prstGeom prst="rect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30793" y="1705731"/>
            <a:ext cx="66955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is generally written first in an organic compounds formula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H first would imply that they are acids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>
            <a:off x="2656936" y="1768415"/>
            <a:ext cx="2173858" cy="317128"/>
          </a:xfrm>
          <a:prstGeom prst="straightConnector1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59140" y="3121502"/>
            <a:ext cx="690961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Hydrocarbons		Contain only C and H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		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methane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ethane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propane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butane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59140" y="4998937"/>
            <a:ext cx="69096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Alcohols		Contain only C, H, and O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methanol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		ethanol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propanol or isopropanol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5" grpId="0"/>
      <p:bldP spid="7" grpId="0"/>
      <p:bldP spid="8" grpId="0" animBg="1"/>
      <p:bldP spid="9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64496" y="5059915"/>
            <a:ext cx="1627048" cy="889303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944" y="1789611"/>
            <a:ext cx="1154756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compounds contain carbon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carbides, carbonates, and oxides are not generally classified as organic compounds</a:t>
            </a:r>
          </a:p>
          <a:p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compounds can be drawn in a number of ways.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0" t="26903" r="9224" b="36421"/>
          <a:stretch/>
        </p:blipFill>
        <p:spPr>
          <a:xfrm>
            <a:off x="421388" y="4486259"/>
            <a:ext cx="4347714" cy="2036618"/>
          </a:xfrm>
          <a:prstGeom prst="rect">
            <a:avLst/>
          </a:prstGeom>
          <a:ln>
            <a:solidFill>
              <a:srgbClr val="0033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31" t="67571" r="36668" b="5281"/>
          <a:stretch/>
        </p:blipFill>
        <p:spPr>
          <a:xfrm>
            <a:off x="5236227" y="4750801"/>
            <a:ext cx="1467000" cy="1507532"/>
          </a:xfrm>
          <a:prstGeom prst="rect">
            <a:avLst/>
          </a:prstGeom>
          <a:ln>
            <a:solidFill>
              <a:srgbClr val="0033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99" t="3997" r="38655" b="79989"/>
          <a:stretch/>
        </p:blipFill>
        <p:spPr>
          <a:xfrm>
            <a:off x="7170352" y="5059915"/>
            <a:ext cx="1427019" cy="889305"/>
          </a:xfrm>
          <a:prstGeom prst="rect">
            <a:avLst/>
          </a:prstGeom>
          <a:ln>
            <a:solidFill>
              <a:srgbClr val="00330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9064496" y="5025890"/>
            <a:ext cx="16270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Methane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Chemical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9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177</Words>
  <Application>Microsoft Office PowerPoint</Application>
  <PresentationFormat>Custom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Organic Compounds</vt:lpstr>
      <vt:lpstr>Organic Chemistry</vt:lpstr>
      <vt:lpstr>Organic Compounds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composés 2</dc:title>
  <dc:creator>Jeff O'Keefe</dc:creator>
  <cp:lastModifiedBy>SD22</cp:lastModifiedBy>
  <cp:revision>271</cp:revision>
  <cp:lastPrinted>2015-10-30T20:00:59Z</cp:lastPrinted>
  <dcterms:created xsi:type="dcterms:W3CDTF">2014-10-10T03:39:54Z</dcterms:created>
  <dcterms:modified xsi:type="dcterms:W3CDTF">2015-11-12T17:10:08Z</dcterms:modified>
</cp:coreProperties>
</file>