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304" r:id="rId3"/>
    <p:sldId id="307" r:id="rId4"/>
    <p:sldId id="308" r:id="rId5"/>
    <p:sldId id="309" r:id="rId6"/>
    <p:sldId id="310" r:id="rId7"/>
    <p:sldId id="311" r:id="rId8"/>
    <p:sldId id="312" r:id="rId9"/>
    <p:sldId id="315" r:id="rId10"/>
    <p:sldId id="313" r:id="rId11"/>
    <p:sldId id="323"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FFFFFF"/>
    <a:srgbClr val="000000"/>
    <a:srgbClr val="EED2C7"/>
    <a:srgbClr val="FF5050"/>
    <a:srgbClr val="E9CF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6" d="100"/>
          <a:sy n="56" d="100"/>
        </p:scale>
        <p:origin x="-1260" y="-4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A50CF6-27EB-41A0-9C84-34076BD6925D}" type="datetimeFigureOut">
              <a:rPr lang="en-CA" smtClean="0"/>
              <a:t>30/08/2019</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69883D4-5722-4250-B091-0AD3656625B4}" type="slidenum">
              <a:rPr lang="en-CA" smtClean="0"/>
              <a:t>‹#›</a:t>
            </a:fld>
            <a:endParaRPr lang="en-CA"/>
          </a:p>
        </p:txBody>
      </p:sp>
    </p:spTree>
    <p:extLst>
      <p:ext uri="{BB962C8B-B14F-4D97-AF65-F5344CB8AC3E}">
        <p14:creationId xmlns:p14="http://schemas.microsoft.com/office/powerpoint/2010/main" val="3338449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0D3B73E-CA9C-4568-80F7-7D43C75C83DB}" type="datetimeFigureOut">
              <a:rPr lang="en-US" smtClean="0"/>
              <a:t>8/30/2019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5546A8B-9A56-4591-A59D-49121D94177D}" type="slidenum">
              <a:rPr lang="en-US" smtClean="0"/>
              <a:t>‹#›</a:t>
            </a:fld>
            <a:endParaRPr lang="en-US"/>
          </a:p>
        </p:txBody>
      </p:sp>
    </p:spTree>
    <p:extLst>
      <p:ext uri="{BB962C8B-B14F-4D97-AF65-F5344CB8AC3E}">
        <p14:creationId xmlns:p14="http://schemas.microsoft.com/office/powerpoint/2010/main" val="3992044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3638482-A743-4F07-A79A-6AFE07D89A39}"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A6016-4E96-46C0-970F-5283C897F70D}" type="slidenum">
              <a:rPr lang="en-US" smtClean="0"/>
              <a:t>‹#›</a:t>
            </a:fld>
            <a:endParaRPr lang="en-US"/>
          </a:p>
        </p:txBody>
      </p:sp>
    </p:spTree>
    <p:extLst>
      <p:ext uri="{BB962C8B-B14F-4D97-AF65-F5344CB8AC3E}">
        <p14:creationId xmlns:p14="http://schemas.microsoft.com/office/powerpoint/2010/main" val="328107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638482-A743-4F07-A79A-6AFE07D89A39}"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A6016-4E96-46C0-970F-5283C897F70D}" type="slidenum">
              <a:rPr lang="en-US" smtClean="0"/>
              <a:t>‹#›</a:t>
            </a:fld>
            <a:endParaRPr lang="en-US"/>
          </a:p>
        </p:txBody>
      </p:sp>
    </p:spTree>
    <p:extLst>
      <p:ext uri="{BB962C8B-B14F-4D97-AF65-F5344CB8AC3E}">
        <p14:creationId xmlns:p14="http://schemas.microsoft.com/office/powerpoint/2010/main" val="3950171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638482-A743-4F07-A79A-6AFE07D89A39}"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A6016-4E96-46C0-970F-5283C897F70D}" type="slidenum">
              <a:rPr lang="en-US" smtClean="0"/>
              <a:t>‹#›</a:t>
            </a:fld>
            <a:endParaRPr lang="en-US"/>
          </a:p>
        </p:txBody>
      </p:sp>
    </p:spTree>
    <p:extLst>
      <p:ext uri="{BB962C8B-B14F-4D97-AF65-F5344CB8AC3E}">
        <p14:creationId xmlns:p14="http://schemas.microsoft.com/office/powerpoint/2010/main" val="3777282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638482-A743-4F07-A79A-6AFE07D89A39}"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A6016-4E96-46C0-970F-5283C897F70D}" type="slidenum">
              <a:rPr lang="en-US" smtClean="0"/>
              <a:t>‹#›</a:t>
            </a:fld>
            <a:endParaRPr lang="en-US"/>
          </a:p>
        </p:txBody>
      </p:sp>
    </p:spTree>
    <p:extLst>
      <p:ext uri="{BB962C8B-B14F-4D97-AF65-F5344CB8AC3E}">
        <p14:creationId xmlns:p14="http://schemas.microsoft.com/office/powerpoint/2010/main" val="4022946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638482-A743-4F07-A79A-6AFE07D89A39}"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A6016-4E96-46C0-970F-5283C897F70D}" type="slidenum">
              <a:rPr lang="en-US" smtClean="0"/>
              <a:t>‹#›</a:t>
            </a:fld>
            <a:endParaRPr lang="en-US"/>
          </a:p>
        </p:txBody>
      </p:sp>
    </p:spTree>
    <p:extLst>
      <p:ext uri="{BB962C8B-B14F-4D97-AF65-F5344CB8AC3E}">
        <p14:creationId xmlns:p14="http://schemas.microsoft.com/office/powerpoint/2010/main" val="3639794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638482-A743-4F07-A79A-6AFE07D89A39}"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A6016-4E96-46C0-970F-5283C897F70D}" type="slidenum">
              <a:rPr lang="en-US" smtClean="0"/>
              <a:t>‹#›</a:t>
            </a:fld>
            <a:endParaRPr lang="en-US"/>
          </a:p>
        </p:txBody>
      </p:sp>
    </p:spTree>
    <p:extLst>
      <p:ext uri="{BB962C8B-B14F-4D97-AF65-F5344CB8AC3E}">
        <p14:creationId xmlns:p14="http://schemas.microsoft.com/office/powerpoint/2010/main" val="281002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638482-A743-4F07-A79A-6AFE07D89A39}"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CA6016-4E96-46C0-970F-5283C897F70D}" type="slidenum">
              <a:rPr lang="en-US" smtClean="0"/>
              <a:t>‹#›</a:t>
            </a:fld>
            <a:endParaRPr lang="en-US"/>
          </a:p>
        </p:txBody>
      </p:sp>
    </p:spTree>
    <p:extLst>
      <p:ext uri="{BB962C8B-B14F-4D97-AF65-F5344CB8AC3E}">
        <p14:creationId xmlns:p14="http://schemas.microsoft.com/office/powerpoint/2010/main" val="1495004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638482-A743-4F07-A79A-6AFE07D89A39}"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CA6016-4E96-46C0-970F-5283C897F70D}" type="slidenum">
              <a:rPr lang="en-US" smtClean="0"/>
              <a:t>‹#›</a:t>
            </a:fld>
            <a:endParaRPr lang="en-US"/>
          </a:p>
        </p:txBody>
      </p:sp>
    </p:spTree>
    <p:extLst>
      <p:ext uri="{BB962C8B-B14F-4D97-AF65-F5344CB8AC3E}">
        <p14:creationId xmlns:p14="http://schemas.microsoft.com/office/powerpoint/2010/main" val="383622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38482-A743-4F07-A79A-6AFE07D89A39}"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CA6016-4E96-46C0-970F-5283C897F70D}" type="slidenum">
              <a:rPr lang="en-US" smtClean="0"/>
              <a:t>‹#›</a:t>
            </a:fld>
            <a:endParaRPr lang="en-US"/>
          </a:p>
        </p:txBody>
      </p:sp>
    </p:spTree>
    <p:extLst>
      <p:ext uri="{BB962C8B-B14F-4D97-AF65-F5344CB8AC3E}">
        <p14:creationId xmlns:p14="http://schemas.microsoft.com/office/powerpoint/2010/main" val="11032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638482-A743-4F07-A79A-6AFE07D89A39}"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A6016-4E96-46C0-970F-5283C897F70D}" type="slidenum">
              <a:rPr lang="en-US" smtClean="0"/>
              <a:t>‹#›</a:t>
            </a:fld>
            <a:endParaRPr lang="en-US"/>
          </a:p>
        </p:txBody>
      </p:sp>
    </p:spTree>
    <p:extLst>
      <p:ext uri="{BB962C8B-B14F-4D97-AF65-F5344CB8AC3E}">
        <p14:creationId xmlns:p14="http://schemas.microsoft.com/office/powerpoint/2010/main" val="1339631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638482-A743-4F07-A79A-6AFE07D89A39}"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A6016-4E96-46C0-970F-5283C897F70D}" type="slidenum">
              <a:rPr lang="en-US" smtClean="0"/>
              <a:t>‹#›</a:t>
            </a:fld>
            <a:endParaRPr lang="en-US"/>
          </a:p>
        </p:txBody>
      </p:sp>
    </p:spTree>
    <p:extLst>
      <p:ext uri="{BB962C8B-B14F-4D97-AF65-F5344CB8AC3E}">
        <p14:creationId xmlns:p14="http://schemas.microsoft.com/office/powerpoint/2010/main" val="1650562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3000"/>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38482-A743-4F07-A79A-6AFE07D89A39}"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A6016-4E96-46C0-970F-5283C897F70D}" type="slidenum">
              <a:rPr lang="en-US" smtClean="0"/>
              <a:t>‹#›</a:t>
            </a:fld>
            <a:endParaRPr lang="en-US"/>
          </a:p>
        </p:txBody>
      </p:sp>
    </p:spTree>
    <p:extLst>
      <p:ext uri="{BB962C8B-B14F-4D97-AF65-F5344CB8AC3E}">
        <p14:creationId xmlns:p14="http://schemas.microsoft.com/office/powerpoint/2010/main" val="1061861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latin typeface="Times New Roman" panose="02020603050405020304" pitchFamily="18" charset="0"/>
                <a:cs typeface="Times New Roman" panose="02020603050405020304" pitchFamily="18" charset="0"/>
              </a:rPr>
              <a:t>Les types de </a:t>
            </a:r>
            <a:r>
              <a:rPr lang="en-US" sz="5400" dirty="0" err="1">
                <a:latin typeface="Times New Roman" panose="02020603050405020304" pitchFamily="18" charset="0"/>
                <a:cs typeface="Times New Roman" panose="02020603050405020304" pitchFamily="18" charset="0"/>
              </a:rPr>
              <a:t>réactions</a:t>
            </a:r>
            <a:r>
              <a:rPr lang="en-US" sz="5400" dirty="0">
                <a:latin typeface="Times New Roman" panose="02020603050405020304" pitchFamily="18" charset="0"/>
                <a:cs typeface="Times New Roman" panose="02020603050405020304" pitchFamily="18" charset="0"/>
              </a:rPr>
              <a:t> </a:t>
            </a:r>
            <a:r>
              <a:rPr lang="en-US" sz="5400" dirty="0" err="1">
                <a:latin typeface="Times New Roman" panose="02020603050405020304" pitchFamily="18" charset="0"/>
                <a:cs typeface="Times New Roman" panose="02020603050405020304" pitchFamily="18" charset="0"/>
              </a:rPr>
              <a:t>chimiques</a:t>
            </a:r>
            <a:endParaRPr lang="en-US" sz="5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602037"/>
            <a:ext cx="9144000" cy="2167391"/>
          </a:xfrm>
        </p:spPr>
        <p:txBody>
          <a:bodyPr>
            <a:noAutofit/>
          </a:bodyPr>
          <a:lstStyle/>
          <a:p>
            <a:r>
              <a:rPr lang="en-US" sz="4000" dirty="0">
                <a:latin typeface="Times New Roman" panose="02020603050405020304" pitchFamily="18" charset="0"/>
                <a:cs typeface="Times New Roman" panose="02020603050405020304" pitchFamily="18" charset="0"/>
              </a:rPr>
              <a:t>PowerPoint </a:t>
            </a:r>
            <a:r>
              <a:rPr lang="en-US" sz="4000" dirty="0" smtClean="0">
                <a:latin typeface="Times New Roman" panose="02020603050405020304" pitchFamily="18" charset="0"/>
                <a:cs typeface="Times New Roman" panose="02020603050405020304" pitchFamily="18" charset="0"/>
              </a:rPr>
              <a:t>6.2</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0165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xmlns="" id="{A06E69FC-EC77-453A-8852-23F364D5FBA0}"/>
              </a:ext>
            </a:extLst>
          </p:cNvPr>
          <p:cNvSpPr/>
          <p:nvPr/>
        </p:nvSpPr>
        <p:spPr>
          <a:xfrm>
            <a:off x="2185481" y="3381810"/>
            <a:ext cx="6083030" cy="431091"/>
          </a:xfrm>
          <a:prstGeom prst="rect">
            <a:avLst/>
          </a:prstGeom>
          <a:solidFill>
            <a:srgbClr val="FFFFFF"/>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xmlns="" id="{36BB21C5-28F8-45B3-9B62-9DE542D5E5AE}"/>
              </a:ext>
            </a:extLst>
          </p:cNvPr>
          <p:cNvSpPr/>
          <p:nvPr/>
        </p:nvSpPr>
        <p:spPr>
          <a:xfrm>
            <a:off x="8677071" y="4243921"/>
            <a:ext cx="2676727" cy="431091"/>
          </a:xfrm>
          <a:prstGeom prst="rect">
            <a:avLst/>
          </a:prstGeom>
          <a:solidFill>
            <a:srgbClr val="FFFFFF"/>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xmlns="" id="{A4B4CB57-C2E1-4FA3-8F85-A62298C40046}"/>
              </a:ext>
            </a:extLst>
          </p:cNvPr>
          <p:cNvSpPr/>
          <p:nvPr/>
        </p:nvSpPr>
        <p:spPr>
          <a:xfrm>
            <a:off x="70831" y="4244448"/>
            <a:ext cx="2750190" cy="431091"/>
          </a:xfrm>
          <a:prstGeom prst="rect">
            <a:avLst/>
          </a:prstGeom>
          <a:solidFill>
            <a:srgbClr val="FFFFFF"/>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xmlns="" id="{5DC01481-B2B0-4401-A60D-09CE0DD0A4A9}"/>
              </a:ext>
            </a:extLst>
          </p:cNvPr>
          <p:cNvSpPr/>
          <p:nvPr/>
        </p:nvSpPr>
        <p:spPr>
          <a:xfrm>
            <a:off x="70831" y="4900880"/>
            <a:ext cx="10152939" cy="431091"/>
          </a:xfrm>
          <a:prstGeom prst="rect">
            <a:avLst/>
          </a:prstGeom>
          <a:solidFill>
            <a:srgbClr val="FFFFFF"/>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452" y="4859043"/>
            <a:ext cx="10340955" cy="507831"/>
          </a:xfrm>
          <a:prstGeom prst="rect">
            <a:avLst/>
          </a:prstGeom>
          <a:noFill/>
        </p:spPr>
        <p:txBody>
          <a:bodyPr wrap="square" rtlCol="0">
            <a:spAutoFit/>
          </a:bodyPr>
          <a:lstStyle/>
          <a:p>
            <a:r>
              <a:rPr lang="en-US" sz="2700" dirty="0">
                <a:latin typeface="Times New Roman" panose="02020603050405020304" pitchFamily="18" charset="0"/>
                <a:cs typeface="Times New Roman" panose="02020603050405020304" pitchFamily="18" charset="0"/>
              </a:rPr>
              <a:t>Un </a:t>
            </a:r>
            <a:r>
              <a:rPr lang="en-US" sz="2700" dirty="0" err="1">
                <a:latin typeface="Times New Roman" panose="02020603050405020304" pitchFamily="18" charset="0"/>
                <a:cs typeface="Times New Roman" panose="02020603050405020304" pitchFamily="18" charset="0"/>
              </a:rPr>
              <a:t>composé</a:t>
            </a:r>
            <a:r>
              <a:rPr lang="en-US" sz="2700" dirty="0">
                <a:latin typeface="Times New Roman" panose="02020603050405020304" pitchFamily="18" charset="0"/>
                <a:cs typeface="Times New Roman" panose="02020603050405020304" pitchFamily="18" charset="0"/>
              </a:rPr>
              <a:t> qui </a:t>
            </a:r>
            <a:r>
              <a:rPr lang="en-US" sz="2700" dirty="0" err="1">
                <a:latin typeface="Times New Roman" panose="02020603050405020304" pitchFamily="18" charset="0"/>
                <a:cs typeface="Times New Roman" panose="02020603050405020304" pitchFamily="18" charset="0"/>
              </a:rPr>
              <a:t>contient</a:t>
            </a:r>
            <a:r>
              <a:rPr lang="en-US" sz="2700" dirty="0">
                <a:latin typeface="Times New Roman" panose="02020603050405020304" pitchFamily="18" charset="0"/>
                <a:cs typeface="Times New Roman" panose="02020603050405020304" pitchFamily="18" charset="0"/>
              </a:rPr>
              <a:t> du </a:t>
            </a:r>
            <a:r>
              <a:rPr lang="en-US" sz="2700" dirty="0" err="1">
                <a:latin typeface="Times New Roman" panose="02020603050405020304" pitchFamily="18" charset="0"/>
                <a:cs typeface="Times New Roman" panose="02020603050405020304" pitchFamily="18" charset="0"/>
              </a:rPr>
              <a:t>carbone</a:t>
            </a:r>
            <a:r>
              <a:rPr lang="en-US" sz="2700" dirty="0">
                <a:latin typeface="Times New Roman" panose="02020603050405020304" pitchFamily="18" charset="0"/>
                <a:cs typeface="Times New Roman" panose="02020603050405020304" pitchFamily="18" charset="0"/>
              </a:rPr>
              <a:t>, Ex. – CH</a:t>
            </a:r>
            <a:r>
              <a:rPr lang="en-US" sz="2700" baseline="-25000" dirty="0">
                <a:latin typeface="Times New Roman" panose="02020603050405020304" pitchFamily="18" charset="0"/>
                <a:cs typeface="Times New Roman" panose="02020603050405020304" pitchFamily="18" charset="0"/>
              </a:rPr>
              <a:t>4</a:t>
            </a:r>
            <a:r>
              <a:rPr lang="en-US" sz="2700" dirty="0">
                <a:latin typeface="Times New Roman" panose="02020603050405020304" pitchFamily="18" charset="0"/>
                <a:cs typeface="Times New Roman" panose="02020603050405020304" pitchFamily="18" charset="0"/>
              </a:rPr>
              <a:t>, C</a:t>
            </a:r>
            <a:r>
              <a:rPr lang="en-US" sz="2700" baseline="-25000" dirty="0">
                <a:latin typeface="Times New Roman" panose="02020603050405020304" pitchFamily="18" charset="0"/>
                <a:cs typeface="Times New Roman" panose="02020603050405020304" pitchFamily="18" charset="0"/>
              </a:rPr>
              <a:t>2</a:t>
            </a:r>
            <a:r>
              <a:rPr lang="en-US" sz="2700" dirty="0">
                <a:latin typeface="Times New Roman" panose="02020603050405020304" pitchFamily="18" charset="0"/>
                <a:cs typeface="Times New Roman" panose="02020603050405020304" pitchFamily="18" charset="0"/>
              </a:rPr>
              <a:t>H</a:t>
            </a:r>
            <a:r>
              <a:rPr lang="en-US" sz="2700" baseline="-25000" dirty="0">
                <a:latin typeface="Times New Roman" panose="02020603050405020304" pitchFamily="18" charset="0"/>
                <a:cs typeface="Times New Roman" panose="02020603050405020304" pitchFamily="18" charset="0"/>
              </a:rPr>
              <a:t>6</a:t>
            </a:r>
            <a:r>
              <a:rPr lang="en-US" sz="2700" dirty="0">
                <a:latin typeface="Times New Roman" panose="02020603050405020304" pitchFamily="18" charset="0"/>
                <a:cs typeface="Times New Roman" panose="02020603050405020304" pitchFamily="18" charset="0"/>
              </a:rPr>
              <a:t>, C</a:t>
            </a:r>
            <a:r>
              <a:rPr lang="en-US" sz="2700" baseline="-25000" dirty="0">
                <a:latin typeface="Times New Roman" panose="02020603050405020304" pitchFamily="18" charset="0"/>
                <a:cs typeface="Times New Roman" panose="02020603050405020304" pitchFamily="18" charset="0"/>
              </a:rPr>
              <a:t>6</a:t>
            </a:r>
            <a:r>
              <a:rPr lang="en-US" sz="2700" dirty="0">
                <a:latin typeface="Times New Roman" panose="02020603050405020304" pitchFamily="18" charset="0"/>
                <a:cs typeface="Times New Roman" panose="02020603050405020304" pitchFamily="18" charset="0"/>
              </a:rPr>
              <a:t>H</a:t>
            </a:r>
            <a:r>
              <a:rPr lang="en-US" sz="2700" baseline="-25000" dirty="0">
                <a:latin typeface="Times New Roman" panose="02020603050405020304" pitchFamily="18" charset="0"/>
                <a:cs typeface="Times New Roman" panose="02020603050405020304" pitchFamily="18" charset="0"/>
              </a:rPr>
              <a:t>12</a:t>
            </a:r>
            <a:r>
              <a:rPr lang="en-US" sz="2700" dirty="0">
                <a:latin typeface="Times New Roman" panose="02020603050405020304" pitchFamily="18" charset="0"/>
                <a:cs typeface="Times New Roman" panose="02020603050405020304" pitchFamily="18" charset="0"/>
              </a:rPr>
              <a:t>O</a:t>
            </a:r>
            <a:r>
              <a:rPr lang="en-US" sz="2700" baseline="-25000" dirty="0">
                <a:latin typeface="Times New Roman" panose="02020603050405020304" pitchFamily="18" charset="0"/>
                <a:cs typeface="Times New Roman" panose="02020603050405020304" pitchFamily="18" charset="0"/>
              </a:rPr>
              <a:t>6</a:t>
            </a:r>
            <a:r>
              <a:rPr lang="en-US" sz="2700" dirty="0">
                <a:latin typeface="Times New Roman" panose="02020603050405020304" pitchFamily="18" charset="0"/>
                <a:cs typeface="Times New Roman" panose="02020603050405020304" pitchFamily="18" charset="0"/>
              </a:rPr>
              <a:t>, </a:t>
            </a:r>
            <a:r>
              <a:rPr lang="en-US" sz="2700" dirty="0">
                <a:solidFill>
                  <a:prstClr val="black"/>
                </a:solidFill>
                <a:latin typeface="Times New Roman" panose="02020603050405020304" pitchFamily="18" charset="0"/>
                <a:ea typeface="Calibri" panose="020F0502020204030204" pitchFamily="34" charset="0"/>
              </a:rPr>
              <a:t>C</a:t>
            </a:r>
            <a:r>
              <a:rPr lang="en-US" sz="2700" baseline="-25000" dirty="0">
                <a:solidFill>
                  <a:prstClr val="black"/>
                </a:solidFill>
                <a:latin typeface="Times New Roman" panose="02020603050405020304" pitchFamily="18" charset="0"/>
                <a:ea typeface="Calibri" panose="020F0502020204030204" pitchFamily="34" charset="0"/>
              </a:rPr>
              <a:t>5</a:t>
            </a:r>
            <a:r>
              <a:rPr lang="en-US" sz="2700" dirty="0">
                <a:solidFill>
                  <a:prstClr val="black"/>
                </a:solidFill>
                <a:latin typeface="Times New Roman" panose="02020603050405020304" pitchFamily="18" charset="0"/>
                <a:ea typeface="Calibri" panose="020F0502020204030204" pitchFamily="34" charset="0"/>
              </a:rPr>
              <a:t>H</a:t>
            </a:r>
            <a:r>
              <a:rPr lang="en-US" sz="2700" baseline="-25000" dirty="0">
                <a:solidFill>
                  <a:prstClr val="black"/>
                </a:solidFill>
                <a:latin typeface="Times New Roman" panose="02020603050405020304" pitchFamily="18" charset="0"/>
                <a:ea typeface="Calibri" panose="020F0502020204030204" pitchFamily="34" charset="0"/>
              </a:rPr>
              <a:t>12</a:t>
            </a:r>
            <a:r>
              <a:rPr lang="en-US" sz="2700" dirty="0">
                <a:solidFill>
                  <a:prstClr val="black"/>
                </a:solidFill>
                <a:latin typeface="Times New Roman" panose="02020603050405020304" pitchFamily="18" charset="0"/>
                <a:ea typeface="Calibri" panose="020F0502020204030204" pitchFamily="34" charset="0"/>
              </a:rPr>
              <a:t>S</a:t>
            </a:r>
            <a:endParaRPr lang="en-US" sz="27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838200" y="365125"/>
            <a:ext cx="10515600" cy="802343"/>
          </a:xfrm>
        </p:spPr>
        <p:txBody>
          <a:bodyPr>
            <a:normAutofit/>
          </a:bodyPr>
          <a:lstStyle/>
          <a:p>
            <a:pPr algn="ctr"/>
            <a:r>
              <a:rPr lang="en-US" sz="4000" dirty="0">
                <a:latin typeface="Times New Roman" panose="02020603050405020304" pitchFamily="18" charset="0"/>
                <a:cs typeface="Times New Roman" panose="02020603050405020304" pitchFamily="18" charset="0"/>
              </a:rPr>
              <a:t>6. La combustion</a:t>
            </a:r>
          </a:p>
        </p:txBody>
      </p:sp>
      <p:sp>
        <p:nvSpPr>
          <p:cNvPr id="4" name="TextBox 3"/>
          <p:cNvSpPr txBox="1"/>
          <p:nvPr/>
        </p:nvSpPr>
        <p:spPr>
          <a:xfrm>
            <a:off x="0" y="1975384"/>
            <a:ext cx="12110936" cy="1338828"/>
          </a:xfrm>
          <a:prstGeom prst="rect">
            <a:avLst/>
          </a:prstGeom>
          <a:noFill/>
        </p:spPr>
        <p:txBody>
          <a:bodyPr wrap="square" rtlCol="0">
            <a:spAutoFit/>
          </a:bodyPr>
          <a:lstStyle/>
          <a:p>
            <a:pPr marL="457200" indent="-457200">
              <a:buFont typeface="Arial" panose="020B0604020202020204" pitchFamily="34" charset="0"/>
              <a:buChar char="•"/>
            </a:pPr>
            <a:r>
              <a:rPr lang="fr-FR" sz="2700" dirty="0">
                <a:latin typeface="Times New Roman" panose="02020603050405020304" pitchFamily="18" charset="0"/>
                <a:cs typeface="Times New Roman" panose="02020603050405020304" pitchFamily="18" charset="0"/>
              </a:rPr>
              <a:t>Une forme de combustion importante implique les composés organiques – les produits sont toujours </a:t>
            </a:r>
            <a:r>
              <a:rPr lang="en-US" sz="2700" dirty="0">
                <a:latin typeface="Times New Roman" panose="02020603050405020304" pitchFamily="18" charset="0"/>
                <a:cs typeface="Times New Roman" panose="02020603050405020304" pitchFamily="18" charset="0"/>
              </a:rPr>
              <a:t>CO</a:t>
            </a:r>
            <a:r>
              <a:rPr lang="en-US" sz="2700" baseline="-25000" dirty="0">
                <a:latin typeface="Times New Roman" panose="02020603050405020304" pitchFamily="18" charset="0"/>
                <a:cs typeface="Times New Roman" panose="02020603050405020304" pitchFamily="18" charset="0"/>
              </a:rPr>
              <a:t>2(g)</a:t>
            </a:r>
            <a:r>
              <a:rPr lang="en-US" sz="2700" dirty="0">
                <a:latin typeface="Times New Roman" panose="02020603050405020304" pitchFamily="18" charset="0"/>
                <a:cs typeface="Times New Roman" panose="02020603050405020304" pitchFamily="18" charset="0"/>
              </a:rPr>
              <a:t> et H</a:t>
            </a:r>
            <a:r>
              <a:rPr lang="en-US" sz="2700" baseline="-25000" dirty="0">
                <a:latin typeface="Times New Roman" panose="02020603050405020304" pitchFamily="18" charset="0"/>
                <a:cs typeface="Times New Roman" panose="02020603050405020304" pitchFamily="18" charset="0"/>
              </a:rPr>
              <a:t>2</a:t>
            </a:r>
            <a:r>
              <a:rPr lang="en-US" sz="2700" dirty="0">
                <a:latin typeface="Times New Roman" panose="02020603050405020304" pitchFamily="18" charset="0"/>
                <a:cs typeface="Times New Roman" panose="02020603050405020304" pitchFamily="18" charset="0"/>
              </a:rPr>
              <a:t>O</a:t>
            </a:r>
            <a:r>
              <a:rPr lang="en-US" sz="2700" baseline="-25000" dirty="0">
                <a:latin typeface="Times New Roman" panose="02020603050405020304" pitchFamily="18" charset="0"/>
                <a:cs typeface="Times New Roman" panose="02020603050405020304" pitchFamily="18" charset="0"/>
              </a:rPr>
              <a:t>(l)</a:t>
            </a:r>
            <a:endParaRPr lang="fr-FR" sz="27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fr-FR" sz="2700" dirty="0">
                <a:latin typeface="Times New Roman" panose="02020603050405020304" pitchFamily="18" charset="0"/>
                <a:cs typeface="Times New Roman" panose="02020603050405020304" pitchFamily="18" charset="0"/>
              </a:rPr>
              <a:t>Si le composé organique contient S – du SO</a:t>
            </a:r>
            <a:r>
              <a:rPr lang="fr-FR" sz="2700" baseline="-25000" dirty="0">
                <a:latin typeface="Times New Roman" panose="02020603050405020304" pitchFamily="18" charset="0"/>
                <a:cs typeface="Times New Roman" panose="02020603050405020304" pitchFamily="18" charset="0"/>
              </a:rPr>
              <a:t>2(g)</a:t>
            </a:r>
            <a:r>
              <a:rPr lang="fr-FR" sz="2700" dirty="0">
                <a:latin typeface="Times New Roman" panose="02020603050405020304" pitchFamily="18" charset="0"/>
                <a:cs typeface="Times New Roman" panose="02020603050405020304" pitchFamily="18" charset="0"/>
              </a:rPr>
              <a:t> est aussi produit</a:t>
            </a:r>
            <a:endParaRPr lang="en-CA" sz="27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0" y="3744213"/>
            <a:ext cx="11508407" cy="923330"/>
          </a:xfrm>
          <a:prstGeom prst="rect">
            <a:avLst/>
          </a:prstGeom>
          <a:noFill/>
        </p:spPr>
        <p:txBody>
          <a:bodyPr wrap="none" rtlCol="0">
            <a:spAutoFit/>
          </a:bodyPr>
          <a:lstStyle/>
          <a:p>
            <a:r>
              <a:rPr lang="en-US" sz="2700" dirty="0" err="1">
                <a:latin typeface="Times New Roman" panose="02020603050405020304" pitchFamily="18" charset="0"/>
                <a:cs typeface="Times New Roman" panose="02020603050405020304" pitchFamily="18" charset="0"/>
              </a:rPr>
              <a:t>L’équation</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générale</a:t>
            </a:r>
            <a:r>
              <a:rPr lang="en-US" sz="2700" dirty="0">
                <a:latin typeface="Times New Roman" panose="02020603050405020304" pitchFamily="18" charset="0"/>
                <a:cs typeface="Times New Roman" panose="02020603050405020304" pitchFamily="18" charset="0"/>
              </a:rPr>
              <a:t>, </a:t>
            </a:r>
          </a:p>
          <a:p>
            <a:r>
              <a:rPr lang="en-US" sz="2700" dirty="0" err="1">
                <a:latin typeface="Times New Roman" panose="02020603050405020304" pitchFamily="18" charset="0"/>
                <a:cs typeface="Times New Roman" panose="02020603050405020304" pitchFamily="18" charset="0"/>
              </a:rPr>
              <a:t>composé</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organique</a:t>
            </a:r>
            <a:r>
              <a:rPr lang="en-US" sz="2700" dirty="0">
                <a:latin typeface="Times New Roman" panose="02020603050405020304" pitchFamily="18" charset="0"/>
                <a:cs typeface="Times New Roman" panose="02020603050405020304" pitchFamily="18" charset="0"/>
              </a:rPr>
              <a:t> + </a:t>
            </a:r>
            <a:r>
              <a:rPr lang="en-US" sz="2700" dirty="0" err="1">
                <a:latin typeface="Times New Roman" panose="02020603050405020304" pitchFamily="18" charset="0"/>
                <a:cs typeface="Times New Roman" panose="02020603050405020304" pitchFamily="18" charset="0"/>
              </a:rPr>
              <a:t>oxygène</a:t>
            </a:r>
            <a:r>
              <a:rPr lang="en-US" sz="2700" dirty="0">
                <a:latin typeface="Times New Roman" panose="02020603050405020304" pitchFamily="18" charset="0"/>
                <a:cs typeface="Times New Roman" panose="02020603050405020304" pitchFamily="18" charset="0"/>
              </a:rPr>
              <a:t> → </a:t>
            </a:r>
            <a:r>
              <a:rPr lang="en-US" sz="2700" dirty="0" err="1">
                <a:latin typeface="Times New Roman" panose="02020603050405020304" pitchFamily="18" charset="0"/>
                <a:cs typeface="Times New Roman" panose="02020603050405020304" pitchFamily="18" charset="0"/>
              </a:rPr>
              <a:t>dioxyde</a:t>
            </a:r>
            <a:r>
              <a:rPr lang="en-US" sz="2700" dirty="0">
                <a:latin typeface="Times New Roman" panose="02020603050405020304" pitchFamily="18" charset="0"/>
                <a:cs typeface="Times New Roman" panose="02020603050405020304" pitchFamily="18" charset="0"/>
              </a:rPr>
              <a:t> de </a:t>
            </a:r>
            <a:r>
              <a:rPr lang="en-US" sz="2700" dirty="0" err="1">
                <a:latin typeface="Times New Roman" panose="02020603050405020304" pitchFamily="18" charset="0"/>
                <a:cs typeface="Times New Roman" panose="02020603050405020304" pitchFamily="18" charset="0"/>
              </a:rPr>
              <a:t>carbone</a:t>
            </a:r>
            <a:r>
              <a:rPr lang="en-US" sz="2700" dirty="0">
                <a:latin typeface="Times New Roman" panose="02020603050405020304" pitchFamily="18" charset="0"/>
                <a:cs typeface="Times New Roman" panose="02020603050405020304" pitchFamily="18" charset="0"/>
              </a:rPr>
              <a:t> + </a:t>
            </a:r>
            <a:r>
              <a:rPr lang="en-US" sz="2700" dirty="0" err="1">
                <a:latin typeface="Times New Roman" panose="02020603050405020304" pitchFamily="18" charset="0"/>
                <a:cs typeface="Times New Roman" panose="02020603050405020304" pitchFamily="18" charset="0"/>
              </a:rPr>
              <a:t>eau</a:t>
            </a:r>
            <a:r>
              <a:rPr lang="en-US" sz="2700" dirty="0">
                <a:latin typeface="Times New Roman" panose="02020603050405020304" pitchFamily="18" charset="0"/>
                <a:cs typeface="Times New Roman" panose="02020603050405020304" pitchFamily="18" charset="0"/>
              </a:rPr>
              <a:t> + (dioxide de </a:t>
            </a:r>
            <a:r>
              <a:rPr lang="en-US" sz="2700" dirty="0" err="1">
                <a:latin typeface="Times New Roman" panose="02020603050405020304" pitchFamily="18" charset="0"/>
                <a:cs typeface="Times New Roman" panose="02020603050405020304" pitchFamily="18" charset="0"/>
              </a:rPr>
              <a:t>soufre</a:t>
            </a:r>
            <a:r>
              <a:rPr lang="en-US" sz="2700" dirty="0">
                <a:latin typeface="Times New Roman" panose="02020603050405020304" pitchFamily="18" charset="0"/>
                <a:cs typeface="Times New Roman" panose="02020603050405020304" pitchFamily="18" charset="0"/>
              </a:rPr>
              <a:t>)</a:t>
            </a:r>
          </a:p>
        </p:txBody>
      </p:sp>
      <p:sp>
        <p:nvSpPr>
          <p:cNvPr id="6" name="TextBox 5"/>
          <p:cNvSpPr txBox="1"/>
          <p:nvPr/>
        </p:nvSpPr>
        <p:spPr>
          <a:xfrm>
            <a:off x="0" y="5506135"/>
            <a:ext cx="5365571" cy="507831"/>
          </a:xfrm>
          <a:prstGeom prst="rect">
            <a:avLst/>
          </a:prstGeom>
          <a:noFill/>
        </p:spPr>
        <p:txBody>
          <a:bodyPr wrap="none" rtlCol="0">
            <a:spAutoFit/>
          </a:bodyPr>
          <a:lstStyle/>
          <a:p>
            <a:r>
              <a:rPr lang="en-US" sz="2700" dirty="0" err="1">
                <a:latin typeface="Times New Roman" panose="02020603050405020304" pitchFamily="18" charset="0"/>
                <a:cs typeface="Times New Roman" panose="02020603050405020304" pitchFamily="18" charset="0"/>
              </a:rPr>
              <a:t>Exemple</a:t>
            </a:r>
            <a:r>
              <a:rPr lang="en-US" sz="2700" dirty="0">
                <a:latin typeface="Times New Roman" panose="02020603050405020304" pitchFamily="18" charset="0"/>
                <a:cs typeface="Times New Roman" panose="02020603050405020304" pitchFamily="18" charset="0"/>
              </a:rPr>
              <a:t>, CH</a:t>
            </a:r>
            <a:r>
              <a:rPr lang="en-US" sz="2700" baseline="-25000" dirty="0">
                <a:latin typeface="Times New Roman" panose="02020603050405020304" pitchFamily="18" charset="0"/>
                <a:cs typeface="Times New Roman" panose="02020603050405020304" pitchFamily="18" charset="0"/>
              </a:rPr>
              <a:t>4</a:t>
            </a:r>
            <a:r>
              <a:rPr lang="en-US" sz="2700" dirty="0">
                <a:latin typeface="Times New Roman" panose="02020603050405020304" pitchFamily="18" charset="0"/>
                <a:cs typeface="Times New Roman" panose="02020603050405020304" pitchFamily="18" charset="0"/>
              </a:rPr>
              <a:t> + 2O</a:t>
            </a:r>
            <a:r>
              <a:rPr lang="en-US" sz="2700" baseline="-25000" dirty="0">
                <a:latin typeface="Times New Roman" panose="02020603050405020304" pitchFamily="18" charset="0"/>
                <a:cs typeface="Times New Roman" panose="02020603050405020304" pitchFamily="18" charset="0"/>
              </a:rPr>
              <a:t>2</a:t>
            </a:r>
            <a:r>
              <a:rPr lang="en-US" sz="2700" dirty="0">
                <a:latin typeface="Times New Roman" panose="02020603050405020304" pitchFamily="18" charset="0"/>
                <a:cs typeface="Times New Roman" panose="02020603050405020304" pitchFamily="18" charset="0"/>
              </a:rPr>
              <a:t> → CO</a:t>
            </a:r>
            <a:r>
              <a:rPr lang="en-US" sz="2700" baseline="-25000" dirty="0">
                <a:latin typeface="Times New Roman" panose="02020603050405020304" pitchFamily="18" charset="0"/>
                <a:cs typeface="Times New Roman" panose="02020603050405020304" pitchFamily="18" charset="0"/>
              </a:rPr>
              <a:t>2</a:t>
            </a:r>
            <a:r>
              <a:rPr lang="en-US" sz="2700" dirty="0">
                <a:latin typeface="Times New Roman" panose="02020603050405020304" pitchFamily="18" charset="0"/>
                <a:cs typeface="Times New Roman" panose="02020603050405020304" pitchFamily="18" charset="0"/>
              </a:rPr>
              <a:t> + 2H</a:t>
            </a:r>
            <a:r>
              <a:rPr lang="en-US" sz="2700" baseline="-25000" dirty="0">
                <a:latin typeface="Times New Roman" panose="02020603050405020304" pitchFamily="18" charset="0"/>
                <a:cs typeface="Times New Roman" panose="02020603050405020304" pitchFamily="18" charset="0"/>
              </a:rPr>
              <a:t>2</a:t>
            </a:r>
            <a:r>
              <a:rPr lang="en-US" sz="2700" dirty="0">
                <a:latin typeface="Times New Roman" panose="02020603050405020304" pitchFamily="18" charset="0"/>
                <a:cs typeface="Times New Roman" panose="02020603050405020304" pitchFamily="18" charset="0"/>
              </a:rPr>
              <a:t>O</a:t>
            </a:r>
          </a:p>
        </p:txBody>
      </p:sp>
      <p:cxnSp>
        <p:nvCxnSpPr>
          <p:cNvPr id="23" name="Curved Connector 22"/>
          <p:cNvCxnSpPr>
            <a:cxnSpLocks/>
            <a:stCxn id="24" idx="2"/>
            <a:endCxn id="26" idx="0"/>
          </p:cNvCxnSpPr>
          <p:nvPr/>
        </p:nvCxnSpPr>
        <p:spPr>
          <a:xfrm rot="16200000" flipH="1">
            <a:off x="3183943" y="2937521"/>
            <a:ext cx="225341" cy="3701375"/>
          </a:xfrm>
          <a:prstGeom prst="curvedConnector3">
            <a:avLst>
              <a:gd name="adj1" fmla="val 50000"/>
            </a:avLst>
          </a:prstGeom>
          <a:ln w="19050">
            <a:solidFill>
              <a:srgbClr val="0033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xmlns="" id="{291932B3-490F-41CF-83BD-E078649FA5C5}"/>
              </a:ext>
            </a:extLst>
          </p:cNvPr>
          <p:cNvSpPr txBox="1"/>
          <p:nvPr/>
        </p:nvSpPr>
        <p:spPr>
          <a:xfrm>
            <a:off x="0" y="1052054"/>
            <a:ext cx="12110936" cy="923330"/>
          </a:xfrm>
          <a:prstGeom prst="rect">
            <a:avLst/>
          </a:prstGeom>
          <a:noFill/>
        </p:spPr>
        <p:txBody>
          <a:bodyPr wrap="square" rtlCol="0">
            <a:spAutoFit/>
          </a:bodyPr>
          <a:lstStyle/>
          <a:p>
            <a:r>
              <a:rPr lang="en-CA" sz="2700" dirty="0">
                <a:latin typeface="Times New Roman" panose="02020603050405020304" pitchFamily="18" charset="0"/>
                <a:cs typeface="Times New Roman" panose="02020603050405020304" pitchFamily="18" charset="0"/>
              </a:rPr>
              <a:t>La r</a:t>
            </a:r>
            <a:r>
              <a:rPr lang="en-US" sz="2700" dirty="0" err="1">
                <a:latin typeface="Times New Roman" panose="02020603050405020304" pitchFamily="18" charset="0"/>
                <a:cs typeface="Times New Roman" panose="02020603050405020304" pitchFamily="18" charset="0"/>
              </a:rPr>
              <a:t>éaction</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rapide</a:t>
            </a:r>
            <a:r>
              <a:rPr lang="en-US" sz="2700" dirty="0">
                <a:latin typeface="Times New Roman" panose="02020603050405020304" pitchFamily="18" charset="0"/>
                <a:cs typeface="Times New Roman" panose="02020603050405020304" pitchFamily="18" charset="0"/>
              </a:rPr>
              <a:t> d’un </a:t>
            </a:r>
            <a:r>
              <a:rPr lang="en-US" sz="2700" dirty="0" err="1">
                <a:latin typeface="Times New Roman" panose="02020603050405020304" pitchFamily="18" charset="0"/>
                <a:cs typeface="Times New Roman" panose="02020603050405020304" pitchFamily="18" charset="0"/>
              </a:rPr>
              <a:t>composé</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ou</a:t>
            </a:r>
            <a:r>
              <a:rPr lang="en-US" sz="2700" dirty="0">
                <a:latin typeface="Times New Roman" panose="02020603050405020304" pitchFamily="18" charset="0"/>
                <a:cs typeface="Times New Roman" panose="02020603050405020304" pitchFamily="18" charset="0"/>
              </a:rPr>
              <a:t> d’un </a:t>
            </a:r>
            <a:r>
              <a:rPr lang="en-US" sz="2700" dirty="0" err="1">
                <a:latin typeface="Times New Roman" panose="02020603050405020304" pitchFamily="18" charset="0"/>
                <a:cs typeface="Times New Roman" panose="02020603050405020304" pitchFamily="18" charset="0"/>
              </a:rPr>
              <a:t>élément</a:t>
            </a:r>
            <a:r>
              <a:rPr lang="en-US" sz="2700" dirty="0">
                <a:latin typeface="Times New Roman" panose="02020603050405020304" pitchFamily="18" charset="0"/>
                <a:cs typeface="Times New Roman" panose="02020603050405020304" pitchFamily="18" charset="0"/>
              </a:rPr>
              <a:t> avec </a:t>
            </a:r>
            <a:r>
              <a:rPr lang="en-US" sz="2700" dirty="0" err="1">
                <a:latin typeface="Times New Roman" panose="02020603050405020304" pitchFamily="18" charset="0"/>
                <a:cs typeface="Times New Roman" panose="02020603050405020304" pitchFamily="18" charset="0"/>
              </a:rPr>
              <a:t>l’oxygène</a:t>
            </a:r>
            <a:r>
              <a:rPr lang="en-US" sz="2700" dirty="0">
                <a:latin typeface="Times New Roman" panose="02020603050405020304" pitchFamily="18" charset="0"/>
                <a:cs typeface="Times New Roman" panose="02020603050405020304" pitchFamily="18" charset="0"/>
              </a:rPr>
              <a:t> pour former un oxide et pour </a:t>
            </a:r>
            <a:r>
              <a:rPr lang="en-US" sz="2700" dirty="0" err="1">
                <a:latin typeface="Times New Roman" panose="02020603050405020304" pitchFamily="18" charset="0"/>
                <a:cs typeface="Times New Roman" panose="02020603050405020304" pitchFamily="18" charset="0"/>
              </a:rPr>
              <a:t>produire</a:t>
            </a:r>
            <a:r>
              <a:rPr lang="en-US" sz="2700" dirty="0">
                <a:latin typeface="Times New Roman" panose="02020603050405020304" pitchFamily="18" charset="0"/>
                <a:cs typeface="Times New Roman" panose="02020603050405020304" pitchFamily="18" charset="0"/>
              </a:rPr>
              <a:t> de la </a:t>
            </a:r>
            <a:r>
              <a:rPr lang="en-US" sz="2700" dirty="0" err="1">
                <a:latin typeface="Times New Roman" panose="02020603050405020304" pitchFamily="18" charset="0"/>
                <a:cs typeface="Times New Roman" panose="02020603050405020304" pitchFamily="18" charset="0"/>
              </a:rPr>
              <a:t>chaleur</a:t>
            </a:r>
            <a:r>
              <a:rPr lang="fr-FR" sz="2700" dirty="0">
                <a:latin typeface="Times New Roman" panose="02020603050405020304" pitchFamily="18" charset="0"/>
                <a:cs typeface="Times New Roman" panose="02020603050405020304" pitchFamily="18" charset="0"/>
              </a:rPr>
              <a:t>.</a:t>
            </a:r>
            <a:endParaRPr lang="en-CA" sz="2700" dirty="0">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xmlns="" id="{B6C51437-BA2B-4C53-A539-D03F38A54313}"/>
              </a:ext>
            </a:extLst>
          </p:cNvPr>
          <p:cNvSpPr txBox="1"/>
          <p:nvPr/>
        </p:nvSpPr>
        <p:spPr>
          <a:xfrm>
            <a:off x="0" y="6153227"/>
            <a:ext cx="6888424" cy="507831"/>
          </a:xfrm>
          <a:prstGeom prst="rect">
            <a:avLst/>
          </a:prstGeom>
          <a:noFill/>
        </p:spPr>
        <p:txBody>
          <a:bodyPr wrap="none" rtlCol="0">
            <a:spAutoFit/>
          </a:bodyPr>
          <a:lstStyle/>
          <a:p>
            <a:r>
              <a:rPr lang="en-US" sz="2700" dirty="0" err="1">
                <a:latin typeface="Times New Roman" panose="02020603050405020304" pitchFamily="18" charset="0"/>
                <a:cs typeface="Times New Roman" panose="02020603050405020304" pitchFamily="18" charset="0"/>
              </a:rPr>
              <a:t>Exemple</a:t>
            </a:r>
            <a:r>
              <a:rPr lang="en-US" sz="2700" dirty="0">
                <a:latin typeface="Times New Roman" panose="02020603050405020304" pitchFamily="18" charset="0"/>
                <a:cs typeface="Times New Roman" panose="02020603050405020304" pitchFamily="18" charset="0"/>
              </a:rPr>
              <a:t>, </a:t>
            </a:r>
            <a:r>
              <a:rPr lang="en-US" sz="2700" dirty="0">
                <a:latin typeface="Times New Roman" panose="02020603050405020304" pitchFamily="18" charset="0"/>
                <a:ea typeface="Calibri" panose="020F0502020204030204" pitchFamily="34" charset="0"/>
              </a:rPr>
              <a:t>C</a:t>
            </a:r>
            <a:r>
              <a:rPr lang="en-US" sz="2700" baseline="-25000" dirty="0">
                <a:latin typeface="Times New Roman" panose="02020603050405020304" pitchFamily="18" charset="0"/>
                <a:ea typeface="Calibri" panose="020F0502020204030204" pitchFamily="34" charset="0"/>
              </a:rPr>
              <a:t>5</a:t>
            </a:r>
            <a:r>
              <a:rPr lang="en-US" sz="2700" dirty="0">
                <a:latin typeface="Times New Roman" panose="02020603050405020304" pitchFamily="18" charset="0"/>
                <a:ea typeface="Calibri" panose="020F0502020204030204" pitchFamily="34" charset="0"/>
              </a:rPr>
              <a:t>H</a:t>
            </a:r>
            <a:r>
              <a:rPr lang="en-US" sz="2700" baseline="-25000" dirty="0">
                <a:latin typeface="Times New Roman" panose="02020603050405020304" pitchFamily="18" charset="0"/>
                <a:ea typeface="Calibri" panose="020F0502020204030204" pitchFamily="34" charset="0"/>
              </a:rPr>
              <a:t>12</a:t>
            </a:r>
            <a:r>
              <a:rPr lang="en-US" sz="2700" dirty="0">
                <a:latin typeface="Times New Roman" panose="02020603050405020304" pitchFamily="18" charset="0"/>
                <a:ea typeface="Calibri" panose="020F0502020204030204" pitchFamily="34" charset="0"/>
              </a:rPr>
              <a:t>S + 9O</a:t>
            </a:r>
            <a:r>
              <a:rPr lang="en-US" sz="2700" baseline="-25000" dirty="0">
                <a:latin typeface="Times New Roman" panose="02020603050405020304" pitchFamily="18" charset="0"/>
                <a:ea typeface="Calibri" panose="020F0502020204030204" pitchFamily="34" charset="0"/>
              </a:rPr>
              <a:t>2</a:t>
            </a:r>
            <a:r>
              <a:rPr lang="en-US" sz="2700" dirty="0">
                <a:latin typeface="Times New Roman" panose="02020603050405020304" pitchFamily="18" charset="0"/>
                <a:ea typeface="Calibri" panose="020F0502020204030204" pitchFamily="34" charset="0"/>
              </a:rPr>
              <a:t> → 5CO</a:t>
            </a:r>
            <a:r>
              <a:rPr lang="en-US" sz="2700" baseline="-25000" dirty="0">
                <a:latin typeface="Times New Roman" panose="02020603050405020304" pitchFamily="18" charset="0"/>
                <a:ea typeface="Calibri" panose="020F0502020204030204" pitchFamily="34" charset="0"/>
              </a:rPr>
              <a:t>2</a:t>
            </a:r>
            <a:r>
              <a:rPr lang="en-US" sz="2700" dirty="0">
                <a:latin typeface="Times New Roman" panose="02020603050405020304" pitchFamily="18" charset="0"/>
                <a:ea typeface="Calibri" panose="020F0502020204030204" pitchFamily="34" charset="0"/>
              </a:rPr>
              <a:t> + 6H</a:t>
            </a:r>
            <a:r>
              <a:rPr lang="en-US" sz="2700" baseline="-25000" dirty="0">
                <a:latin typeface="Times New Roman" panose="02020603050405020304" pitchFamily="18" charset="0"/>
                <a:ea typeface="Calibri" panose="020F0502020204030204" pitchFamily="34" charset="0"/>
              </a:rPr>
              <a:t>2</a:t>
            </a:r>
            <a:r>
              <a:rPr lang="en-US" sz="2700" dirty="0">
                <a:latin typeface="Times New Roman" panose="02020603050405020304" pitchFamily="18" charset="0"/>
                <a:ea typeface="Calibri" panose="020F0502020204030204" pitchFamily="34" charset="0"/>
              </a:rPr>
              <a:t>O + SO</a:t>
            </a:r>
            <a:r>
              <a:rPr lang="en-US" sz="2700" baseline="-25000" dirty="0">
                <a:latin typeface="Times New Roman" panose="02020603050405020304" pitchFamily="18" charset="0"/>
                <a:ea typeface="Calibri" panose="020F0502020204030204" pitchFamily="34" charset="0"/>
              </a:rPr>
              <a:t>2</a:t>
            </a:r>
            <a:endParaRPr lang="en-US" sz="2700" dirty="0">
              <a:latin typeface="Times New Roman" panose="02020603050405020304" pitchFamily="18" charset="0"/>
              <a:cs typeface="Times New Roman" panose="02020603050405020304" pitchFamily="18" charset="0"/>
            </a:endParaRPr>
          </a:p>
        </p:txBody>
      </p:sp>
      <p:sp>
        <p:nvSpPr>
          <p:cNvPr id="37" name="TextBox 36">
            <a:extLst>
              <a:ext uri="{FF2B5EF4-FFF2-40B4-BE49-F238E27FC236}">
                <a16:creationId xmlns:a16="http://schemas.microsoft.com/office/drawing/2014/main" xmlns="" id="{91C552C3-C524-4EF4-8144-8A19A8E78C0E}"/>
              </a:ext>
            </a:extLst>
          </p:cNvPr>
          <p:cNvSpPr txBox="1"/>
          <p:nvPr/>
        </p:nvSpPr>
        <p:spPr>
          <a:xfrm>
            <a:off x="2185481" y="3345377"/>
            <a:ext cx="6180025" cy="507831"/>
          </a:xfrm>
          <a:prstGeom prst="rect">
            <a:avLst/>
          </a:prstGeom>
          <a:noFill/>
        </p:spPr>
        <p:txBody>
          <a:bodyPr wrap="none" rtlCol="0">
            <a:spAutoFit/>
          </a:bodyPr>
          <a:lstStyle/>
          <a:p>
            <a:r>
              <a:rPr lang="en-US" sz="2700" dirty="0">
                <a:latin typeface="Times New Roman" panose="02020603050405020304" pitchFamily="18" charset="0"/>
                <a:cs typeface="Times New Roman" panose="02020603050405020304" pitchFamily="18" charset="0"/>
              </a:rPr>
              <a:t>Si le </a:t>
            </a:r>
            <a:r>
              <a:rPr lang="en-US" sz="2700" dirty="0" err="1">
                <a:latin typeface="Times New Roman" panose="02020603050405020304" pitchFamily="18" charset="0"/>
                <a:cs typeface="Times New Roman" panose="02020603050405020304" pitchFamily="18" charset="0"/>
              </a:rPr>
              <a:t>composé</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organique</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contient</a:t>
            </a:r>
            <a:r>
              <a:rPr lang="en-US" sz="2700" dirty="0">
                <a:latin typeface="Times New Roman" panose="02020603050405020304" pitchFamily="18" charset="0"/>
                <a:cs typeface="Times New Roman" panose="02020603050405020304" pitchFamily="18" charset="0"/>
              </a:rPr>
              <a:t> du </a:t>
            </a:r>
            <a:r>
              <a:rPr lang="en-US" sz="2700" dirty="0" err="1">
                <a:latin typeface="Times New Roman" panose="02020603050405020304" pitchFamily="18" charset="0"/>
                <a:cs typeface="Times New Roman" panose="02020603050405020304" pitchFamily="18" charset="0"/>
              </a:rPr>
              <a:t>soufre</a:t>
            </a:r>
            <a:endParaRPr lang="en-US" sz="2700" dirty="0">
              <a:latin typeface="Times New Roman" panose="02020603050405020304" pitchFamily="18" charset="0"/>
              <a:cs typeface="Times New Roman" panose="02020603050405020304" pitchFamily="18" charset="0"/>
            </a:endParaRPr>
          </a:p>
        </p:txBody>
      </p:sp>
      <p:cxnSp>
        <p:nvCxnSpPr>
          <p:cNvPr id="41" name="Curved Connector 22">
            <a:extLst>
              <a:ext uri="{FF2B5EF4-FFF2-40B4-BE49-F238E27FC236}">
                <a16:creationId xmlns:a16="http://schemas.microsoft.com/office/drawing/2014/main" xmlns="" id="{C9894EF9-F48B-4244-BDF5-33202B1E2590}"/>
              </a:ext>
            </a:extLst>
          </p:cNvPr>
          <p:cNvCxnSpPr>
            <a:cxnSpLocks/>
            <a:stCxn id="39" idx="0"/>
            <a:endCxn id="38" idx="2"/>
          </p:cNvCxnSpPr>
          <p:nvPr/>
        </p:nvCxnSpPr>
        <p:spPr>
          <a:xfrm rot="16200000" flipV="1">
            <a:off x="7405706" y="1634191"/>
            <a:ext cx="431020" cy="4788439"/>
          </a:xfrm>
          <a:prstGeom prst="curvedConnector3">
            <a:avLst>
              <a:gd name="adj1" fmla="val 50000"/>
            </a:avLst>
          </a:prstGeom>
          <a:ln w="19050">
            <a:solidFill>
              <a:srgbClr val="0033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750533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sndAc>
          <p:stSnd>
            <p:snd r:embed="rId3" name="bomb.wav"/>
          </p:stSnd>
        </p:sndAc>
      </p:transition>
    </mc:Choice>
    <mc:Fallback>
      <p:transition spd="slow">
        <p:fade/>
        <p:sndAc>
          <p:stSnd>
            <p:snd r:embed="rId2" name="bomb.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anim calcmode="lin" valueType="num">
                                      <p:cBhvr additive="base">
                                        <p:cTn id="9" dur="500" fill="hold"/>
                                        <p:tgtEl>
                                          <p:spTgt spid="7"/>
                                        </p:tgtEl>
                                        <p:attrNameLst>
                                          <p:attrName>ppt_x</p:attrName>
                                        </p:attrNameLst>
                                      </p:cBhvr>
                                      <p:tavLst>
                                        <p:tav tm="0">
                                          <p:val>
                                            <p:strVal val="#ppt_x"/>
                                          </p:val>
                                        </p:tav>
                                        <p:tav tm="100000">
                                          <p:val>
                                            <p:strVal val="#ppt_x"/>
                                          </p:val>
                                        </p:tav>
                                      </p:tavLst>
                                    </p:anim>
                                    <p:anim calcmode="lin" valueType="num">
                                      <p:cBhvr additive="base">
                                        <p:cTn id="10" dur="500" fill="hold"/>
                                        <p:tgtEl>
                                          <p:spTgt spid="7"/>
                                        </p:tgtEl>
                                        <p:attrNameLst>
                                          <p:attrName>ppt_y</p:attrName>
                                        </p:attrNameLst>
                                      </p:cBhvr>
                                      <p:tavLst>
                                        <p:tav tm="0">
                                          <p:val>
                                            <p:strVal val="1+#ppt_h/2"/>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ppt_x"/>
                                          </p:val>
                                        </p:tav>
                                        <p:tav tm="100000">
                                          <p:val>
                                            <p:strVal val="#ppt_x"/>
                                          </p:val>
                                        </p:tav>
                                      </p:tavLst>
                                    </p:anim>
                                    <p:anim calcmode="lin" valueType="num">
                                      <p:cBhvr additive="base">
                                        <p:cTn id="38" dur="500" fill="hold"/>
                                        <p:tgtEl>
                                          <p:spTgt spid="22"/>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fill="hold"/>
                                        <p:tgtEl>
                                          <p:spTgt spid="24"/>
                                        </p:tgtEl>
                                        <p:attrNameLst>
                                          <p:attrName>ppt_x</p:attrName>
                                        </p:attrNameLst>
                                      </p:cBhvr>
                                      <p:tavLst>
                                        <p:tav tm="0">
                                          <p:val>
                                            <p:strVal val="#ppt_x"/>
                                          </p:val>
                                        </p:tav>
                                        <p:tav tm="100000">
                                          <p:val>
                                            <p:strVal val="#ppt_x"/>
                                          </p:val>
                                        </p:tav>
                                      </p:tavLst>
                                    </p:anim>
                                    <p:anim calcmode="lin" valueType="num">
                                      <p:cBhvr additive="base">
                                        <p:cTn id="42" dur="500" fill="hold"/>
                                        <p:tgtEl>
                                          <p:spTgt spid="2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additive="base">
                                        <p:cTn id="45" dur="500" fill="hold"/>
                                        <p:tgtEl>
                                          <p:spTgt spid="26"/>
                                        </p:tgtEl>
                                        <p:attrNameLst>
                                          <p:attrName>ppt_x</p:attrName>
                                        </p:attrNameLst>
                                      </p:cBhvr>
                                      <p:tavLst>
                                        <p:tav tm="0">
                                          <p:val>
                                            <p:strVal val="#ppt_x"/>
                                          </p:val>
                                        </p:tav>
                                        <p:tav tm="100000">
                                          <p:val>
                                            <p:strVal val="#ppt_x"/>
                                          </p:val>
                                        </p:tav>
                                      </p:tavLst>
                                    </p:anim>
                                    <p:anim calcmode="lin" valueType="num">
                                      <p:cBhvr additive="base">
                                        <p:cTn id="4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anim calcmode="lin" valueType="num">
                                      <p:cBhvr additive="base">
                                        <p:cTn id="51" dur="500" fill="hold"/>
                                        <p:tgtEl>
                                          <p:spTgt spid="37"/>
                                        </p:tgtEl>
                                        <p:attrNameLst>
                                          <p:attrName>ppt_x</p:attrName>
                                        </p:attrNameLst>
                                      </p:cBhvr>
                                      <p:tavLst>
                                        <p:tav tm="0">
                                          <p:val>
                                            <p:strVal val="#ppt_x"/>
                                          </p:val>
                                        </p:tav>
                                        <p:tav tm="100000">
                                          <p:val>
                                            <p:strVal val="#ppt_x"/>
                                          </p:val>
                                        </p:tav>
                                      </p:tavLst>
                                    </p:anim>
                                    <p:anim calcmode="lin" valueType="num">
                                      <p:cBhvr additive="base">
                                        <p:cTn id="52" dur="500" fill="hold"/>
                                        <p:tgtEl>
                                          <p:spTgt spid="3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additive="base">
                                        <p:cTn id="55" dur="500" fill="hold"/>
                                        <p:tgtEl>
                                          <p:spTgt spid="38"/>
                                        </p:tgtEl>
                                        <p:attrNameLst>
                                          <p:attrName>ppt_x</p:attrName>
                                        </p:attrNameLst>
                                      </p:cBhvr>
                                      <p:tavLst>
                                        <p:tav tm="0">
                                          <p:val>
                                            <p:strVal val="#ppt_x"/>
                                          </p:val>
                                        </p:tav>
                                        <p:tav tm="100000">
                                          <p:val>
                                            <p:strVal val="#ppt_x"/>
                                          </p:val>
                                        </p:tav>
                                      </p:tavLst>
                                    </p:anim>
                                    <p:anim calcmode="lin" valueType="num">
                                      <p:cBhvr additive="base">
                                        <p:cTn id="56" dur="500" fill="hold"/>
                                        <p:tgtEl>
                                          <p:spTgt spid="3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anim calcmode="lin" valueType="num">
                                      <p:cBhvr additive="base">
                                        <p:cTn id="59" dur="500" fill="hold"/>
                                        <p:tgtEl>
                                          <p:spTgt spid="39"/>
                                        </p:tgtEl>
                                        <p:attrNameLst>
                                          <p:attrName>ppt_x</p:attrName>
                                        </p:attrNameLst>
                                      </p:cBhvr>
                                      <p:tavLst>
                                        <p:tav tm="0">
                                          <p:val>
                                            <p:strVal val="#ppt_x"/>
                                          </p:val>
                                        </p:tav>
                                        <p:tav tm="100000">
                                          <p:val>
                                            <p:strVal val="#ppt_x"/>
                                          </p:val>
                                        </p:tav>
                                      </p:tavLst>
                                    </p:anim>
                                    <p:anim calcmode="lin" valueType="num">
                                      <p:cBhvr additive="base">
                                        <p:cTn id="60" dur="500" fill="hold"/>
                                        <p:tgtEl>
                                          <p:spTgt spid="39"/>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1"/>
                                        </p:tgtEl>
                                        <p:attrNameLst>
                                          <p:attrName>style.visibility</p:attrName>
                                        </p:attrNameLst>
                                      </p:cBhvr>
                                      <p:to>
                                        <p:strVal val="visible"/>
                                      </p:to>
                                    </p:set>
                                    <p:anim calcmode="lin" valueType="num">
                                      <p:cBhvr additive="base">
                                        <p:cTn id="63" dur="500" fill="hold"/>
                                        <p:tgtEl>
                                          <p:spTgt spid="41"/>
                                        </p:tgtEl>
                                        <p:attrNameLst>
                                          <p:attrName>ppt_x</p:attrName>
                                        </p:attrNameLst>
                                      </p:cBhvr>
                                      <p:tavLst>
                                        <p:tav tm="0">
                                          <p:val>
                                            <p:strVal val="#ppt_x"/>
                                          </p:val>
                                        </p:tav>
                                        <p:tav tm="100000">
                                          <p:val>
                                            <p:strVal val="#ppt_x"/>
                                          </p:val>
                                        </p:tav>
                                      </p:tavLst>
                                    </p:anim>
                                    <p:anim calcmode="lin" valueType="num">
                                      <p:cBhvr additive="base">
                                        <p:cTn id="64"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24" grpId="0" animBg="1"/>
      <p:bldP spid="26" grpId="0" animBg="1"/>
      <p:bldP spid="7" grpId="0"/>
      <p:bldP spid="4" grpId="0"/>
      <p:bldP spid="5" grpId="0"/>
      <p:bldP spid="6" grpId="0"/>
      <p:bldP spid="21" grpId="0"/>
      <p:bldP spid="22" grpId="0"/>
      <p:bldP spid="3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2343"/>
          </a:xfrm>
        </p:spPr>
        <p:txBody>
          <a:bodyPr>
            <a:normAutofit/>
          </a:bodyPr>
          <a:lstStyle/>
          <a:p>
            <a:pPr algn="ctr"/>
            <a:r>
              <a:rPr lang="en-US" sz="4000" dirty="0" err="1">
                <a:latin typeface="Times New Roman" panose="02020603050405020304" pitchFamily="18" charset="0"/>
                <a:cs typeface="Times New Roman" panose="02020603050405020304" pitchFamily="18" charset="0"/>
              </a:rPr>
              <a:t>Recapitulons</a:t>
            </a:r>
            <a:r>
              <a:rPr lang="en-US" sz="4000" dirty="0">
                <a:latin typeface="Times New Roman" panose="02020603050405020304" pitchFamily="18" charset="0"/>
                <a:cs typeface="Times New Roman" panose="02020603050405020304" pitchFamily="18" charset="0"/>
              </a:rPr>
              <a:t>!</a:t>
            </a:r>
          </a:p>
        </p:txBody>
      </p:sp>
      <p:graphicFrame>
        <p:nvGraphicFramePr>
          <p:cNvPr id="3" name="Table 2">
            <a:extLst>
              <a:ext uri="{FF2B5EF4-FFF2-40B4-BE49-F238E27FC236}">
                <a16:creationId xmlns:a16="http://schemas.microsoft.com/office/drawing/2014/main" xmlns="" id="{C77C172A-B36D-446D-84E6-05A96D2E23A3}"/>
              </a:ext>
            </a:extLst>
          </p:cNvPr>
          <p:cNvGraphicFramePr>
            <a:graphicFrameLocks noGrp="1"/>
          </p:cNvGraphicFramePr>
          <p:nvPr>
            <p:extLst>
              <p:ext uri="{D42A27DB-BD31-4B8C-83A1-F6EECF244321}">
                <p14:modId xmlns:p14="http://schemas.microsoft.com/office/powerpoint/2010/main" val="1435549093"/>
              </p:ext>
            </p:extLst>
          </p:nvPr>
        </p:nvGraphicFramePr>
        <p:xfrm>
          <a:off x="102681" y="1039768"/>
          <a:ext cx="11986638" cy="5818232"/>
        </p:xfrm>
        <a:graphic>
          <a:graphicData uri="http://schemas.openxmlformats.org/drawingml/2006/table">
            <a:tbl>
              <a:tblPr firstRow="1" bandRow="1">
                <a:tableStyleId>{5C22544A-7EE6-4342-B048-85BDC9FD1C3A}</a:tableStyleId>
              </a:tblPr>
              <a:tblGrid>
                <a:gridCol w="2947916">
                  <a:extLst>
                    <a:ext uri="{9D8B030D-6E8A-4147-A177-3AD203B41FA5}">
                      <a16:colId xmlns:a16="http://schemas.microsoft.com/office/drawing/2014/main" xmlns="" val="2086554089"/>
                    </a:ext>
                  </a:extLst>
                </a:gridCol>
                <a:gridCol w="3998794">
                  <a:extLst>
                    <a:ext uri="{9D8B030D-6E8A-4147-A177-3AD203B41FA5}">
                      <a16:colId xmlns:a16="http://schemas.microsoft.com/office/drawing/2014/main" xmlns="" val="1863592473"/>
                    </a:ext>
                  </a:extLst>
                </a:gridCol>
                <a:gridCol w="5039928">
                  <a:extLst>
                    <a:ext uri="{9D8B030D-6E8A-4147-A177-3AD203B41FA5}">
                      <a16:colId xmlns:a16="http://schemas.microsoft.com/office/drawing/2014/main" xmlns="" val="4147255938"/>
                    </a:ext>
                  </a:extLst>
                </a:gridCol>
              </a:tblGrid>
              <a:tr h="623116">
                <a:tc>
                  <a:txBody>
                    <a:bodyPr/>
                    <a:lstStyle/>
                    <a:p>
                      <a:pPr algn="ctr"/>
                      <a:r>
                        <a:rPr lang="fr-CA" sz="2700" dirty="0">
                          <a:effectLst/>
                          <a:latin typeface="Times New Roman" panose="02020603050405020304" pitchFamily="18" charset="0"/>
                          <a:ea typeface="Calibri" panose="020F0502020204030204" pitchFamily="34" charset="0"/>
                        </a:rPr>
                        <a:t>Type de réaction</a:t>
                      </a:r>
                      <a:endParaRPr lang="en-US" sz="2700" dirty="0"/>
                    </a:p>
                  </a:txBody>
                  <a:tcPr anchor="ctr">
                    <a:solidFill>
                      <a:srgbClr val="003300"/>
                    </a:solidFill>
                  </a:tcPr>
                </a:tc>
                <a:tc>
                  <a:txBody>
                    <a:bodyPr/>
                    <a:lstStyle/>
                    <a:p>
                      <a:pPr algn="ctr"/>
                      <a:r>
                        <a:rPr lang="fr-CA" sz="2700" dirty="0">
                          <a:effectLst/>
                          <a:latin typeface="Times New Roman" panose="02020603050405020304" pitchFamily="18" charset="0"/>
                          <a:ea typeface="Calibri" panose="020F0502020204030204" pitchFamily="34" charset="0"/>
                        </a:rPr>
                        <a:t>Comment le reconnaitre </a:t>
                      </a:r>
                      <a:endParaRPr lang="en-US" sz="2700" dirty="0"/>
                    </a:p>
                  </a:txBody>
                  <a:tcPr anchor="ctr">
                    <a:solidFill>
                      <a:srgbClr val="003300"/>
                    </a:solidFill>
                  </a:tcPr>
                </a:tc>
                <a:tc>
                  <a:txBody>
                    <a:bodyPr/>
                    <a:lstStyle/>
                    <a:p>
                      <a:pPr algn="ctr"/>
                      <a:r>
                        <a:rPr lang="fr-CA" sz="2800" dirty="0">
                          <a:effectLst/>
                          <a:latin typeface="Times New Roman" panose="02020603050405020304" pitchFamily="18" charset="0"/>
                          <a:ea typeface="Calibri" panose="020F0502020204030204" pitchFamily="34" charset="0"/>
                        </a:rPr>
                        <a:t>Comment prédire les produits</a:t>
                      </a:r>
                      <a:endParaRPr lang="en-US" sz="2700" dirty="0"/>
                    </a:p>
                  </a:txBody>
                  <a:tcPr anchor="ctr">
                    <a:solidFill>
                      <a:srgbClr val="003300"/>
                    </a:solidFill>
                  </a:tcPr>
                </a:tc>
                <a:extLst>
                  <a:ext uri="{0D108BD9-81ED-4DB2-BD59-A6C34878D82A}">
                    <a16:rowId xmlns:a16="http://schemas.microsoft.com/office/drawing/2014/main" xmlns="" val="1605993668"/>
                  </a:ext>
                </a:extLst>
              </a:tr>
              <a:tr h="6231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La combination (</a:t>
                      </a:r>
                      <a:r>
                        <a:rPr kumimoji="0" lang="en-US" sz="27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synthèse</a:t>
                      </a:r>
                      <a:r>
                        <a:rPr kumimoji="0" lang="en-US" sz="27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txBody>
                  <a:tcPr anchor="ctr"/>
                </a:tc>
                <a:tc>
                  <a:txBody>
                    <a:bodyPr/>
                    <a:lstStyle/>
                    <a:p>
                      <a:pPr algn="ctr"/>
                      <a:r>
                        <a:rPr lang="en-US" sz="2700" dirty="0">
                          <a:latin typeface="Times New Roman" panose="02020603050405020304" pitchFamily="18" charset="0"/>
                          <a:cs typeface="Times New Roman" panose="02020603050405020304" pitchFamily="18" charset="0"/>
                        </a:rPr>
                        <a:t>2 </a:t>
                      </a:r>
                      <a:r>
                        <a:rPr lang="en-US" sz="2700" dirty="0" err="1">
                          <a:latin typeface="Times New Roman" panose="02020603050405020304" pitchFamily="18" charset="0"/>
                          <a:cs typeface="Times New Roman" panose="02020603050405020304" pitchFamily="18" charset="0"/>
                        </a:rPr>
                        <a:t>éléments</a:t>
                      </a:r>
                      <a:endParaRPr lang="en-US" sz="2700" dirty="0">
                        <a:latin typeface="Times New Roman" panose="02020603050405020304" pitchFamily="18" charset="0"/>
                        <a:cs typeface="Times New Roman" panose="02020603050405020304" pitchFamily="18" charset="0"/>
                      </a:endParaRPr>
                    </a:p>
                  </a:txBody>
                  <a:tcPr anchor="ctr"/>
                </a:tc>
                <a:tc>
                  <a:txBody>
                    <a:bodyPr/>
                    <a:lstStyle/>
                    <a:p>
                      <a:pPr algn="ctr"/>
                      <a:r>
                        <a:rPr lang="fr-CA" sz="2700" dirty="0">
                          <a:effectLst/>
                          <a:latin typeface="Times New Roman" panose="02020603050405020304" pitchFamily="18" charset="0"/>
                          <a:ea typeface="Calibri" panose="020F0502020204030204" pitchFamily="34" charset="0"/>
                        </a:rPr>
                        <a:t>joignez les éléments pour former un composé</a:t>
                      </a:r>
                      <a:endParaRPr lang="en-US" sz="27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3293619161"/>
                  </a:ext>
                </a:extLst>
              </a:tr>
              <a:tr h="623116">
                <a:tc>
                  <a:txBody>
                    <a:bodyPr/>
                    <a:lstStyle/>
                    <a:p>
                      <a:pPr algn="ctr"/>
                      <a:r>
                        <a:rPr lang="en-US" sz="2700" dirty="0">
                          <a:latin typeface="Times New Roman" panose="02020603050405020304" pitchFamily="18" charset="0"/>
                          <a:cs typeface="Times New Roman" panose="02020603050405020304" pitchFamily="18" charset="0"/>
                        </a:rPr>
                        <a:t>decomposition</a:t>
                      </a:r>
                    </a:p>
                  </a:txBody>
                  <a:tcPr anchor="ctr"/>
                </a:tc>
                <a:tc>
                  <a:txBody>
                    <a:bodyPr/>
                    <a:lstStyle/>
                    <a:p>
                      <a:pPr algn="ctr"/>
                      <a:r>
                        <a:rPr lang="fr-CA" sz="2700" dirty="0">
                          <a:effectLst/>
                          <a:latin typeface="Times New Roman" panose="02020603050405020304" pitchFamily="18" charset="0"/>
                          <a:ea typeface="Calibri" panose="020F0502020204030204" pitchFamily="34" charset="0"/>
                        </a:rPr>
                        <a:t>un composé comme réactif</a:t>
                      </a:r>
                      <a:endParaRPr lang="en-US" sz="2700" dirty="0">
                        <a:latin typeface="Times New Roman" panose="02020603050405020304" pitchFamily="18" charset="0"/>
                        <a:cs typeface="Times New Roman" panose="02020603050405020304" pitchFamily="18" charset="0"/>
                      </a:endParaRPr>
                    </a:p>
                  </a:txBody>
                  <a:tcPr anchor="ctr"/>
                </a:tc>
                <a:tc>
                  <a:txBody>
                    <a:bodyPr/>
                    <a:lstStyle/>
                    <a:p>
                      <a:pPr algn="ctr"/>
                      <a:r>
                        <a:rPr lang="en-US" sz="2700" dirty="0">
                          <a:latin typeface="Times New Roman" panose="02020603050405020304" pitchFamily="18" charset="0"/>
                          <a:cs typeface="Times New Roman" panose="02020603050405020304" pitchFamily="18" charset="0"/>
                        </a:rPr>
                        <a:t>Le </a:t>
                      </a:r>
                      <a:r>
                        <a:rPr lang="en-US" sz="2700" dirty="0" err="1">
                          <a:latin typeface="Times New Roman" panose="02020603050405020304" pitchFamily="18" charset="0"/>
                          <a:cs typeface="Times New Roman" panose="02020603050405020304" pitchFamily="18" charset="0"/>
                        </a:rPr>
                        <a:t>composé</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brise</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en</a:t>
                      </a:r>
                      <a:r>
                        <a:rPr lang="en-US" sz="2700" dirty="0">
                          <a:latin typeface="Times New Roman" panose="02020603050405020304" pitchFamily="18" charset="0"/>
                          <a:cs typeface="Times New Roman" panose="02020603050405020304" pitchFamily="18" charset="0"/>
                        </a:rPr>
                        <a:t> fragments plus petits</a:t>
                      </a:r>
                    </a:p>
                  </a:txBody>
                  <a:tcPr anchor="ctr"/>
                </a:tc>
                <a:extLst>
                  <a:ext uri="{0D108BD9-81ED-4DB2-BD59-A6C34878D82A}">
                    <a16:rowId xmlns:a16="http://schemas.microsoft.com/office/drawing/2014/main" xmlns="" val="2271322765"/>
                  </a:ext>
                </a:extLst>
              </a:tr>
              <a:tr h="623116">
                <a:tc>
                  <a:txBody>
                    <a:bodyPr/>
                    <a:lstStyle/>
                    <a:p>
                      <a:pPr algn="ctr"/>
                      <a:r>
                        <a:rPr lang="en-US" sz="2700" dirty="0">
                          <a:latin typeface="Times New Roman" panose="02020603050405020304" pitchFamily="18" charset="0"/>
                          <a:cs typeface="Times New Roman" panose="02020603050405020304" pitchFamily="18" charset="0"/>
                        </a:rPr>
                        <a:t>Substitution simple</a:t>
                      </a:r>
                    </a:p>
                  </a:txBody>
                  <a:tcPr anchor="ctr"/>
                </a:tc>
                <a:tc>
                  <a:txBody>
                    <a:bodyPr/>
                    <a:lstStyle/>
                    <a:p>
                      <a:pPr algn="ctr"/>
                      <a:r>
                        <a:rPr lang="fr-CA" sz="2700" dirty="0">
                          <a:effectLst/>
                          <a:latin typeface="Times New Roman" panose="02020603050405020304" pitchFamily="18" charset="0"/>
                          <a:ea typeface="Calibri" panose="020F0502020204030204" pitchFamily="34" charset="0"/>
                        </a:rPr>
                        <a:t>élément + composé</a:t>
                      </a:r>
                      <a:endParaRPr lang="en-US" sz="2700" dirty="0">
                        <a:latin typeface="Times New Roman" panose="02020603050405020304" pitchFamily="18" charset="0"/>
                        <a:cs typeface="Times New Roman" panose="02020603050405020304" pitchFamily="18" charset="0"/>
                      </a:endParaRPr>
                    </a:p>
                  </a:txBody>
                  <a:tcPr anchor="ctr"/>
                </a:tc>
                <a:tc>
                  <a:txBody>
                    <a:bodyPr/>
                    <a:lstStyle/>
                    <a:p>
                      <a:pPr algn="ctr"/>
                      <a:r>
                        <a:rPr lang="en-US" sz="2700" dirty="0">
                          <a:latin typeface="Times New Roman" panose="02020603050405020304" pitchFamily="18" charset="0"/>
                          <a:cs typeface="Times New Roman" panose="02020603050405020304" pitchFamily="18" charset="0"/>
                        </a:rPr>
                        <a:t>Les </a:t>
                      </a:r>
                      <a:r>
                        <a:rPr lang="en-US" sz="2700" dirty="0" err="1">
                          <a:latin typeface="Times New Roman" panose="02020603050405020304" pitchFamily="18" charset="0"/>
                          <a:cs typeface="Times New Roman" panose="02020603050405020304" pitchFamily="18" charset="0"/>
                        </a:rPr>
                        <a:t>métaux</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ou</a:t>
                      </a:r>
                      <a:r>
                        <a:rPr lang="en-US" sz="2700" dirty="0">
                          <a:latin typeface="Times New Roman" panose="02020603050405020304" pitchFamily="18" charset="0"/>
                          <a:cs typeface="Times New Roman" panose="02020603050405020304" pitchFamily="18" charset="0"/>
                        </a:rPr>
                        <a:t> les non-</a:t>
                      </a:r>
                      <a:r>
                        <a:rPr lang="en-US" sz="2700" dirty="0" err="1">
                          <a:latin typeface="Times New Roman" panose="02020603050405020304" pitchFamily="18" charset="0"/>
                          <a:cs typeface="Times New Roman" panose="02020603050405020304" pitchFamily="18" charset="0"/>
                        </a:rPr>
                        <a:t>métaux</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changent</a:t>
                      </a:r>
                      <a:r>
                        <a:rPr lang="en-US" sz="2700" dirty="0">
                          <a:latin typeface="Times New Roman" panose="02020603050405020304" pitchFamily="18" charset="0"/>
                          <a:cs typeface="Times New Roman" panose="02020603050405020304" pitchFamily="18" charset="0"/>
                        </a:rPr>
                        <a:t> de place</a:t>
                      </a:r>
                    </a:p>
                  </a:txBody>
                  <a:tcPr anchor="ctr"/>
                </a:tc>
                <a:extLst>
                  <a:ext uri="{0D108BD9-81ED-4DB2-BD59-A6C34878D82A}">
                    <a16:rowId xmlns:a16="http://schemas.microsoft.com/office/drawing/2014/main" xmlns="" val="1074128643"/>
                  </a:ext>
                </a:extLst>
              </a:tr>
              <a:tr h="623116">
                <a:tc>
                  <a:txBody>
                    <a:bodyPr/>
                    <a:lstStyle/>
                    <a:p>
                      <a:pPr algn="ctr"/>
                      <a:r>
                        <a:rPr lang="en-US" sz="2700" dirty="0">
                          <a:latin typeface="Times New Roman" panose="02020603050405020304" pitchFamily="18" charset="0"/>
                          <a:cs typeface="Times New Roman" panose="02020603050405020304" pitchFamily="18" charset="0"/>
                        </a:rPr>
                        <a:t>Substitution double</a:t>
                      </a:r>
                    </a:p>
                  </a:txBody>
                  <a:tcPr anchor="ctr"/>
                </a:tc>
                <a:tc>
                  <a:txBody>
                    <a:bodyPr/>
                    <a:lstStyle/>
                    <a:p>
                      <a:pPr algn="ctr"/>
                      <a:r>
                        <a:rPr lang="fr-CA" sz="2700" dirty="0">
                          <a:effectLst/>
                          <a:latin typeface="Times New Roman" panose="02020603050405020304" pitchFamily="18" charset="0"/>
                          <a:ea typeface="Calibri" panose="020F0502020204030204" pitchFamily="34" charset="0"/>
                        </a:rPr>
                        <a:t>composé + composé</a:t>
                      </a:r>
                      <a:endParaRPr lang="en-US" sz="2700" dirty="0">
                        <a:latin typeface="Times New Roman" panose="02020603050405020304" pitchFamily="18" charset="0"/>
                        <a:cs typeface="Times New Roman" panose="02020603050405020304" pitchFamily="18" charset="0"/>
                      </a:endParaRPr>
                    </a:p>
                  </a:txBody>
                  <a:tcPr anchor="ctr"/>
                </a:tc>
                <a:tc>
                  <a:txBody>
                    <a:bodyPr/>
                    <a:lstStyle/>
                    <a:p>
                      <a:pPr algn="ctr"/>
                      <a:r>
                        <a:rPr lang="en-US" sz="2700" dirty="0">
                          <a:latin typeface="Times New Roman" panose="02020603050405020304" pitchFamily="18" charset="0"/>
                          <a:cs typeface="Times New Roman" panose="02020603050405020304" pitchFamily="18" charset="0"/>
                        </a:rPr>
                        <a:t>Les ions </a:t>
                      </a:r>
                      <a:r>
                        <a:rPr lang="en-US" sz="2700" dirty="0" err="1">
                          <a:latin typeface="Times New Roman" panose="02020603050405020304" pitchFamily="18" charset="0"/>
                          <a:cs typeface="Times New Roman" panose="02020603050405020304" pitchFamily="18" charset="0"/>
                        </a:rPr>
                        <a:t>positifs</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changent</a:t>
                      </a:r>
                      <a:r>
                        <a:rPr lang="en-US" sz="2700" dirty="0">
                          <a:latin typeface="Times New Roman" panose="02020603050405020304" pitchFamily="18" charset="0"/>
                          <a:cs typeface="Times New Roman" panose="02020603050405020304" pitchFamily="18" charset="0"/>
                        </a:rPr>
                        <a:t> de place</a:t>
                      </a:r>
                    </a:p>
                  </a:txBody>
                  <a:tcPr anchor="ctr"/>
                </a:tc>
                <a:extLst>
                  <a:ext uri="{0D108BD9-81ED-4DB2-BD59-A6C34878D82A}">
                    <a16:rowId xmlns:a16="http://schemas.microsoft.com/office/drawing/2014/main" xmlns="" val="2573822574"/>
                  </a:ext>
                </a:extLst>
              </a:tr>
              <a:tr h="623116">
                <a:tc>
                  <a:txBody>
                    <a:bodyPr/>
                    <a:lstStyle/>
                    <a:p>
                      <a:pPr algn="ctr"/>
                      <a:r>
                        <a:rPr lang="en-US" sz="2700" dirty="0" err="1">
                          <a:latin typeface="Times New Roman" panose="02020603050405020304" pitchFamily="18" charset="0"/>
                          <a:cs typeface="Times New Roman" panose="02020603050405020304" pitchFamily="18" charset="0"/>
                        </a:rPr>
                        <a:t>neutralisation</a:t>
                      </a:r>
                      <a:endParaRPr lang="en-US" sz="2700" dirty="0">
                        <a:latin typeface="Times New Roman" panose="02020603050405020304" pitchFamily="18" charset="0"/>
                        <a:cs typeface="Times New Roman" panose="02020603050405020304" pitchFamily="18" charset="0"/>
                      </a:endParaRPr>
                    </a:p>
                  </a:txBody>
                  <a:tcPr anchor="ctr"/>
                </a:tc>
                <a:tc>
                  <a:txBody>
                    <a:bodyPr/>
                    <a:lstStyle/>
                    <a:p>
                      <a:pPr algn="ctr"/>
                      <a:r>
                        <a:rPr lang="en-US" sz="2700" dirty="0" err="1">
                          <a:latin typeface="Times New Roman" panose="02020603050405020304" pitchFamily="18" charset="0"/>
                          <a:cs typeface="Times New Roman" panose="02020603050405020304" pitchFamily="18" charset="0"/>
                        </a:rPr>
                        <a:t>acide</a:t>
                      </a:r>
                      <a:r>
                        <a:rPr lang="en-US" sz="2700" dirty="0">
                          <a:latin typeface="Times New Roman" panose="02020603050405020304" pitchFamily="18" charset="0"/>
                          <a:cs typeface="Times New Roman" panose="02020603050405020304" pitchFamily="18" charset="0"/>
                        </a:rPr>
                        <a:t> + base</a:t>
                      </a:r>
                    </a:p>
                  </a:txBody>
                  <a:tcPr anchor="ctr"/>
                </a:tc>
                <a:tc>
                  <a:txBody>
                    <a:bodyPr/>
                    <a:lstStyle/>
                    <a:p>
                      <a:pPr algn="ctr"/>
                      <a:r>
                        <a:rPr lang="en-US" sz="2700" dirty="0">
                          <a:latin typeface="Times New Roman" panose="02020603050405020304" pitchFamily="18" charset="0"/>
                          <a:cs typeface="Times New Roman" panose="02020603050405020304" pitchFamily="18" charset="0"/>
                        </a:rPr>
                        <a:t>Les H</a:t>
                      </a:r>
                      <a:r>
                        <a:rPr lang="en-US" sz="2700" baseline="30000" dirty="0">
                          <a:latin typeface="Times New Roman" panose="02020603050405020304" pitchFamily="18" charset="0"/>
                          <a:cs typeface="Times New Roman" panose="02020603050405020304" pitchFamily="18" charset="0"/>
                        </a:rPr>
                        <a:t>+</a:t>
                      </a:r>
                      <a:r>
                        <a:rPr lang="en-US" sz="2700" dirty="0">
                          <a:latin typeface="Times New Roman" panose="02020603050405020304" pitchFamily="18" charset="0"/>
                          <a:cs typeface="Times New Roman" panose="02020603050405020304" pitchFamily="18" charset="0"/>
                        </a:rPr>
                        <a:t> et OH</a:t>
                      </a:r>
                      <a:r>
                        <a:rPr lang="en-US" sz="2700" baseline="30000" dirty="0">
                          <a:latin typeface="Times New Roman" panose="02020603050405020304" pitchFamily="18" charset="0"/>
                          <a:cs typeface="Times New Roman" panose="02020603050405020304" pitchFamily="18" charset="0"/>
                        </a:rPr>
                        <a:t>-</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forment</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l’eau</a:t>
                      </a:r>
                      <a:r>
                        <a:rPr lang="en-US" sz="2700" dirty="0">
                          <a:latin typeface="Times New Roman" panose="02020603050405020304" pitchFamily="18" charset="0"/>
                          <a:cs typeface="Times New Roman" panose="02020603050405020304" pitchFamily="18" charset="0"/>
                        </a:rPr>
                        <a:t> et les ions qui </a:t>
                      </a:r>
                      <a:r>
                        <a:rPr lang="en-US" sz="2700" dirty="0" err="1">
                          <a:latin typeface="Times New Roman" panose="02020603050405020304" pitchFamily="18" charset="0"/>
                          <a:cs typeface="Times New Roman" panose="02020603050405020304" pitchFamily="18" charset="0"/>
                        </a:rPr>
                        <a:t>restent</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forment</a:t>
                      </a:r>
                      <a:r>
                        <a:rPr lang="en-US" sz="2700" dirty="0">
                          <a:latin typeface="Times New Roman" panose="02020603050405020304" pitchFamily="18" charset="0"/>
                          <a:cs typeface="Times New Roman" panose="02020603050405020304" pitchFamily="18" charset="0"/>
                        </a:rPr>
                        <a:t> un </a:t>
                      </a:r>
                      <a:r>
                        <a:rPr lang="en-US" sz="2700" dirty="0" err="1">
                          <a:latin typeface="Times New Roman" panose="02020603050405020304" pitchFamily="18" charset="0"/>
                          <a:cs typeface="Times New Roman" panose="02020603050405020304" pitchFamily="18" charset="0"/>
                        </a:rPr>
                        <a:t>sel</a:t>
                      </a:r>
                      <a:endParaRPr lang="en-US" sz="27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2852979499"/>
                  </a:ext>
                </a:extLst>
              </a:tr>
              <a:tr h="623116">
                <a:tc>
                  <a:txBody>
                    <a:bodyPr/>
                    <a:lstStyle/>
                    <a:p>
                      <a:pPr algn="ctr"/>
                      <a:r>
                        <a:rPr lang="en-US" sz="2700" dirty="0">
                          <a:latin typeface="Times New Roman" panose="02020603050405020304" pitchFamily="18" charset="0"/>
                          <a:cs typeface="Times New Roman" panose="02020603050405020304" pitchFamily="18" charset="0"/>
                        </a:rPr>
                        <a:t>combustion</a:t>
                      </a:r>
                    </a:p>
                  </a:txBody>
                  <a:tcPr anchor="ctr"/>
                </a:tc>
                <a:tc>
                  <a:txBody>
                    <a:bodyPr/>
                    <a:lstStyle/>
                    <a:p>
                      <a:pPr algn="ctr"/>
                      <a:r>
                        <a:rPr lang="en-US" sz="2700" dirty="0" err="1">
                          <a:latin typeface="Times New Roman" panose="02020603050405020304" pitchFamily="18" charset="0"/>
                          <a:cs typeface="Times New Roman" panose="02020603050405020304" pitchFamily="18" charset="0"/>
                        </a:rPr>
                        <a:t>composé</a:t>
                      </a:r>
                      <a:r>
                        <a:rPr lang="en-US" sz="2700" dirty="0">
                          <a:latin typeface="Times New Roman" panose="02020603050405020304" pitchFamily="18" charset="0"/>
                          <a:cs typeface="Times New Roman" panose="02020603050405020304" pitchFamily="18" charset="0"/>
                        </a:rPr>
                        <a:t> qui commence avec “C” qui </a:t>
                      </a:r>
                      <a:r>
                        <a:rPr lang="en-US" sz="2700" dirty="0" err="1">
                          <a:latin typeface="Times New Roman" panose="02020603050405020304" pitchFamily="18" charset="0"/>
                          <a:cs typeface="Times New Roman" panose="02020603050405020304" pitchFamily="18" charset="0"/>
                        </a:rPr>
                        <a:t>reagit</a:t>
                      </a:r>
                      <a:r>
                        <a:rPr lang="en-US" sz="2700" dirty="0">
                          <a:latin typeface="Times New Roman" panose="02020603050405020304" pitchFamily="18" charset="0"/>
                          <a:cs typeface="Times New Roman" panose="02020603050405020304" pitchFamily="18" charset="0"/>
                        </a:rPr>
                        <a:t> avec O</a:t>
                      </a:r>
                      <a:r>
                        <a:rPr lang="en-US" sz="2700" baseline="-25000" dirty="0">
                          <a:latin typeface="Times New Roman" panose="02020603050405020304" pitchFamily="18" charset="0"/>
                          <a:cs typeface="Times New Roman" panose="02020603050405020304" pitchFamily="18" charset="0"/>
                        </a:rPr>
                        <a:t>2</a:t>
                      </a:r>
                      <a:r>
                        <a:rPr lang="en-US" sz="2700" dirty="0">
                          <a:latin typeface="Times New Roman" panose="02020603050405020304" pitchFamily="18" charset="0"/>
                          <a:cs typeface="Times New Roman" panose="02020603050405020304" pitchFamily="18" charset="0"/>
                        </a:rPr>
                        <a:t> </a:t>
                      </a:r>
                    </a:p>
                  </a:txBody>
                  <a:tcPr anchor="ctr"/>
                </a:tc>
                <a:tc>
                  <a:txBody>
                    <a:bodyPr/>
                    <a:lstStyle/>
                    <a:p>
                      <a:pPr algn="ctr"/>
                      <a:r>
                        <a:rPr lang="en-US" sz="2700" dirty="0">
                          <a:latin typeface="Times New Roman" panose="02020603050405020304" pitchFamily="18" charset="0"/>
                          <a:ea typeface="Calibri" panose="020F0502020204030204" pitchFamily="34" charset="0"/>
                        </a:rPr>
                        <a:t>CO</a:t>
                      </a:r>
                      <a:r>
                        <a:rPr lang="en-US" sz="2700" baseline="-25000" dirty="0">
                          <a:latin typeface="Times New Roman" panose="02020603050405020304" pitchFamily="18" charset="0"/>
                          <a:ea typeface="Calibri" panose="020F0502020204030204" pitchFamily="34" charset="0"/>
                        </a:rPr>
                        <a:t>2</a:t>
                      </a:r>
                      <a:r>
                        <a:rPr lang="en-US" sz="2700" dirty="0">
                          <a:latin typeface="Times New Roman" panose="02020603050405020304" pitchFamily="18" charset="0"/>
                          <a:ea typeface="Calibri" panose="020F0502020204030204" pitchFamily="34" charset="0"/>
                        </a:rPr>
                        <a:t> + H</a:t>
                      </a:r>
                      <a:r>
                        <a:rPr lang="en-US" sz="2700" baseline="-25000" dirty="0">
                          <a:latin typeface="Times New Roman" panose="02020603050405020304" pitchFamily="18" charset="0"/>
                          <a:ea typeface="Calibri" panose="020F0502020204030204" pitchFamily="34" charset="0"/>
                        </a:rPr>
                        <a:t>2</a:t>
                      </a:r>
                      <a:r>
                        <a:rPr lang="en-US" sz="2700" dirty="0">
                          <a:latin typeface="Times New Roman" panose="02020603050405020304" pitchFamily="18" charset="0"/>
                          <a:ea typeface="Calibri" panose="020F0502020204030204" pitchFamily="34" charset="0"/>
                        </a:rPr>
                        <a:t>O + (SO</a:t>
                      </a:r>
                      <a:r>
                        <a:rPr lang="en-US" sz="2700" baseline="-25000" dirty="0">
                          <a:latin typeface="Times New Roman" panose="02020603050405020304" pitchFamily="18" charset="0"/>
                          <a:ea typeface="Calibri" panose="020F0502020204030204" pitchFamily="34" charset="0"/>
                        </a:rPr>
                        <a:t>2 </a:t>
                      </a:r>
                      <a:r>
                        <a:rPr lang="en-US" sz="2700" baseline="0" dirty="0" err="1">
                          <a:latin typeface="Times New Roman" panose="02020603050405020304" pitchFamily="18" charset="0"/>
                          <a:ea typeface="Calibri" panose="020F0502020204030204" pitchFamily="34" charset="0"/>
                        </a:rPr>
                        <a:t>si</a:t>
                      </a:r>
                      <a:r>
                        <a:rPr lang="en-US" sz="2700" baseline="0" dirty="0">
                          <a:latin typeface="Times New Roman" panose="02020603050405020304" pitchFamily="18" charset="0"/>
                          <a:ea typeface="Calibri" panose="020F0502020204030204" pitchFamily="34" charset="0"/>
                        </a:rPr>
                        <a:t> “S” </a:t>
                      </a:r>
                      <a:r>
                        <a:rPr lang="en-US" sz="2700" baseline="0" dirty="0" err="1">
                          <a:latin typeface="Times New Roman" panose="02020603050405020304" pitchFamily="18" charset="0"/>
                          <a:ea typeface="Calibri" panose="020F0502020204030204" pitchFamily="34" charset="0"/>
                        </a:rPr>
                        <a:t>est</a:t>
                      </a:r>
                      <a:r>
                        <a:rPr lang="en-US" sz="2700" baseline="0" dirty="0">
                          <a:latin typeface="Times New Roman" panose="02020603050405020304" pitchFamily="18" charset="0"/>
                          <a:ea typeface="Calibri" panose="020F0502020204030204" pitchFamily="34" charset="0"/>
                        </a:rPr>
                        <a:t> </a:t>
                      </a:r>
                      <a:r>
                        <a:rPr lang="en-US" sz="2700" baseline="0" dirty="0" err="1">
                          <a:latin typeface="Times New Roman" panose="02020603050405020304" pitchFamily="18" charset="0"/>
                          <a:ea typeface="Calibri" panose="020F0502020204030204" pitchFamily="34" charset="0"/>
                        </a:rPr>
                        <a:t>prérsent</a:t>
                      </a:r>
                      <a:r>
                        <a:rPr lang="en-US" sz="2700" baseline="0" dirty="0">
                          <a:latin typeface="Times New Roman" panose="02020603050405020304" pitchFamily="18" charset="0"/>
                          <a:ea typeface="Calibri" panose="020F0502020204030204" pitchFamily="34" charset="0"/>
                        </a:rPr>
                        <a:t>)</a:t>
                      </a:r>
                      <a:endParaRPr lang="en-US" sz="27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1973660634"/>
                  </a:ext>
                </a:extLst>
              </a:tr>
            </a:tbl>
          </a:graphicData>
        </a:graphic>
      </p:graphicFrame>
    </p:spTree>
    <p:extLst>
      <p:ext uri="{BB962C8B-B14F-4D97-AF65-F5344CB8AC3E}">
        <p14:creationId xmlns:p14="http://schemas.microsoft.com/office/powerpoint/2010/main" val="184275248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sndAc>
          <p:stSnd>
            <p:snd r:embed="rId3" name="bomb.wav"/>
          </p:stSnd>
        </p:sndAc>
      </p:transition>
    </mc:Choice>
    <mc:Fallback>
      <p:transition spd="slow">
        <p:fade/>
        <p:sndAc>
          <p:stSnd>
            <p:snd r:embed="rId2" name="bomb.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15000" y="1164796"/>
            <a:ext cx="6172200" cy="5324904"/>
          </a:xfrm>
          <a:prstGeom prst="rect">
            <a:avLst/>
          </a:prstGeom>
          <a:solidFill>
            <a:srgbClr val="FFFFFF"/>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199" y="276275"/>
            <a:ext cx="10515600" cy="888521"/>
          </a:xfrm>
        </p:spPr>
        <p:txBody>
          <a:bodyPr>
            <a:normAutofit/>
          </a:bodyPr>
          <a:lstStyle/>
          <a:p>
            <a:pPr algn="ctr"/>
            <a:r>
              <a:rPr lang="en-US" sz="4000" dirty="0">
                <a:latin typeface="Times New Roman" panose="02020603050405020304" pitchFamily="18" charset="0"/>
                <a:cs typeface="Times New Roman" panose="02020603050405020304" pitchFamily="18" charset="0"/>
              </a:rPr>
              <a:t>Six types de reaction à </a:t>
            </a:r>
            <a:r>
              <a:rPr lang="en-US" sz="4000" dirty="0" err="1">
                <a:latin typeface="Times New Roman" panose="02020603050405020304" pitchFamily="18" charset="0"/>
                <a:cs typeface="Times New Roman" panose="02020603050405020304" pitchFamily="18" charset="0"/>
              </a:rPr>
              <a:t>connaître</a:t>
            </a:r>
            <a:endParaRPr lang="en-US" sz="4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0" y="1412398"/>
            <a:ext cx="5823310" cy="3235801"/>
          </a:xfrm>
          <a:prstGeom prst="rect">
            <a:avLst/>
          </a:prstGeom>
          <a:noFill/>
        </p:spPr>
        <p:txBody>
          <a:bodyPr wrap="square" rtlCol="0">
            <a:spAutoFit/>
          </a:bodyPr>
          <a:lstStyle/>
          <a:p>
            <a:pPr marL="457200" indent="-457200">
              <a:buAutoNum type="arabicPeriod"/>
            </a:pPr>
            <a:r>
              <a:rPr lang="en-US" sz="3400" dirty="0">
                <a:latin typeface="Times New Roman" panose="02020603050405020304" pitchFamily="18" charset="0"/>
                <a:cs typeface="Times New Roman" panose="02020603050405020304" pitchFamily="18" charset="0"/>
              </a:rPr>
              <a:t>La combination (</a:t>
            </a:r>
            <a:r>
              <a:rPr lang="en-US" sz="3400" dirty="0" err="1">
                <a:latin typeface="Times New Roman" panose="02020603050405020304" pitchFamily="18" charset="0"/>
                <a:cs typeface="Times New Roman" panose="02020603050405020304" pitchFamily="18" charset="0"/>
              </a:rPr>
              <a:t>synthèse</a:t>
            </a:r>
            <a:r>
              <a:rPr lang="en-US" sz="3400" dirty="0">
                <a:latin typeface="Times New Roman" panose="02020603050405020304" pitchFamily="18" charset="0"/>
                <a:cs typeface="Times New Roman" panose="02020603050405020304" pitchFamily="18" charset="0"/>
              </a:rPr>
              <a:t>)</a:t>
            </a:r>
          </a:p>
          <a:p>
            <a:pPr marL="457200" indent="-457200">
              <a:buAutoNum type="arabicPeriod"/>
            </a:pPr>
            <a:r>
              <a:rPr lang="en-US" sz="3400" dirty="0">
                <a:latin typeface="Times New Roman" panose="02020603050405020304" pitchFamily="18" charset="0"/>
                <a:cs typeface="Times New Roman" panose="02020603050405020304" pitchFamily="18" charset="0"/>
              </a:rPr>
              <a:t>La decomposition</a:t>
            </a:r>
          </a:p>
          <a:p>
            <a:pPr marL="457200" indent="-457200">
              <a:buAutoNum type="arabicPeriod"/>
            </a:pPr>
            <a:r>
              <a:rPr lang="en-US" sz="3400" dirty="0">
                <a:latin typeface="Times New Roman" panose="02020603050405020304" pitchFamily="18" charset="0"/>
                <a:cs typeface="Times New Roman" panose="02020603050405020304" pitchFamily="18" charset="0"/>
              </a:rPr>
              <a:t>La substitution simple</a:t>
            </a:r>
          </a:p>
          <a:p>
            <a:pPr marL="457200" indent="-457200">
              <a:buAutoNum type="arabicPeriod"/>
            </a:pPr>
            <a:r>
              <a:rPr lang="en-US" sz="3400" dirty="0">
                <a:latin typeface="Times New Roman" panose="02020603050405020304" pitchFamily="18" charset="0"/>
                <a:cs typeface="Times New Roman" panose="02020603050405020304" pitchFamily="18" charset="0"/>
              </a:rPr>
              <a:t>La substitution double</a:t>
            </a:r>
          </a:p>
          <a:p>
            <a:pPr marL="457200" indent="-457200">
              <a:buAutoNum type="arabicPeriod"/>
            </a:pPr>
            <a:r>
              <a:rPr lang="en-US" sz="3400" dirty="0">
                <a:latin typeface="Times New Roman" panose="02020603050405020304" pitchFamily="18" charset="0"/>
                <a:cs typeface="Times New Roman" panose="02020603050405020304" pitchFamily="18" charset="0"/>
              </a:rPr>
              <a:t>La </a:t>
            </a:r>
            <a:r>
              <a:rPr lang="en-US" sz="3400" dirty="0" err="1">
                <a:latin typeface="Times New Roman" panose="02020603050405020304" pitchFamily="18" charset="0"/>
                <a:cs typeface="Times New Roman" panose="02020603050405020304" pitchFamily="18" charset="0"/>
              </a:rPr>
              <a:t>neutralisation</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acide</a:t>
            </a:r>
            <a:r>
              <a:rPr lang="en-US" sz="3400" dirty="0">
                <a:latin typeface="Times New Roman" panose="02020603050405020304" pitchFamily="18" charset="0"/>
                <a:cs typeface="Times New Roman" panose="02020603050405020304" pitchFamily="18" charset="0"/>
              </a:rPr>
              <a:t>-base)</a:t>
            </a:r>
          </a:p>
          <a:p>
            <a:pPr marL="457200" indent="-457200">
              <a:buAutoNum type="arabicPeriod"/>
            </a:pPr>
            <a:r>
              <a:rPr lang="en-US" sz="3400" dirty="0">
                <a:latin typeface="Times New Roman" panose="02020603050405020304" pitchFamily="18" charset="0"/>
                <a:cs typeface="Times New Roman" panose="02020603050405020304" pitchFamily="18" charset="0"/>
              </a:rPr>
              <a:t>La combustion</a:t>
            </a:r>
          </a:p>
        </p:txBody>
      </p:sp>
      <p:sp>
        <p:nvSpPr>
          <p:cNvPr id="3" name="TextBox 2"/>
          <p:cNvSpPr txBox="1"/>
          <p:nvPr/>
        </p:nvSpPr>
        <p:spPr>
          <a:xfrm>
            <a:off x="5721710" y="1164796"/>
            <a:ext cx="6187534" cy="5339923"/>
          </a:xfrm>
          <a:prstGeom prst="rect">
            <a:avLst/>
          </a:prstGeom>
          <a:noFill/>
        </p:spPr>
        <p:txBody>
          <a:bodyPr wrap="square" rtlCol="0">
            <a:spAutoFit/>
          </a:bodyPr>
          <a:lstStyle/>
          <a:p>
            <a:pPr algn="ctr"/>
            <a:r>
              <a:rPr lang="en-US" sz="3100" dirty="0" err="1">
                <a:latin typeface="Times New Roman" panose="02020603050405020304" pitchFamily="18" charset="0"/>
                <a:cs typeface="Times New Roman" panose="02020603050405020304" pitchFamily="18" charset="0"/>
              </a:rPr>
              <a:t>Tâche</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rapide</a:t>
            </a:r>
            <a:endParaRPr lang="en-US" sz="3100" dirty="0">
              <a:latin typeface="Times New Roman" panose="02020603050405020304" pitchFamily="18" charset="0"/>
              <a:cs typeface="Times New Roman" panose="02020603050405020304" pitchFamily="18" charset="0"/>
            </a:endParaRPr>
          </a:p>
          <a:p>
            <a:pPr algn="ctr"/>
            <a:r>
              <a:rPr lang="en-US" sz="3100" b="1" i="1" u="sng" dirty="0" err="1">
                <a:latin typeface="Times New Roman" panose="02020603050405020304" pitchFamily="18" charset="0"/>
                <a:cs typeface="Times New Roman" panose="02020603050405020304" pitchFamily="18" charset="0"/>
              </a:rPr>
              <a:t>Présenter</a:t>
            </a:r>
            <a:r>
              <a:rPr lang="en-US" sz="3100" b="1" i="1" u="sng" dirty="0">
                <a:latin typeface="Times New Roman" panose="02020603050405020304" pitchFamily="18" charset="0"/>
                <a:cs typeface="Times New Roman" panose="02020603050405020304" pitchFamily="18" charset="0"/>
              </a:rPr>
              <a:t> un de </a:t>
            </a:r>
            <a:r>
              <a:rPr lang="en-US" sz="3100" b="1" i="1" u="sng" dirty="0" err="1">
                <a:latin typeface="Times New Roman" panose="02020603050405020304" pitchFamily="18" charset="0"/>
                <a:cs typeface="Times New Roman" panose="02020603050405020304" pitchFamily="18" charset="0"/>
              </a:rPr>
              <a:t>ces</a:t>
            </a:r>
            <a:r>
              <a:rPr lang="en-US" sz="3100" b="1" i="1" u="sng" dirty="0">
                <a:latin typeface="Times New Roman" panose="02020603050405020304" pitchFamily="18" charset="0"/>
                <a:cs typeface="Times New Roman" panose="02020603050405020304" pitchFamily="18" charset="0"/>
              </a:rPr>
              <a:t> types de reactions</a:t>
            </a:r>
          </a:p>
          <a:p>
            <a:r>
              <a:rPr lang="en-US" sz="3100" dirty="0" err="1">
                <a:latin typeface="Times New Roman" panose="02020603050405020304" pitchFamily="18" charset="0"/>
                <a:cs typeface="Times New Roman" panose="02020603050405020304" pitchFamily="18" charset="0"/>
              </a:rPr>
              <a:t>Incluez</a:t>
            </a:r>
            <a:r>
              <a:rPr lang="en-US" sz="3100" dirty="0">
                <a:latin typeface="Times New Roman" panose="02020603050405020304" pitchFamily="18" charset="0"/>
                <a:cs typeface="Times New Roman" panose="02020603050405020304" pitchFamily="18" charset="0"/>
              </a:rPr>
              <a:t> les choses </a:t>
            </a:r>
            <a:r>
              <a:rPr lang="en-US" sz="3100" dirty="0" err="1">
                <a:latin typeface="Times New Roman" panose="02020603050405020304" pitchFamily="18" charset="0"/>
                <a:cs typeface="Times New Roman" panose="02020603050405020304" pitchFamily="18" charset="0"/>
              </a:rPr>
              <a:t>suivantes</a:t>
            </a:r>
            <a:r>
              <a:rPr lang="en-US" sz="3100" dirty="0">
                <a:latin typeface="Times New Roman" panose="02020603050405020304" pitchFamily="18" charset="0"/>
                <a:cs typeface="Times New Roman" panose="02020603050405020304" pitchFamily="18" charset="0"/>
              </a:rPr>
              <a:t>,</a:t>
            </a:r>
          </a:p>
          <a:p>
            <a:pPr marL="457200" lvl="0" indent="-457200">
              <a:buFont typeface="Arial" panose="020B0604020202020204" pitchFamily="34" charset="0"/>
              <a:buChar char="•"/>
            </a:pPr>
            <a:r>
              <a:rPr lang="fr-CA" sz="3100" dirty="0">
                <a:latin typeface="Times New Roman" panose="02020603050405020304" pitchFamily="18" charset="0"/>
                <a:cs typeface="Times New Roman" panose="02020603050405020304" pitchFamily="18" charset="0"/>
              </a:rPr>
              <a:t>Ce qui se passe en générale dans leur type de réaction choisi.</a:t>
            </a:r>
            <a:endParaRPr lang="en-US" sz="3100" dirty="0">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fr-CA" sz="3100" dirty="0">
                <a:latin typeface="Times New Roman" panose="02020603050405020304" pitchFamily="18" charset="0"/>
                <a:cs typeface="Times New Roman" panose="02020603050405020304" pitchFamily="18" charset="0"/>
              </a:rPr>
              <a:t>Trois exemples</a:t>
            </a:r>
            <a:endParaRPr lang="en-US" sz="3100" dirty="0">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fr-CA" sz="3100" dirty="0">
                <a:latin typeface="Times New Roman" panose="02020603050405020304" pitchFamily="18" charset="0"/>
                <a:cs typeface="Times New Roman" panose="02020603050405020304" pitchFamily="18" charset="0"/>
              </a:rPr>
              <a:t>Une analogie, une danse, une pièce de théâtre, ou une autre interprétation artistique de la réaction.</a:t>
            </a:r>
            <a:endParaRPr lang="en-US"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356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068" y="0"/>
            <a:ext cx="10515600" cy="912108"/>
          </a:xfrm>
        </p:spPr>
        <p:txBody>
          <a:bodyPr>
            <a:normAutofit/>
          </a:bodyPr>
          <a:lstStyle/>
          <a:p>
            <a:pPr algn="ctr"/>
            <a:r>
              <a:rPr lang="en-US" sz="4000" dirty="0">
                <a:latin typeface="Times New Roman" panose="02020603050405020304" pitchFamily="18" charset="0"/>
                <a:cs typeface="Times New Roman" panose="02020603050405020304" pitchFamily="18" charset="0"/>
              </a:rPr>
              <a:t>1. La combination (</a:t>
            </a:r>
            <a:r>
              <a:rPr lang="en-US" sz="4000" dirty="0" err="1">
                <a:latin typeface="Times New Roman" panose="02020603050405020304" pitchFamily="18" charset="0"/>
                <a:cs typeface="Times New Roman" panose="02020603050405020304" pitchFamily="18" charset="0"/>
              </a:rPr>
              <a:t>synthèse</a:t>
            </a:r>
            <a:r>
              <a:rPr lang="en-US" sz="4000" dirty="0">
                <a:latin typeface="Times New Roman" panose="02020603050405020304" pitchFamily="18" charset="0"/>
                <a:cs typeface="Times New Roman" panose="02020603050405020304" pitchFamily="18" charset="0"/>
              </a:rPr>
              <a:t>)</a:t>
            </a:r>
          </a:p>
        </p:txBody>
      </p:sp>
      <p:sp>
        <p:nvSpPr>
          <p:cNvPr id="4" name="TextBox 3"/>
          <p:cNvSpPr txBox="1"/>
          <p:nvPr/>
        </p:nvSpPr>
        <p:spPr>
          <a:xfrm>
            <a:off x="4921276" y="1024252"/>
            <a:ext cx="2263184" cy="569387"/>
          </a:xfrm>
          <a:prstGeom prst="rect">
            <a:avLst/>
          </a:prstGeom>
          <a:noFill/>
        </p:spPr>
        <p:txBody>
          <a:bodyPr wrap="none" rtlCol="0">
            <a:spAutoFit/>
          </a:bodyPr>
          <a:lstStyle/>
          <a:p>
            <a:r>
              <a:rPr lang="en-US" sz="3100" dirty="0">
                <a:solidFill>
                  <a:schemeClr val="accent5">
                    <a:lumMod val="50000"/>
                  </a:schemeClr>
                </a:solidFill>
                <a:latin typeface="Times New Roman" panose="02020603050405020304" pitchFamily="18" charset="0"/>
                <a:cs typeface="Times New Roman" panose="02020603050405020304" pitchFamily="18" charset="0"/>
              </a:rPr>
              <a:t>A</a:t>
            </a:r>
            <a:r>
              <a:rPr lang="en-US" sz="3100" dirty="0">
                <a:latin typeface="Times New Roman" panose="02020603050405020304" pitchFamily="18" charset="0"/>
                <a:cs typeface="Times New Roman" panose="02020603050405020304" pitchFamily="18" charset="0"/>
              </a:rPr>
              <a:t> + </a:t>
            </a:r>
            <a:r>
              <a:rPr lang="en-US" sz="3100" dirty="0">
                <a:ln>
                  <a:solidFill>
                    <a:srgbClr val="000000"/>
                  </a:solidFill>
                </a:ln>
                <a:solidFill>
                  <a:srgbClr val="FFC000"/>
                </a:solidFill>
                <a:latin typeface="Times New Roman" panose="02020603050405020304" pitchFamily="18" charset="0"/>
                <a:cs typeface="Times New Roman" panose="02020603050405020304" pitchFamily="18" charset="0"/>
              </a:rPr>
              <a:t>B</a:t>
            </a:r>
            <a:r>
              <a:rPr lang="en-US" sz="3100" dirty="0">
                <a:latin typeface="Times New Roman" panose="02020603050405020304" pitchFamily="18" charset="0"/>
                <a:cs typeface="Times New Roman" panose="02020603050405020304" pitchFamily="18" charset="0"/>
              </a:rPr>
              <a:t> → </a:t>
            </a:r>
            <a:r>
              <a:rPr lang="en-US" sz="3100" dirty="0">
                <a:solidFill>
                  <a:srgbClr val="003300"/>
                </a:solidFill>
                <a:latin typeface="Times New Roman" panose="02020603050405020304" pitchFamily="18" charset="0"/>
                <a:cs typeface="Times New Roman" panose="02020603050405020304" pitchFamily="18" charset="0"/>
              </a:rPr>
              <a:t>AB</a:t>
            </a:r>
          </a:p>
        </p:txBody>
      </p:sp>
      <p:sp>
        <p:nvSpPr>
          <p:cNvPr id="5" name="TextBox 4"/>
          <p:cNvSpPr txBox="1"/>
          <p:nvPr/>
        </p:nvSpPr>
        <p:spPr>
          <a:xfrm>
            <a:off x="2794357" y="6139760"/>
            <a:ext cx="5022529" cy="569387"/>
          </a:xfrm>
          <a:prstGeom prst="rect">
            <a:avLst/>
          </a:prstGeom>
          <a:noFill/>
          <a:ln>
            <a:solidFill>
              <a:schemeClr val="accent5">
                <a:lumMod val="50000"/>
              </a:schemeClr>
            </a:solidFill>
          </a:ln>
        </p:spPr>
        <p:txBody>
          <a:bodyPr wrap="none" rtlCol="0">
            <a:spAutoFit/>
          </a:bodyPr>
          <a:lstStyle/>
          <a:p>
            <a:r>
              <a:rPr lang="en-US" sz="3100" dirty="0" err="1">
                <a:latin typeface="Times New Roman" panose="02020603050405020304" pitchFamily="18" charset="0"/>
                <a:cs typeface="Times New Roman" panose="02020603050405020304" pitchFamily="18" charset="0"/>
              </a:rPr>
              <a:t>Exemple</a:t>
            </a:r>
            <a:r>
              <a:rPr lang="en-US" sz="3100" dirty="0">
                <a:latin typeface="Times New Roman" panose="02020603050405020304" pitchFamily="18" charset="0"/>
                <a:cs typeface="Times New Roman" panose="02020603050405020304" pitchFamily="18" charset="0"/>
              </a:rPr>
              <a:t>, 2</a:t>
            </a:r>
            <a:r>
              <a:rPr lang="en-US" sz="3100" dirty="0">
                <a:solidFill>
                  <a:schemeClr val="accent5">
                    <a:lumMod val="50000"/>
                  </a:schemeClr>
                </a:solidFill>
                <a:latin typeface="Times New Roman" panose="02020603050405020304" pitchFamily="18" charset="0"/>
                <a:cs typeface="Times New Roman" panose="02020603050405020304" pitchFamily="18" charset="0"/>
              </a:rPr>
              <a:t>Na</a:t>
            </a:r>
            <a:r>
              <a:rPr lang="en-US" sz="3100" dirty="0">
                <a:latin typeface="Times New Roman" panose="02020603050405020304" pitchFamily="18" charset="0"/>
                <a:cs typeface="Times New Roman" panose="02020603050405020304" pitchFamily="18" charset="0"/>
              </a:rPr>
              <a:t> + </a:t>
            </a:r>
            <a:r>
              <a:rPr lang="en-US" sz="3100" dirty="0">
                <a:ln>
                  <a:solidFill>
                    <a:srgbClr val="000000"/>
                  </a:solidFill>
                </a:ln>
                <a:solidFill>
                  <a:srgbClr val="FFC000"/>
                </a:solidFill>
                <a:latin typeface="Times New Roman" panose="02020603050405020304" pitchFamily="18" charset="0"/>
                <a:cs typeface="Times New Roman" panose="02020603050405020304" pitchFamily="18" charset="0"/>
              </a:rPr>
              <a:t>Cl</a:t>
            </a:r>
            <a:r>
              <a:rPr lang="en-US" sz="3100" baseline="-25000" dirty="0">
                <a:ln>
                  <a:solidFill>
                    <a:srgbClr val="000000"/>
                  </a:solidFill>
                </a:ln>
                <a:solidFill>
                  <a:srgbClr val="FFC000"/>
                </a:solidFill>
                <a:latin typeface="Times New Roman" panose="02020603050405020304" pitchFamily="18" charset="0"/>
                <a:cs typeface="Times New Roman" panose="02020603050405020304" pitchFamily="18" charset="0"/>
              </a:rPr>
              <a:t>2</a:t>
            </a:r>
            <a:r>
              <a:rPr lang="en-US" sz="3100" dirty="0">
                <a:latin typeface="Times New Roman" panose="02020603050405020304" pitchFamily="18" charset="0"/>
                <a:cs typeface="Times New Roman" panose="02020603050405020304" pitchFamily="18" charset="0"/>
              </a:rPr>
              <a:t> → 2</a:t>
            </a:r>
            <a:r>
              <a:rPr lang="en-US" sz="3100" dirty="0">
                <a:solidFill>
                  <a:srgbClr val="003300"/>
                </a:solidFill>
                <a:latin typeface="Times New Roman" panose="02020603050405020304" pitchFamily="18" charset="0"/>
                <a:cs typeface="Times New Roman" panose="02020603050405020304" pitchFamily="18" charset="0"/>
              </a:rPr>
              <a:t>NaCl</a:t>
            </a:r>
          </a:p>
        </p:txBody>
      </p:sp>
      <p:sp>
        <p:nvSpPr>
          <p:cNvPr id="7" name="TextBox 6"/>
          <p:cNvSpPr txBox="1"/>
          <p:nvPr/>
        </p:nvSpPr>
        <p:spPr>
          <a:xfrm>
            <a:off x="1852499" y="1552550"/>
            <a:ext cx="8487003" cy="569387"/>
          </a:xfrm>
          <a:prstGeom prst="rect">
            <a:avLst/>
          </a:prstGeom>
          <a:noFill/>
        </p:spPr>
        <p:txBody>
          <a:bodyPr wrap="none" rtlCol="0">
            <a:spAutoFit/>
          </a:bodyPr>
          <a:lstStyle/>
          <a:p>
            <a:r>
              <a:rPr lang="en-US" sz="3100" dirty="0" err="1">
                <a:latin typeface="Times New Roman" panose="02020603050405020304" pitchFamily="18" charset="0"/>
                <a:cs typeface="Times New Roman" panose="02020603050405020304" pitchFamily="18" charset="0"/>
              </a:rPr>
              <a:t>L’équation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générale</a:t>
            </a:r>
            <a:r>
              <a:rPr lang="en-US" sz="3100" dirty="0">
                <a:latin typeface="Times New Roman" panose="02020603050405020304" pitchFamily="18" charset="0"/>
                <a:cs typeface="Times New Roman" panose="02020603050405020304" pitchFamily="18" charset="0"/>
              </a:rPr>
              <a:t>, </a:t>
            </a:r>
            <a:r>
              <a:rPr lang="en-US" sz="3100" dirty="0" err="1">
                <a:solidFill>
                  <a:schemeClr val="accent5">
                    <a:lumMod val="50000"/>
                  </a:schemeClr>
                </a:solidFill>
                <a:latin typeface="Times New Roman" panose="02020603050405020304" pitchFamily="18" charset="0"/>
                <a:cs typeface="Times New Roman" panose="02020603050405020304" pitchFamily="18" charset="0"/>
              </a:rPr>
              <a:t>élément</a:t>
            </a:r>
            <a:r>
              <a:rPr lang="en-US" sz="3100" dirty="0">
                <a:latin typeface="Times New Roman" panose="02020603050405020304" pitchFamily="18" charset="0"/>
                <a:cs typeface="Times New Roman" panose="02020603050405020304" pitchFamily="18" charset="0"/>
              </a:rPr>
              <a:t> + </a:t>
            </a:r>
            <a:r>
              <a:rPr lang="en-US" sz="3100" dirty="0" err="1">
                <a:ln>
                  <a:solidFill>
                    <a:srgbClr val="000000"/>
                  </a:solidFill>
                </a:ln>
                <a:solidFill>
                  <a:srgbClr val="FFC000"/>
                </a:solidFill>
                <a:latin typeface="Times New Roman" panose="02020603050405020304" pitchFamily="18" charset="0"/>
                <a:cs typeface="Times New Roman" panose="02020603050405020304" pitchFamily="18" charset="0"/>
              </a:rPr>
              <a:t>élément</a:t>
            </a:r>
            <a:r>
              <a:rPr lang="en-US" sz="3100" dirty="0">
                <a:latin typeface="Times New Roman" panose="02020603050405020304" pitchFamily="18" charset="0"/>
                <a:cs typeface="Times New Roman" panose="02020603050405020304" pitchFamily="18" charset="0"/>
              </a:rPr>
              <a:t> → </a:t>
            </a:r>
            <a:r>
              <a:rPr lang="en-US" sz="3100" dirty="0" err="1">
                <a:solidFill>
                  <a:srgbClr val="003300"/>
                </a:solidFill>
                <a:latin typeface="Times New Roman" panose="02020603050405020304" pitchFamily="18" charset="0"/>
                <a:cs typeface="Times New Roman" panose="02020603050405020304" pitchFamily="18" charset="0"/>
              </a:rPr>
              <a:t>composé</a:t>
            </a:r>
            <a:endParaRPr lang="en-US" sz="3100" dirty="0">
              <a:solidFill>
                <a:srgbClr val="003300"/>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699808"/>
            <a:ext cx="2743200" cy="2000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507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Oval 174"/>
          <p:cNvSpPr/>
          <p:nvPr/>
        </p:nvSpPr>
        <p:spPr>
          <a:xfrm>
            <a:off x="10218535" y="5993859"/>
            <a:ext cx="341319" cy="341319"/>
          </a:xfrm>
          <a:prstGeom prst="ellipse">
            <a:avLst/>
          </a:prstGeom>
          <a:solidFill>
            <a:srgbClr val="FFFFFF"/>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6678" y="4510600"/>
            <a:ext cx="12059122" cy="1046440"/>
          </a:xfrm>
          <a:prstGeom prst="rect">
            <a:avLst/>
          </a:prstGeom>
          <a:noFill/>
        </p:spPr>
        <p:txBody>
          <a:bodyPr wrap="square" rtlCol="0">
            <a:spAutoFit/>
          </a:bodyPr>
          <a:lstStyle/>
          <a:p>
            <a:r>
              <a:rPr lang="en-US" sz="3100" dirty="0">
                <a:latin typeface="Times New Roman" panose="02020603050405020304" pitchFamily="18" charset="0"/>
                <a:cs typeface="Times New Roman" panose="02020603050405020304" pitchFamily="18" charset="0"/>
              </a:rPr>
              <a:t>Des non-</a:t>
            </a:r>
            <a:r>
              <a:rPr lang="en-US" sz="3100" dirty="0" err="1">
                <a:latin typeface="Times New Roman" panose="02020603050405020304" pitchFamily="18" charset="0"/>
                <a:cs typeface="Times New Roman" panose="02020603050405020304" pitchFamily="18" charset="0"/>
              </a:rPr>
              <a:t>métaux</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peuvent</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aussi</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réagir</a:t>
            </a:r>
            <a:r>
              <a:rPr lang="en-US" sz="3100" dirty="0">
                <a:latin typeface="Times New Roman" panose="02020603050405020304" pitchFamily="18" charset="0"/>
                <a:cs typeface="Times New Roman" panose="02020603050405020304" pitchFamily="18" charset="0"/>
              </a:rPr>
              <a:t> ensemble pour former un </a:t>
            </a:r>
            <a:r>
              <a:rPr lang="en-US" sz="3100" dirty="0" err="1">
                <a:latin typeface="Times New Roman" panose="02020603050405020304" pitchFamily="18" charset="0"/>
                <a:cs typeface="Times New Roman" panose="02020603050405020304" pitchFamily="18" charset="0"/>
              </a:rPr>
              <a:t>composé</a:t>
            </a:r>
            <a:r>
              <a:rPr lang="en-US" sz="3100" dirty="0">
                <a:latin typeface="Times New Roman" panose="02020603050405020304" pitchFamily="18" charset="0"/>
                <a:cs typeface="Times New Roman" panose="02020603050405020304" pitchFamily="18" charset="0"/>
              </a:rPr>
              <a:t> covalent, un </a:t>
            </a:r>
            <a:r>
              <a:rPr lang="en-US" sz="3100" dirty="0" err="1">
                <a:latin typeface="Times New Roman" panose="02020603050405020304" pitchFamily="18" charset="0"/>
                <a:cs typeface="Times New Roman" panose="02020603050405020304" pitchFamily="18" charset="0"/>
              </a:rPr>
              <a:t>molécule</a:t>
            </a:r>
            <a:r>
              <a:rPr lang="en-US" sz="3100" dirty="0">
                <a:latin typeface="Times New Roman" panose="02020603050405020304" pitchFamily="18" charset="0"/>
                <a:cs typeface="Times New Roman" panose="02020603050405020304" pitchFamily="18" charset="0"/>
              </a:rPr>
              <a:t>.</a:t>
            </a:r>
          </a:p>
        </p:txBody>
      </p:sp>
      <p:sp>
        <p:nvSpPr>
          <p:cNvPr id="11" name="Oval 10"/>
          <p:cNvSpPr/>
          <p:nvPr/>
        </p:nvSpPr>
        <p:spPr>
          <a:xfrm>
            <a:off x="10198087" y="5003550"/>
            <a:ext cx="341319" cy="341319"/>
          </a:xfrm>
          <a:prstGeom prst="ellipse">
            <a:avLst/>
          </a:prstGeom>
          <a:solidFill>
            <a:srgbClr val="FFFFFF"/>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126461"/>
            <a:ext cx="10515600" cy="846305"/>
          </a:xfrm>
        </p:spPr>
        <p:txBody>
          <a:bodyPr>
            <a:normAutofit/>
          </a:bodyPr>
          <a:lstStyle/>
          <a:p>
            <a:pPr algn="ctr"/>
            <a:r>
              <a:rPr lang="en-US" sz="4000" dirty="0">
                <a:latin typeface="Times New Roman" panose="02020603050405020304" pitchFamily="18" charset="0"/>
                <a:cs typeface="Times New Roman" panose="02020603050405020304" pitchFamily="18" charset="0"/>
              </a:rPr>
              <a:t>1. La combination (</a:t>
            </a:r>
            <a:r>
              <a:rPr lang="en-US" sz="4000" dirty="0" err="1">
                <a:latin typeface="Times New Roman" panose="02020603050405020304" pitchFamily="18" charset="0"/>
                <a:cs typeface="Times New Roman" panose="02020603050405020304" pitchFamily="18" charset="0"/>
              </a:rPr>
              <a:t>synthèse</a:t>
            </a:r>
            <a:r>
              <a:rPr lang="en-US" sz="4000" dirty="0">
                <a:latin typeface="Times New Roman" panose="02020603050405020304" pitchFamily="18" charset="0"/>
                <a:cs typeface="Times New Roman" panose="02020603050405020304" pitchFamily="18" charset="0"/>
              </a:rPr>
              <a:t>)</a:t>
            </a:r>
          </a:p>
        </p:txBody>
      </p:sp>
      <p:sp>
        <p:nvSpPr>
          <p:cNvPr id="4" name="TextBox 3"/>
          <p:cNvSpPr txBox="1"/>
          <p:nvPr/>
        </p:nvSpPr>
        <p:spPr>
          <a:xfrm>
            <a:off x="36723" y="4049297"/>
            <a:ext cx="6627135" cy="569387"/>
          </a:xfrm>
          <a:prstGeom prst="rect">
            <a:avLst/>
          </a:prstGeom>
          <a:noFill/>
        </p:spPr>
        <p:txBody>
          <a:bodyPr wrap="none" rtlCol="0">
            <a:spAutoFit/>
          </a:bodyPr>
          <a:lstStyle/>
          <a:p>
            <a:r>
              <a:rPr lang="en-US" sz="3100" dirty="0" err="1">
                <a:solidFill>
                  <a:schemeClr val="accent5">
                    <a:lumMod val="50000"/>
                  </a:schemeClr>
                </a:solidFill>
                <a:latin typeface="Times New Roman" panose="02020603050405020304" pitchFamily="18" charset="0"/>
                <a:cs typeface="Times New Roman" panose="02020603050405020304" pitchFamily="18" charset="0"/>
              </a:rPr>
              <a:t>Métal</a:t>
            </a:r>
            <a:r>
              <a:rPr lang="en-US" sz="3100" dirty="0">
                <a:latin typeface="Times New Roman" panose="02020603050405020304" pitchFamily="18" charset="0"/>
                <a:cs typeface="Times New Roman" panose="02020603050405020304" pitchFamily="18" charset="0"/>
              </a:rPr>
              <a:t> + </a:t>
            </a:r>
            <a:r>
              <a:rPr lang="en-US" sz="3100" dirty="0">
                <a:ln>
                  <a:solidFill>
                    <a:srgbClr val="000000"/>
                  </a:solidFill>
                </a:ln>
                <a:solidFill>
                  <a:srgbClr val="FFC000"/>
                </a:solidFill>
                <a:latin typeface="Times New Roman" panose="02020603050405020304" pitchFamily="18" charset="0"/>
                <a:cs typeface="Times New Roman" panose="02020603050405020304" pitchFamily="18" charset="0"/>
              </a:rPr>
              <a:t>Non-</a:t>
            </a:r>
            <a:r>
              <a:rPr lang="en-US" sz="3100" dirty="0" err="1">
                <a:ln>
                  <a:solidFill>
                    <a:srgbClr val="000000"/>
                  </a:solidFill>
                </a:ln>
                <a:solidFill>
                  <a:srgbClr val="FFC000"/>
                </a:solidFill>
                <a:latin typeface="Times New Roman" panose="02020603050405020304" pitchFamily="18" charset="0"/>
                <a:cs typeface="Times New Roman" panose="02020603050405020304" pitchFamily="18" charset="0"/>
              </a:rPr>
              <a:t>métal</a:t>
            </a:r>
            <a:r>
              <a:rPr lang="en-US" sz="3100" dirty="0">
                <a:latin typeface="Times New Roman" panose="02020603050405020304" pitchFamily="18" charset="0"/>
                <a:cs typeface="Times New Roman" panose="02020603050405020304" pitchFamily="18" charset="0"/>
              </a:rPr>
              <a:t> → </a:t>
            </a:r>
            <a:r>
              <a:rPr lang="en-US" sz="3100" dirty="0" err="1">
                <a:solidFill>
                  <a:srgbClr val="003300"/>
                </a:solidFill>
                <a:latin typeface="Times New Roman" panose="02020603050405020304" pitchFamily="18" charset="0"/>
                <a:cs typeface="Times New Roman" panose="02020603050405020304" pitchFamily="18" charset="0"/>
              </a:rPr>
              <a:t>Composé</a:t>
            </a:r>
            <a:r>
              <a:rPr lang="en-US" sz="3100" dirty="0">
                <a:solidFill>
                  <a:srgbClr val="003300"/>
                </a:solidFill>
                <a:latin typeface="Times New Roman" panose="02020603050405020304" pitchFamily="18" charset="0"/>
                <a:cs typeface="Times New Roman" panose="02020603050405020304" pitchFamily="18" charset="0"/>
              </a:rPr>
              <a:t> </a:t>
            </a:r>
            <a:r>
              <a:rPr lang="en-US" sz="3100" dirty="0" err="1">
                <a:solidFill>
                  <a:srgbClr val="003300"/>
                </a:solidFill>
                <a:latin typeface="Times New Roman" panose="02020603050405020304" pitchFamily="18" charset="0"/>
                <a:cs typeface="Times New Roman" panose="02020603050405020304" pitchFamily="18" charset="0"/>
              </a:rPr>
              <a:t>ionique</a:t>
            </a:r>
            <a:endParaRPr lang="en-US" sz="3100" dirty="0">
              <a:solidFill>
                <a:srgbClr val="0033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8483" y="1400614"/>
            <a:ext cx="11759353" cy="1046440"/>
          </a:xfrm>
          <a:prstGeom prst="rect">
            <a:avLst/>
          </a:prstGeom>
          <a:noFill/>
        </p:spPr>
        <p:txBody>
          <a:bodyPr wrap="square" rtlCol="0">
            <a:spAutoFit/>
          </a:bodyPr>
          <a:lstStyle/>
          <a:p>
            <a:r>
              <a:rPr lang="en-US" sz="3100" dirty="0">
                <a:latin typeface="Times New Roman" panose="02020603050405020304" pitchFamily="18" charset="0"/>
                <a:cs typeface="Times New Roman" panose="02020603050405020304" pitchFamily="18" charset="0"/>
              </a:rPr>
              <a:t>Des </a:t>
            </a:r>
            <a:r>
              <a:rPr lang="en-US" sz="3100" dirty="0" err="1">
                <a:latin typeface="Times New Roman" panose="02020603050405020304" pitchFamily="18" charset="0"/>
                <a:cs typeface="Times New Roman" panose="02020603050405020304" pitchFamily="18" charset="0"/>
              </a:rPr>
              <a:t>métaux</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transfèrent</a:t>
            </a:r>
            <a:r>
              <a:rPr lang="en-US" sz="3100" dirty="0">
                <a:latin typeface="Times New Roman" panose="02020603050405020304" pitchFamily="18" charset="0"/>
                <a:cs typeface="Times New Roman" panose="02020603050405020304" pitchFamily="18" charset="0"/>
              </a:rPr>
              <a:t> un </a:t>
            </a:r>
            <a:r>
              <a:rPr lang="en-US" sz="3100" dirty="0" err="1">
                <a:latin typeface="Times New Roman" panose="02020603050405020304" pitchFamily="18" charset="0"/>
                <a:cs typeface="Times New Roman" panose="02020603050405020304" pitchFamily="18" charset="0"/>
              </a:rPr>
              <a:t>ou</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plusieurs</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élecctrons</a:t>
            </a:r>
            <a:r>
              <a:rPr lang="en-US" sz="3100" dirty="0">
                <a:latin typeface="Times New Roman" panose="02020603050405020304" pitchFamily="18" charset="0"/>
                <a:cs typeface="Times New Roman" panose="02020603050405020304" pitchFamily="18" charset="0"/>
              </a:rPr>
              <a:t> aux non-</a:t>
            </a:r>
            <a:r>
              <a:rPr lang="en-US" sz="3100" dirty="0" err="1">
                <a:latin typeface="Times New Roman" panose="02020603050405020304" pitchFamily="18" charset="0"/>
                <a:cs typeface="Times New Roman" panose="02020603050405020304" pitchFamily="18" charset="0"/>
              </a:rPr>
              <a:t>métaux</a:t>
            </a:r>
            <a:r>
              <a:rPr lang="en-US" sz="3100" dirty="0">
                <a:latin typeface="Times New Roman" panose="02020603050405020304" pitchFamily="18" charset="0"/>
                <a:cs typeface="Times New Roman" panose="02020603050405020304" pitchFamily="18" charset="0"/>
              </a:rPr>
              <a:t> pour former un </a:t>
            </a:r>
            <a:r>
              <a:rPr lang="en-US" sz="3100" dirty="0" err="1">
                <a:latin typeface="Times New Roman" panose="02020603050405020304" pitchFamily="18" charset="0"/>
                <a:cs typeface="Times New Roman" panose="02020603050405020304" pitchFamily="18" charset="0"/>
              </a:rPr>
              <a:t>composé</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ionique</a:t>
            </a:r>
            <a:r>
              <a:rPr lang="en-US" sz="3100" dirty="0">
                <a:latin typeface="Times New Roman" panose="02020603050405020304" pitchFamily="18" charset="0"/>
                <a:cs typeface="Times New Roman" panose="02020603050405020304" pitchFamily="18" charset="0"/>
              </a:rPr>
              <a:t>.</a:t>
            </a:r>
          </a:p>
        </p:txBody>
      </p:sp>
      <p:sp>
        <p:nvSpPr>
          <p:cNvPr id="8" name="TextBox 7"/>
          <p:cNvSpPr txBox="1"/>
          <p:nvPr/>
        </p:nvSpPr>
        <p:spPr>
          <a:xfrm>
            <a:off x="883720" y="5964150"/>
            <a:ext cx="3148619"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2</a:t>
            </a:r>
            <a:r>
              <a:rPr lang="en-US" sz="3100" dirty="0">
                <a:ln>
                  <a:solidFill>
                    <a:srgbClr val="000000"/>
                  </a:solidFill>
                </a:ln>
                <a:solidFill>
                  <a:srgbClr val="FFC000"/>
                </a:solidFill>
                <a:latin typeface="Times New Roman" panose="02020603050405020304" pitchFamily="18" charset="0"/>
                <a:cs typeface="Times New Roman" panose="02020603050405020304" pitchFamily="18" charset="0"/>
              </a:rPr>
              <a:t>N</a:t>
            </a:r>
            <a:r>
              <a:rPr lang="en-US" sz="3100" baseline="-25000" dirty="0">
                <a:ln>
                  <a:solidFill>
                    <a:srgbClr val="000000"/>
                  </a:solidFill>
                </a:ln>
                <a:solidFill>
                  <a:srgbClr val="FFC000"/>
                </a:solidFill>
                <a:latin typeface="Times New Roman" panose="02020603050405020304" pitchFamily="18" charset="0"/>
                <a:cs typeface="Times New Roman" panose="02020603050405020304" pitchFamily="18" charset="0"/>
              </a:rPr>
              <a:t>2</a:t>
            </a:r>
            <a:r>
              <a:rPr lang="en-US" sz="3100" dirty="0">
                <a:latin typeface="Times New Roman" panose="02020603050405020304" pitchFamily="18" charset="0"/>
                <a:cs typeface="Times New Roman" panose="02020603050405020304" pitchFamily="18" charset="0"/>
              </a:rPr>
              <a:t> + </a:t>
            </a:r>
            <a:r>
              <a:rPr lang="en-US" sz="3100" dirty="0">
                <a:ln>
                  <a:solidFill>
                    <a:srgbClr val="000000"/>
                  </a:solidFill>
                </a:ln>
                <a:solidFill>
                  <a:srgbClr val="FFC000"/>
                </a:solidFill>
                <a:latin typeface="Times New Roman" panose="02020603050405020304" pitchFamily="18" charset="0"/>
                <a:cs typeface="Times New Roman" panose="02020603050405020304" pitchFamily="18" charset="0"/>
              </a:rPr>
              <a:t>O</a:t>
            </a:r>
            <a:r>
              <a:rPr lang="en-US" sz="3100" baseline="-25000" dirty="0">
                <a:ln>
                  <a:solidFill>
                    <a:srgbClr val="000000"/>
                  </a:solidFill>
                </a:ln>
                <a:solidFill>
                  <a:srgbClr val="FFC000"/>
                </a:solidFill>
                <a:latin typeface="Times New Roman" panose="02020603050405020304" pitchFamily="18" charset="0"/>
                <a:cs typeface="Times New Roman" panose="02020603050405020304" pitchFamily="18" charset="0"/>
              </a:rPr>
              <a:t>2</a:t>
            </a:r>
            <a:r>
              <a:rPr lang="en-US" sz="3100" dirty="0">
                <a:latin typeface="Times New Roman" panose="02020603050405020304" pitchFamily="18" charset="0"/>
                <a:cs typeface="Times New Roman" panose="02020603050405020304" pitchFamily="18" charset="0"/>
              </a:rPr>
              <a:t> → 2</a:t>
            </a:r>
            <a:r>
              <a:rPr lang="en-US" sz="3100" dirty="0">
                <a:solidFill>
                  <a:srgbClr val="003300"/>
                </a:solidFill>
                <a:latin typeface="Times New Roman" panose="02020603050405020304" pitchFamily="18" charset="0"/>
                <a:cs typeface="Times New Roman" panose="02020603050405020304" pitchFamily="18" charset="0"/>
              </a:rPr>
              <a:t>N</a:t>
            </a:r>
            <a:r>
              <a:rPr lang="en-US" sz="3100" baseline="-25000" dirty="0">
                <a:solidFill>
                  <a:srgbClr val="003300"/>
                </a:solidFill>
                <a:latin typeface="Times New Roman" panose="02020603050405020304" pitchFamily="18" charset="0"/>
                <a:cs typeface="Times New Roman" panose="02020603050405020304" pitchFamily="18" charset="0"/>
              </a:rPr>
              <a:t>2</a:t>
            </a:r>
            <a:r>
              <a:rPr lang="en-US" sz="3100" dirty="0">
                <a:solidFill>
                  <a:srgbClr val="003300"/>
                </a:solidFill>
                <a:latin typeface="Times New Roman" panose="02020603050405020304" pitchFamily="18" charset="0"/>
                <a:cs typeface="Times New Roman" panose="02020603050405020304" pitchFamily="18" charset="0"/>
              </a:rPr>
              <a:t>O</a:t>
            </a:r>
          </a:p>
        </p:txBody>
      </p:sp>
      <p:sp>
        <p:nvSpPr>
          <p:cNvPr id="9" name="TextBox 8"/>
          <p:cNvSpPr txBox="1"/>
          <p:nvPr/>
        </p:nvSpPr>
        <p:spPr>
          <a:xfrm>
            <a:off x="56678" y="859897"/>
            <a:ext cx="9658413"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Les </a:t>
            </a:r>
            <a:r>
              <a:rPr lang="en-US" sz="3100" dirty="0" err="1">
                <a:latin typeface="Times New Roman" panose="02020603050405020304" pitchFamily="18" charset="0"/>
                <a:cs typeface="Times New Roman" panose="02020603050405020304" pitchFamily="18" charset="0"/>
              </a:rPr>
              <a:t>éléments</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peuvent</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être</a:t>
            </a:r>
            <a:r>
              <a:rPr lang="en-US" sz="3100" dirty="0">
                <a:latin typeface="Times New Roman" panose="02020603050405020304" pitchFamily="18" charset="0"/>
                <a:cs typeface="Times New Roman" panose="02020603050405020304" pitchFamily="18" charset="0"/>
              </a:rPr>
              <a:t> des </a:t>
            </a:r>
            <a:r>
              <a:rPr lang="en-US" sz="3100" dirty="0" err="1">
                <a:latin typeface="Times New Roman" panose="02020603050405020304" pitchFamily="18" charset="0"/>
                <a:cs typeface="Times New Roman" panose="02020603050405020304" pitchFamily="18" charset="0"/>
              </a:rPr>
              <a:t>métaux</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ou</a:t>
            </a:r>
            <a:r>
              <a:rPr lang="en-US" sz="3100" dirty="0">
                <a:latin typeface="Times New Roman" panose="02020603050405020304" pitchFamily="18" charset="0"/>
                <a:cs typeface="Times New Roman" panose="02020603050405020304" pitchFamily="18" charset="0"/>
              </a:rPr>
              <a:t> des non </a:t>
            </a:r>
            <a:r>
              <a:rPr lang="en-US" sz="3100" dirty="0" err="1">
                <a:latin typeface="Times New Roman" panose="02020603050405020304" pitchFamily="18" charset="0"/>
                <a:cs typeface="Times New Roman" panose="02020603050405020304" pitchFamily="18" charset="0"/>
              </a:rPr>
              <a:t>métaux</a:t>
            </a:r>
            <a:r>
              <a:rPr lang="en-US" sz="3100" dirty="0">
                <a:latin typeface="Times New Roman" panose="02020603050405020304" pitchFamily="18" charset="0"/>
                <a:cs typeface="Times New Roman" panose="02020603050405020304" pitchFamily="18" charset="0"/>
              </a:rPr>
              <a:t>.</a:t>
            </a:r>
          </a:p>
        </p:txBody>
      </p:sp>
      <p:sp>
        <p:nvSpPr>
          <p:cNvPr id="23" name="Oval 22"/>
          <p:cNvSpPr/>
          <p:nvPr/>
        </p:nvSpPr>
        <p:spPr>
          <a:xfrm>
            <a:off x="4382154" y="2726175"/>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4542451" y="3563135"/>
            <a:ext cx="2683748" cy="569387"/>
          </a:xfrm>
          <a:prstGeom prst="rect">
            <a:avLst/>
          </a:prstGeom>
          <a:noFill/>
        </p:spPr>
        <p:txBody>
          <a:bodyPr wrap="none" rtlCol="0">
            <a:spAutoFit/>
          </a:bodyPr>
          <a:lstStyle/>
          <a:p>
            <a:r>
              <a:rPr lang="en-US" sz="3100" dirty="0">
                <a:solidFill>
                  <a:schemeClr val="accent5">
                    <a:lumMod val="50000"/>
                  </a:schemeClr>
                </a:solidFill>
                <a:latin typeface="Times New Roman" panose="02020603050405020304" pitchFamily="18" charset="0"/>
                <a:cs typeface="Times New Roman" panose="02020603050405020304" pitchFamily="18" charset="0"/>
              </a:rPr>
              <a:t>Li</a:t>
            </a:r>
            <a:r>
              <a:rPr lang="en-US" sz="3100" dirty="0">
                <a:latin typeface="Times New Roman" panose="02020603050405020304" pitchFamily="18" charset="0"/>
                <a:cs typeface="Times New Roman" panose="02020603050405020304" pitchFamily="18" charset="0"/>
              </a:rPr>
              <a:t> + </a:t>
            </a:r>
            <a:r>
              <a:rPr lang="en-US" sz="3100" dirty="0">
                <a:ln>
                  <a:solidFill>
                    <a:srgbClr val="000000"/>
                  </a:solidFill>
                </a:ln>
                <a:solidFill>
                  <a:srgbClr val="FFC000"/>
                </a:solidFill>
                <a:latin typeface="Times New Roman" panose="02020603050405020304" pitchFamily="18" charset="0"/>
                <a:cs typeface="Times New Roman" panose="02020603050405020304" pitchFamily="18" charset="0"/>
              </a:rPr>
              <a:t>F</a:t>
            </a:r>
            <a:r>
              <a:rPr lang="en-US" sz="3100" baseline="-25000" dirty="0">
                <a:ln>
                  <a:solidFill>
                    <a:srgbClr val="000000"/>
                  </a:solidFill>
                </a:ln>
                <a:solidFill>
                  <a:srgbClr val="FFC000"/>
                </a:solidFill>
                <a:latin typeface="Times New Roman" panose="02020603050405020304" pitchFamily="18" charset="0"/>
                <a:cs typeface="Times New Roman" panose="02020603050405020304" pitchFamily="18" charset="0"/>
              </a:rPr>
              <a:t>2</a:t>
            </a:r>
            <a:r>
              <a:rPr lang="en-US" sz="3100" dirty="0">
                <a:latin typeface="Times New Roman" panose="02020603050405020304" pitchFamily="18" charset="0"/>
                <a:cs typeface="Times New Roman" panose="02020603050405020304" pitchFamily="18" charset="0"/>
              </a:rPr>
              <a:t> →   </a:t>
            </a:r>
            <a:r>
              <a:rPr lang="en-US" sz="3100" dirty="0" err="1">
                <a:solidFill>
                  <a:srgbClr val="003300"/>
                </a:solidFill>
                <a:latin typeface="Times New Roman" panose="02020603050405020304" pitchFamily="18" charset="0"/>
                <a:cs typeface="Times New Roman" panose="02020603050405020304" pitchFamily="18" charset="0"/>
              </a:rPr>
              <a:t>LiF</a:t>
            </a:r>
            <a:endParaRPr lang="en-US" sz="3100" dirty="0">
              <a:solidFill>
                <a:srgbClr val="003300"/>
              </a:solidFill>
              <a:latin typeface="Times New Roman" panose="02020603050405020304" pitchFamily="18" charset="0"/>
              <a:cs typeface="Times New Roman" panose="02020603050405020304" pitchFamily="18" charset="0"/>
            </a:endParaRPr>
          </a:p>
        </p:txBody>
      </p:sp>
      <p:sp>
        <p:nvSpPr>
          <p:cNvPr id="35" name="TextBox 34"/>
          <p:cNvSpPr txBox="1"/>
          <p:nvPr/>
        </p:nvSpPr>
        <p:spPr>
          <a:xfrm>
            <a:off x="4699083" y="2696754"/>
            <a:ext cx="405880"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F</a:t>
            </a:r>
          </a:p>
        </p:txBody>
      </p:sp>
      <p:sp>
        <p:nvSpPr>
          <p:cNvPr id="38" name="Oval 37"/>
          <p:cNvSpPr/>
          <p:nvPr/>
        </p:nvSpPr>
        <p:spPr>
          <a:xfrm>
            <a:off x="4900222" y="3233570"/>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5128952" y="2720526"/>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4620298" y="2491348"/>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620298" y="3233570"/>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5128951" y="2998322"/>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900711" y="2491347"/>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1783411" y="2728956"/>
            <a:ext cx="537327"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Li</a:t>
            </a:r>
          </a:p>
        </p:txBody>
      </p:sp>
      <p:sp>
        <p:nvSpPr>
          <p:cNvPr id="50" name="Oval 49"/>
          <p:cNvSpPr/>
          <p:nvPr/>
        </p:nvSpPr>
        <p:spPr>
          <a:xfrm>
            <a:off x="1932789" y="2453452"/>
            <a:ext cx="238569" cy="238569"/>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631832" y="2736045"/>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3948761" y="2706624"/>
            <a:ext cx="405880"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F</a:t>
            </a:r>
          </a:p>
        </p:txBody>
      </p:sp>
      <p:sp>
        <p:nvSpPr>
          <p:cNvPr id="56" name="Oval 55"/>
          <p:cNvSpPr/>
          <p:nvPr/>
        </p:nvSpPr>
        <p:spPr>
          <a:xfrm>
            <a:off x="4149900" y="3243440"/>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631407" y="3004871"/>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869976" y="2501218"/>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3869976" y="3243440"/>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378629" y="3008192"/>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4150389" y="2501217"/>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2441002" y="2724053"/>
            <a:ext cx="537327"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Li</a:t>
            </a:r>
          </a:p>
        </p:txBody>
      </p:sp>
      <p:sp>
        <p:nvSpPr>
          <p:cNvPr id="63" name="Oval 62"/>
          <p:cNvSpPr/>
          <p:nvPr/>
        </p:nvSpPr>
        <p:spPr>
          <a:xfrm>
            <a:off x="2590380" y="2448549"/>
            <a:ext cx="238569" cy="238569"/>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87114" y="2753391"/>
            <a:ext cx="409086" cy="569387"/>
          </a:xfrm>
          <a:prstGeom prst="rect">
            <a:avLst/>
          </a:prstGeom>
          <a:noFill/>
        </p:spPr>
        <p:txBody>
          <a:bodyPr wrap="none" rtlCol="0">
            <a:spAutoFit/>
          </a:bodyPr>
          <a:lstStyle/>
          <a:p>
            <a:r>
              <a:rPr lang="en-US" sz="3100" dirty="0">
                <a:solidFill>
                  <a:prstClr val="black"/>
                </a:solidFill>
                <a:latin typeface="Times New Roman" panose="02020603050405020304" pitchFamily="18" charset="0"/>
                <a:cs typeface="Times New Roman" panose="02020603050405020304" pitchFamily="18" charset="0"/>
              </a:rPr>
              <a:t>+</a:t>
            </a:r>
            <a:endParaRPr lang="en-US" dirty="0"/>
          </a:p>
        </p:txBody>
      </p:sp>
      <p:sp>
        <p:nvSpPr>
          <p:cNvPr id="64" name="TextBox 63"/>
          <p:cNvSpPr txBox="1"/>
          <p:nvPr/>
        </p:nvSpPr>
        <p:spPr>
          <a:xfrm>
            <a:off x="5784939" y="2728817"/>
            <a:ext cx="582211" cy="569387"/>
          </a:xfrm>
          <a:prstGeom prst="rect">
            <a:avLst/>
          </a:prstGeom>
          <a:noFill/>
        </p:spPr>
        <p:txBody>
          <a:bodyPr wrap="none" rtlCol="0">
            <a:spAutoFit/>
          </a:bodyPr>
          <a:lstStyle/>
          <a:p>
            <a:r>
              <a:rPr lang="en-US" sz="3100" dirty="0">
                <a:solidFill>
                  <a:prstClr val="black"/>
                </a:solidFill>
                <a:latin typeface="Times New Roman" panose="02020603050405020304" pitchFamily="18" charset="0"/>
                <a:cs typeface="Times New Roman" panose="02020603050405020304" pitchFamily="18" charset="0"/>
              </a:rPr>
              <a:t>→</a:t>
            </a:r>
            <a:endParaRPr lang="en-US" dirty="0"/>
          </a:p>
        </p:txBody>
      </p:sp>
      <p:sp>
        <p:nvSpPr>
          <p:cNvPr id="65" name="TextBox 64"/>
          <p:cNvSpPr txBox="1"/>
          <p:nvPr/>
        </p:nvSpPr>
        <p:spPr>
          <a:xfrm>
            <a:off x="6726321" y="2700628"/>
            <a:ext cx="537327"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Li</a:t>
            </a:r>
          </a:p>
        </p:txBody>
      </p:sp>
      <p:sp>
        <p:nvSpPr>
          <p:cNvPr id="67" name="Oval 66"/>
          <p:cNvSpPr/>
          <p:nvPr/>
        </p:nvSpPr>
        <p:spPr>
          <a:xfrm>
            <a:off x="8345220" y="2717642"/>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7594898" y="2727512"/>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7911827" y="2698091"/>
            <a:ext cx="405880"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F</a:t>
            </a:r>
          </a:p>
        </p:txBody>
      </p:sp>
      <p:sp>
        <p:nvSpPr>
          <p:cNvPr id="77" name="Oval 76"/>
          <p:cNvSpPr/>
          <p:nvPr/>
        </p:nvSpPr>
        <p:spPr>
          <a:xfrm>
            <a:off x="8112966" y="3234907"/>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7594473" y="2996338"/>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7833042" y="2492685"/>
            <a:ext cx="238569" cy="238569"/>
          </a:xfrm>
          <a:prstGeom prst="ellipse">
            <a:avLst/>
          </a:prstGeom>
          <a:solidFill>
            <a:srgbClr val="FFFF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7833042" y="3234907"/>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8341695" y="2999659"/>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8113455" y="2492684"/>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Left Bracket 82"/>
          <p:cNvSpPr/>
          <p:nvPr/>
        </p:nvSpPr>
        <p:spPr>
          <a:xfrm>
            <a:off x="6765385" y="2492684"/>
            <a:ext cx="144687" cy="970922"/>
          </a:xfrm>
          <a:prstGeom prst="leftBracket">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p:cNvSpPr/>
          <p:nvPr/>
        </p:nvSpPr>
        <p:spPr>
          <a:xfrm flipH="1">
            <a:off x="7060374" y="2482952"/>
            <a:ext cx="144687" cy="970922"/>
          </a:xfrm>
          <a:prstGeom prst="leftBracket">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p:cNvSpPr txBox="1"/>
          <p:nvPr/>
        </p:nvSpPr>
        <p:spPr>
          <a:xfrm>
            <a:off x="7156877" y="2295394"/>
            <a:ext cx="365806" cy="477054"/>
          </a:xfrm>
          <a:prstGeom prst="rect">
            <a:avLst/>
          </a:prstGeom>
          <a:noFill/>
        </p:spPr>
        <p:txBody>
          <a:bodyPr wrap="none" rtlCol="0">
            <a:spAutoFit/>
          </a:bodyPr>
          <a:lstStyle/>
          <a:p>
            <a:r>
              <a:rPr lang="en-US" sz="2500" dirty="0">
                <a:solidFill>
                  <a:prstClr val="black"/>
                </a:solidFill>
                <a:latin typeface="Times New Roman" panose="02020603050405020304" pitchFamily="18" charset="0"/>
                <a:cs typeface="Times New Roman" panose="02020603050405020304" pitchFamily="18" charset="0"/>
              </a:rPr>
              <a:t>+</a:t>
            </a:r>
            <a:endParaRPr lang="en-US" sz="2500" dirty="0"/>
          </a:p>
        </p:txBody>
      </p:sp>
      <p:sp>
        <p:nvSpPr>
          <p:cNvPr id="90" name="Left Bracket 89"/>
          <p:cNvSpPr/>
          <p:nvPr/>
        </p:nvSpPr>
        <p:spPr>
          <a:xfrm>
            <a:off x="7528699" y="2497323"/>
            <a:ext cx="144687" cy="970922"/>
          </a:xfrm>
          <a:prstGeom prst="leftBracket">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Left Bracket 90"/>
          <p:cNvSpPr/>
          <p:nvPr/>
        </p:nvSpPr>
        <p:spPr>
          <a:xfrm flipH="1">
            <a:off x="8556761" y="2480620"/>
            <a:ext cx="144687" cy="970922"/>
          </a:xfrm>
          <a:prstGeom prst="leftBracket">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TextBox 91"/>
          <p:cNvSpPr txBox="1"/>
          <p:nvPr/>
        </p:nvSpPr>
        <p:spPr>
          <a:xfrm>
            <a:off x="8699143" y="2292385"/>
            <a:ext cx="292068" cy="477054"/>
          </a:xfrm>
          <a:prstGeom prst="rect">
            <a:avLst/>
          </a:prstGeom>
          <a:noFill/>
        </p:spPr>
        <p:txBody>
          <a:bodyPr wrap="none" rtlCol="0">
            <a:spAutoFit/>
          </a:bodyPr>
          <a:lstStyle/>
          <a:p>
            <a:r>
              <a:rPr lang="en-US" sz="2500" dirty="0">
                <a:solidFill>
                  <a:prstClr val="black"/>
                </a:solidFill>
                <a:latin typeface="Times New Roman" panose="02020603050405020304" pitchFamily="18" charset="0"/>
                <a:cs typeface="Times New Roman" panose="02020603050405020304" pitchFamily="18" charset="0"/>
              </a:rPr>
              <a:t>-</a:t>
            </a:r>
            <a:endParaRPr lang="en-US" sz="2500" dirty="0"/>
          </a:p>
        </p:txBody>
      </p:sp>
      <p:sp>
        <p:nvSpPr>
          <p:cNvPr id="93" name="TextBox 92"/>
          <p:cNvSpPr txBox="1"/>
          <p:nvPr/>
        </p:nvSpPr>
        <p:spPr>
          <a:xfrm>
            <a:off x="9357023" y="2709161"/>
            <a:ext cx="537327"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Li</a:t>
            </a:r>
          </a:p>
        </p:txBody>
      </p:sp>
      <p:sp>
        <p:nvSpPr>
          <p:cNvPr id="94" name="Oval 93"/>
          <p:cNvSpPr/>
          <p:nvPr/>
        </p:nvSpPr>
        <p:spPr>
          <a:xfrm>
            <a:off x="10975922" y="2726175"/>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10225600" y="2736045"/>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a:off x="10542529" y="2706624"/>
            <a:ext cx="405880"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F</a:t>
            </a:r>
          </a:p>
        </p:txBody>
      </p:sp>
      <p:sp>
        <p:nvSpPr>
          <p:cNvPr id="97" name="Oval 96"/>
          <p:cNvSpPr/>
          <p:nvPr/>
        </p:nvSpPr>
        <p:spPr>
          <a:xfrm>
            <a:off x="10743668" y="3243440"/>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10225175" y="3004871"/>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10463744" y="2501218"/>
            <a:ext cx="238569" cy="238569"/>
          </a:xfrm>
          <a:prstGeom prst="ellipse">
            <a:avLst/>
          </a:prstGeom>
          <a:solidFill>
            <a:srgbClr val="FFFF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10463744" y="3243440"/>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10972397" y="3008192"/>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10744157" y="2501217"/>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Left Bracket 102"/>
          <p:cNvSpPr/>
          <p:nvPr/>
        </p:nvSpPr>
        <p:spPr>
          <a:xfrm>
            <a:off x="9396087" y="2501217"/>
            <a:ext cx="144687" cy="970922"/>
          </a:xfrm>
          <a:prstGeom prst="leftBracket">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Left Bracket 103"/>
          <p:cNvSpPr/>
          <p:nvPr/>
        </p:nvSpPr>
        <p:spPr>
          <a:xfrm flipH="1">
            <a:off x="9691076" y="2491485"/>
            <a:ext cx="144687" cy="970922"/>
          </a:xfrm>
          <a:prstGeom prst="leftBracket">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TextBox 104"/>
          <p:cNvSpPr txBox="1"/>
          <p:nvPr/>
        </p:nvSpPr>
        <p:spPr>
          <a:xfrm>
            <a:off x="9787579" y="2303927"/>
            <a:ext cx="365806" cy="477054"/>
          </a:xfrm>
          <a:prstGeom prst="rect">
            <a:avLst/>
          </a:prstGeom>
          <a:noFill/>
        </p:spPr>
        <p:txBody>
          <a:bodyPr wrap="none" rtlCol="0">
            <a:spAutoFit/>
          </a:bodyPr>
          <a:lstStyle/>
          <a:p>
            <a:r>
              <a:rPr lang="en-US" sz="2500" dirty="0">
                <a:solidFill>
                  <a:prstClr val="black"/>
                </a:solidFill>
                <a:latin typeface="Times New Roman" panose="02020603050405020304" pitchFamily="18" charset="0"/>
                <a:cs typeface="Times New Roman" panose="02020603050405020304" pitchFamily="18" charset="0"/>
              </a:rPr>
              <a:t>+</a:t>
            </a:r>
            <a:endParaRPr lang="en-US" sz="2500" dirty="0"/>
          </a:p>
        </p:txBody>
      </p:sp>
      <p:sp>
        <p:nvSpPr>
          <p:cNvPr id="106" name="Left Bracket 105"/>
          <p:cNvSpPr/>
          <p:nvPr/>
        </p:nvSpPr>
        <p:spPr>
          <a:xfrm>
            <a:off x="10159401" y="2505856"/>
            <a:ext cx="144687" cy="970922"/>
          </a:xfrm>
          <a:prstGeom prst="leftBracket">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Left Bracket 106"/>
          <p:cNvSpPr/>
          <p:nvPr/>
        </p:nvSpPr>
        <p:spPr>
          <a:xfrm flipH="1">
            <a:off x="11187463" y="2489153"/>
            <a:ext cx="144687" cy="970922"/>
          </a:xfrm>
          <a:prstGeom prst="leftBracket">
            <a:avLst/>
          </a:prstGeom>
          <a:ln w="3810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TextBox 107"/>
          <p:cNvSpPr txBox="1"/>
          <p:nvPr/>
        </p:nvSpPr>
        <p:spPr>
          <a:xfrm>
            <a:off x="11329845" y="2300918"/>
            <a:ext cx="292068" cy="477054"/>
          </a:xfrm>
          <a:prstGeom prst="rect">
            <a:avLst/>
          </a:prstGeom>
          <a:noFill/>
        </p:spPr>
        <p:txBody>
          <a:bodyPr wrap="none" rtlCol="0">
            <a:spAutoFit/>
          </a:bodyPr>
          <a:lstStyle/>
          <a:p>
            <a:r>
              <a:rPr lang="en-US" sz="2500" dirty="0">
                <a:solidFill>
                  <a:prstClr val="black"/>
                </a:solidFill>
                <a:latin typeface="Times New Roman" panose="02020603050405020304" pitchFamily="18" charset="0"/>
                <a:cs typeface="Times New Roman" panose="02020603050405020304" pitchFamily="18" charset="0"/>
              </a:rPr>
              <a:t>-</a:t>
            </a:r>
            <a:endParaRPr lang="en-US" sz="2500" dirty="0"/>
          </a:p>
        </p:txBody>
      </p:sp>
      <p:sp>
        <p:nvSpPr>
          <p:cNvPr id="109" name="TextBox 108"/>
          <p:cNvSpPr txBox="1"/>
          <p:nvPr/>
        </p:nvSpPr>
        <p:spPr>
          <a:xfrm>
            <a:off x="4329298" y="3568784"/>
            <a:ext cx="383438"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2</a:t>
            </a:r>
          </a:p>
        </p:txBody>
      </p:sp>
      <p:sp>
        <p:nvSpPr>
          <p:cNvPr id="110" name="TextBox 109"/>
          <p:cNvSpPr txBox="1"/>
          <p:nvPr/>
        </p:nvSpPr>
        <p:spPr>
          <a:xfrm>
            <a:off x="6232713" y="3563135"/>
            <a:ext cx="383438"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2</a:t>
            </a:r>
          </a:p>
        </p:txBody>
      </p:sp>
      <p:sp>
        <p:nvSpPr>
          <p:cNvPr id="68" name="TextBox 67"/>
          <p:cNvSpPr txBox="1"/>
          <p:nvPr/>
        </p:nvSpPr>
        <p:spPr>
          <a:xfrm>
            <a:off x="5242403" y="5493386"/>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N</a:t>
            </a:r>
          </a:p>
        </p:txBody>
      </p:sp>
      <p:sp>
        <p:nvSpPr>
          <p:cNvPr id="70" name="Oval 69"/>
          <p:cNvSpPr/>
          <p:nvPr/>
        </p:nvSpPr>
        <p:spPr>
          <a:xfrm>
            <a:off x="5715464" y="5515590"/>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5715463" y="5793386"/>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4218344" y="5531109"/>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p:cNvSpPr txBox="1"/>
          <p:nvPr/>
        </p:nvSpPr>
        <p:spPr>
          <a:xfrm>
            <a:off x="4472860" y="5493387"/>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N</a:t>
            </a:r>
          </a:p>
        </p:txBody>
      </p:sp>
      <p:sp>
        <p:nvSpPr>
          <p:cNvPr id="87" name="Oval 86"/>
          <p:cNvSpPr/>
          <p:nvPr/>
        </p:nvSpPr>
        <p:spPr>
          <a:xfrm>
            <a:off x="4217919" y="5799935"/>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4933543" y="5654462"/>
            <a:ext cx="297939"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933542" y="5799935"/>
            <a:ext cx="297939"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4933542" y="5933515"/>
            <a:ext cx="297939"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7621748" y="5952941"/>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O</a:t>
            </a:r>
          </a:p>
        </p:txBody>
      </p:sp>
      <p:sp>
        <p:nvSpPr>
          <p:cNvPr id="118" name="Oval 117"/>
          <p:cNvSpPr/>
          <p:nvPr/>
        </p:nvSpPr>
        <p:spPr>
          <a:xfrm>
            <a:off x="8094809" y="5975145"/>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8094808" y="6252941"/>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6597689" y="5990664"/>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p:cNvSpPr txBox="1"/>
          <p:nvPr/>
        </p:nvSpPr>
        <p:spPr>
          <a:xfrm>
            <a:off x="6809969" y="5952941"/>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O</a:t>
            </a:r>
          </a:p>
        </p:txBody>
      </p:sp>
      <p:sp>
        <p:nvSpPr>
          <p:cNvPr id="122" name="Oval 121"/>
          <p:cNvSpPr/>
          <p:nvPr/>
        </p:nvSpPr>
        <p:spPr>
          <a:xfrm>
            <a:off x="6597264" y="6259490"/>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3" name="Straight Connector 122"/>
          <p:cNvCxnSpPr/>
          <p:nvPr/>
        </p:nvCxnSpPr>
        <p:spPr>
          <a:xfrm>
            <a:off x="7312887" y="6165255"/>
            <a:ext cx="297939"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7312887" y="6326067"/>
            <a:ext cx="297939"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26" name="Oval 125"/>
          <p:cNvSpPr/>
          <p:nvPr/>
        </p:nvSpPr>
        <p:spPr>
          <a:xfrm>
            <a:off x="6746276" y="5725581"/>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7028016" y="5721380"/>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7605342" y="5726692"/>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7883031" y="5725255"/>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p:cNvSpPr txBox="1"/>
          <p:nvPr/>
        </p:nvSpPr>
        <p:spPr>
          <a:xfrm>
            <a:off x="6160254" y="5804821"/>
            <a:ext cx="409086" cy="569387"/>
          </a:xfrm>
          <a:prstGeom prst="rect">
            <a:avLst/>
          </a:prstGeom>
          <a:noFill/>
        </p:spPr>
        <p:txBody>
          <a:bodyPr wrap="none" rtlCol="0">
            <a:spAutoFit/>
          </a:bodyPr>
          <a:lstStyle/>
          <a:p>
            <a:r>
              <a:rPr lang="en-US" sz="3100" dirty="0">
                <a:solidFill>
                  <a:prstClr val="black"/>
                </a:solidFill>
                <a:latin typeface="Times New Roman" panose="02020603050405020304" pitchFamily="18" charset="0"/>
                <a:cs typeface="Times New Roman" panose="02020603050405020304" pitchFamily="18" charset="0"/>
              </a:rPr>
              <a:t>+</a:t>
            </a:r>
            <a:endParaRPr lang="en-US" dirty="0"/>
          </a:p>
        </p:txBody>
      </p:sp>
      <p:sp>
        <p:nvSpPr>
          <p:cNvPr id="131" name="TextBox 130"/>
          <p:cNvSpPr txBox="1"/>
          <p:nvPr/>
        </p:nvSpPr>
        <p:spPr>
          <a:xfrm>
            <a:off x="5227061" y="6221092"/>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N</a:t>
            </a:r>
          </a:p>
        </p:txBody>
      </p:sp>
      <p:sp>
        <p:nvSpPr>
          <p:cNvPr id="132" name="Oval 131"/>
          <p:cNvSpPr/>
          <p:nvPr/>
        </p:nvSpPr>
        <p:spPr>
          <a:xfrm>
            <a:off x="5700122" y="6243296"/>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5700121" y="6521092"/>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4203002" y="6258815"/>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4457518" y="6221093"/>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N</a:t>
            </a:r>
          </a:p>
        </p:txBody>
      </p:sp>
      <p:sp>
        <p:nvSpPr>
          <p:cNvPr id="136" name="Oval 135"/>
          <p:cNvSpPr/>
          <p:nvPr/>
        </p:nvSpPr>
        <p:spPr>
          <a:xfrm>
            <a:off x="4202577" y="6527641"/>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7" name="Straight Connector 136"/>
          <p:cNvCxnSpPr/>
          <p:nvPr/>
        </p:nvCxnSpPr>
        <p:spPr>
          <a:xfrm>
            <a:off x="4918201" y="6382168"/>
            <a:ext cx="297939"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4918200" y="6527641"/>
            <a:ext cx="297939"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4918200" y="6661221"/>
            <a:ext cx="297939"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8460357" y="5808072"/>
            <a:ext cx="582211" cy="569387"/>
          </a:xfrm>
          <a:prstGeom prst="rect">
            <a:avLst/>
          </a:prstGeom>
          <a:noFill/>
        </p:spPr>
        <p:txBody>
          <a:bodyPr wrap="none" rtlCol="0">
            <a:spAutoFit/>
          </a:bodyPr>
          <a:lstStyle/>
          <a:p>
            <a:r>
              <a:rPr lang="en-US" sz="3100" dirty="0">
                <a:solidFill>
                  <a:prstClr val="black"/>
                </a:solidFill>
                <a:latin typeface="Times New Roman" panose="02020603050405020304" pitchFamily="18" charset="0"/>
                <a:cs typeface="Times New Roman" panose="02020603050405020304" pitchFamily="18" charset="0"/>
              </a:rPr>
              <a:t>→</a:t>
            </a:r>
            <a:endParaRPr lang="en-US" dirty="0"/>
          </a:p>
        </p:txBody>
      </p:sp>
      <p:sp>
        <p:nvSpPr>
          <p:cNvPr id="141" name="TextBox 140"/>
          <p:cNvSpPr txBox="1"/>
          <p:nvPr/>
        </p:nvSpPr>
        <p:spPr>
          <a:xfrm>
            <a:off x="10166815" y="5183793"/>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N</a:t>
            </a:r>
          </a:p>
        </p:txBody>
      </p:sp>
      <p:sp>
        <p:nvSpPr>
          <p:cNvPr id="144" name="Oval 143"/>
          <p:cNvSpPr/>
          <p:nvPr/>
        </p:nvSpPr>
        <p:spPr>
          <a:xfrm>
            <a:off x="9142756" y="5221516"/>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nvSpPr>
        <p:spPr>
          <a:xfrm>
            <a:off x="9397272" y="5183794"/>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N</a:t>
            </a:r>
          </a:p>
        </p:txBody>
      </p:sp>
      <p:sp>
        <p:nvSpPr>
          <p:cNvPr id="146" name="Oval 145"/>
          <p:cNvSpPr/>
          <p:nvPr/>
        </p:nvSpPr>
        <p:spPr>
          <a:xfrm>
            <a:off x="9142331" y="5490342"/>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7" name="Straight Connector 146"/>
          <p:cNvCxnSpPr/>
          <p:nvPr/>
        </p:nvCxnSpPr>
        <p:spPr>
          <a:xfrm>
            <a:off x="9857955" y="5344869"/>
            <a:ext cx="297939"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9857954" y="5490342"/>
            <a:ext cx="297939"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9857954" y="5623922"/>
            <a:ext cx="297939"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10574811" y="5490342"/>
            <a:ext cx="297939"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52" name="TextBox 151"/>
          <p:cNvSpPr txBox="1"/>
          <p:nvPr/>
        </p:nvSpPr>
        <p:spPr>
          <a:xfrm>
            <a:off x="10877170" y="5194473"/>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O</a:t>
            </a:r>
          </a:p>
        </p:txBody>
      </p:sp>
      <p:sp>
        <p:nvSpPr>
          <p:cNvPr id="153" name="Oval 152"/>
          <p:cNvSpPr/>
          <p:nvPr/>
        </p:nvSpPr>
        <p:spPr>
          <a:xfrm>
            <a:off x="11350231" y="5216677"/>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11350230" y="5494473"/>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10860251" y="5047868"/>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11137940" y="5046431"/>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10856967" y="5680869"/>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11138453" y="5677454"/>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TextBox 158"/>
          <p:cNvSpPr txBox="1"/>
          <p:nvPr/>
        </p:nvSpPr>
        <p:spPr>
          <a:xfrm>
            <a:off x="10166390" y="6203190"/>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N</a:t>
            </a:r>
          </a:p>
        </p:txBody>
      </p:sp>
      <p:sp>
        <p:nvSpPr>
          <p:cNvPr id="160" name="Oval 159"/>
          <p:cNvSpPr/>
          <p:nvPr/>
        </p:nvSpPr>
        <p:spPr>
          <a:xfrm>
            <a:off x="9142331" y="6240913"/>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TextBox 160"/>
          <p:cNvSpPr txBox="1"/>
          <p:nvPr/>
        </p:nvSpPr>
        <p:spPr>
          <a:xfrm>
            <a:off x="9396847" y="6203191"/>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N</a:t>
            </a:r>
          </a:p>
        </p:txBody>
      </p:sp>
      <p:sp>
        <p:nvSpPr>
          <p:cNvPr id="162" name="Oval 161"/>
          <p:cNvSpPr/>
          <p:nvPr/>
        </p:nvSpPr>
        <p:spPr>
          <a:xfrm>
            <a:off x="9141906" y="6509739"/>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3" name="Straight Connector 162"/>
          <p:cNvCxnSpPr/>
          <p:nvPr/>
        </p:nvCxnSpPr>
        <p:spPr>
          <a:xfrm>
            <a:off x="9857530" y="6423677"/>
            <a:ext cx="297939"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10574386" y="6429147"/>
            <a:ext cx="297939"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9857530" y="6563974"/>
            <a:ext cx="297939"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10574386" y="6560459"/>
            <a:ext cx="297939" cy="0"/>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67" name="TextBox 166"/>
          <p:cNvSpPr txBox="1"/>
          <p:nvPr/>
        </p:nvSpPr>
        <p:spPr>
          <a:xfrm>
            <a:off x="10876745" y="6213870"/>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O</a:t>
            </a:r>
          </a:p>
        </p:txBody>
      </p:sp>
      <p:sp>
        <p:nvSpPr>
          <p:cNvPr id="168" name="Oval 167"/>
          <p:cNvSpPr/>
          <p:nvPr/>
        </p:nvSpPr>
        <p:spPr>
          <a:xfrm>
            <a:off x="9385320" y="6061315"/>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p:cNvSpPr/>
          <p:nvPr/>
        </p:nvSpPr>
        <p:spPr>
          <a:xfrm>
            <a:off x="9663009" y="6055450"/>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p:cNvSpPr/>
          <p:nvPr/>
        </p:nvSpPr>
        <p:spPr>
          <a:xfrm>
            <a:off x="10859826" y="6067265"/>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11137515" y="6065828"/>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11338908" y="6538687"/>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11348349" y="6256994"/>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Box 173"/>
          <p:cNvSpPr txBox="1"/>
          <p:nvPr/>
        </p:nvSpPr>
        <p:spPr>
          <a:xfrm>
            <a:off x="10176414" y="4913056"/>
            <a:ext cx="409086" cy="569387"/>
          </a:xfrm>
          <a:prstGeom prst="rect">
            <a:avLst/>
          </a:prstGeom>
          <a:noFill/>
        </p:spPr>
        <p:txBody>
          <a:bodyPr wrap="none" rtlCol="0">
            <a:spAutoFit/>
          </a:bodyPr>
          <a:lstStyle/>
          <a:p>
            <a:pPr algn="ctr"/>
            <a:r>
              <a:rPr lang="en-US" sz="3100" dirty="0">
                <a:solidFill>
                  <a:prstClr val="black"/>
                </a:solidFill>
                <a:latin typeface="Times New Roman" panose="02020603050405020304" pitchFamily="18" charset="0"/>
                <a:cs typeface="Times New Roman" panose="02020603050405020304" pitchFamily="18" charset="0"/>
              </a:rPr>
              <a:t>+</a:t>
            </a:r>
            <a:endParaRPr lang="en-US" dirty="0"/>
          </a:p>
        </p:txBody>
      </p:sp>
      <p:sp>
        <p:nvSpPr>
          <p:cNvPr id="177" name="TextBox 176"/>
          <p:cNvSpPr txBox="1"/>
          <p:nvPr/>
        </p:nvSpPr>
        <p:spPr>
          <a:xfrm>
            <a:off x="10184651" y="5910095"/>
            <a:ext cx="409086" cy="569387"/>
          </a:xfrm>
          <a:prstGeom prst="rect">
            <a:avLst/>
          </a:prstGeom>
          <a:noFill/>
        </p:spPr>
        <p:txBody>
          <a:bodyPr wrap="none" rtlCol="0">
            <a:spAutoFit/>
          </a:bodyPr>
          <a:lstStyle/>
          <a:p>
            <a:pPr algn="ctr"/>
            <a:r>
              <a:rPr lang="en-US" sz="3100" dirty="0">
                <a:solidFill>
                  <a:prstClr val="black"/>
                </a:solidFill>
                <a:latin typeface="Times New Roman" panose="02020603050405020304" pitchFamily="18" charset="0"/>
                <a:cs typeface="Times New Roman" panose="02020603050405020304" pitchFamily="18" charset="0"/>
              </a:rPr>
              <a:t>+</a:t>
            </a:r>
            <a:endParaRPr lang="en-US" dirty="0"/>
          </a:p>
        </p:txBody>
      </p:sp>
      <p:sp>
        <p:nvSpPr>
          <p:cNvPr id="178" name="Oval 177"/>
          <p:cNvSpPr/>
          <p:nvPr/>
        </p:nvSpPr>
        <p:spPr>
          <a:xfrm>
            <a:off x="11611795" y="5013133"/>
            <a:ext cx="341319" cy="341319"/>
          </a:xfrm>
          <a:prstGeom prst="ellipse">
            <a:avLst/>
          </a:prstGeom>
          <a:solidFill>
            <a:srgbClr val="FFFFFF"/>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Box 178"/>
          <p:cNvSpPr txBox="1"/>
          <p:nvPr/>
        </p:nvSpPr>
        <p:spPr>
          <a:xfrm>
            <a:off x="11623231" y="4871387"/>
            <a:ext cx="317716" cy="569387"/>
          </a:xfrm>
          <a:prstGeom prst="rect">
            <a:avLst/>
          </a:prstGeom>
          <a:noFill/>
        </p:spPr>
        <p:txBody>
          <a:bodyPr wrap="none" rtlCol="0">
            <a:spAutoFit/>
          </a:bodyPr>
          <a:lstStyle/>
          <a:p>
            <a:pPr algn="ctr"/>
            <a:r>
              <a:rPr lang="en-US" sz="3100" dirty="0">
                <a:solidFill>
                  <a:prstClr val="black"/>
                </a:solidFill>
                <a:latin typeface="Times New Roman" panose="02020603050405020304" pitchFamily="18" charset="0"/>
                <a:cs typeface="Times New Roman" panose="02020603050405020304" pitchFamily="18" charset="0"/>
              </a:rPr>
              <a:t>-</a:t>
            </a:r>
            <a:endParaRPr lang="en-US" dirty="0"/>
          </a:p>
        </p:txBody>
      </p:sp>
      <p:sp>
        <p:nvSpPr>
          <p:cNvPr id="180" name="Oval 179"/>
          <p:cNvSpPr/>
          <p:nvPr/>
        </p:nvSpPr>
        <p:spPr>
          <a:xfrm>
            <a:off x="8793545" y="6202409"/>
            <a:ext cx="341319" cy="341319"/>
          </a:xfrm>
          <a:prstGeom prst="ellipse">
            <a:avLst/>
          </a:prstGeom>
          <a:solidFill>
            <a:srgbClr val="FFFFFF"/>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TextBox 180"/>
          <p:cNvSpPr txBox="1"/>
          <p:nvPr/>
        </p:nvSpPr>
        <p:spPr>
          <a:xfrm>
            <a:off x="8804981" y="6060663"/>
            <a:ext cx="317716" cy="569387"/>
          </a:xfrm>
          <a:prstGeom prst="rect">
            <a:avLst/>
          </a:prstGeom>
          <a:noFill/>
        </p:spPr>
        <p:txBody>
          <a:bodyPr wrap="none" rtlCol="0">
            <a:spAutoFit/>
          </a:bodyPr>
          <a:lstStyle/>
          <a:p>
            <a:pPr algn="ctr"/>
            <a:r>
              <a:rPr lang="en-US" sz="3100" dirty="0">
                <a:solidFill>
                  <a:prstClr val="black"/>
                </a:solidFill>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3959405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childTnLst>
                                    <p:set>
                                      <p:cBhvr>
                                        <p:cTn id="22" dur="1" fill="hold">
                                          <p:stCondLst>
                                            <p:cond delay="0"/>
                                          </p:stCondLst>
                                        </p:cTn>
                                        <p:tgtEl>
                                          <p:spTgt spid="109"/>
                                        </p:tgtEl>
                                        <p:attrNameLst>
                                          <p:attrName>style.visibility</p:attrName>
                                        </p:attrNameLst>
                                      </p:cBhvr>
                                      <p:to>
                                        <p:strVal val="visible"/>
                                      </p:to>
                                    </p:set>
                                    <p:anim calcmode="lin" valueType="num">
                                      <p:cBhvr additive="base">
                                        <p:cTn id="23" dur="500" fill="hold"/>
                                        <p:tgtEl>
                                          <p:spTgt spid="109"/>
                                        </p:tgtEl>
                                        <p:attrNameLst>
                                          <p:attrName>ppt_x</p:attrName>
                                        </p:attrNameLst>
                                      </p:cBhvr>
                                      <p:tavLst>
                                        <p:tav tm="0">
                                          <p:val>
                                            <p:strVal val="#ppt_x"/>
                                          </p:val>
                                        </p:tav>
                                        <p:tav tm="100000">
                                          <p:val>
                                            <p:strVal val="#ppt_x"/>
                                          </p:val>
                                        </p:tav>
                                      </p:tavLst>
                                    </p:anim>
                                    <p:anim calcmode="lin" valueType="num">
                                      <p:cBhvr additive="base">
                                        <p:cTn id="24" dur="500" fill="hold"/>
                                        <p:tgtEl>
                                          <p:spTgt spid="10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0"/>
                                        </p:tgtEl>
                                        <p:attrNameLst>
                                          <p:attrName>style.visibility</p:attrName>
                                        </p:attrNameLst>
                                      </p:cBhvr>
                                      <p:to>
                                        <p:strVal val="visible"/>
                                      </p:to>
                                    </p:set>
                                    <p:anim calcmode="lin" valueType="num">
                                      <p:cBhvr additive="base">
                                        <p:cTn id="27" dur="500" fill="hold"/>
                                        <p:tgtEl>
                                          <p:spTgt spid="110"/>
                                        </p:tgtEl>
                                        <p:attrNameLst>
                                          <p:attrName>ppt_x</p:attrName>
                                        </p:attrNameLst>
                                      </p:cBhvr>
                                      <p:tavLst>
                                        <p:tav tm="0">
                                          <p:val>
                                            <p:strVal val="#ppt_x"/>
                                          </p:val>
                                        </p:tav>
                                        <p:tav tm="100000">
                                          <p:val>
                                            <p:strVal val="#ppt_x"/>
                                          </p:val>
                                        </p:tav>
                                      </p:tavLst>
                                    </p:anim>
                                    <p:anim calcmode="lin" valueType="num">
                                      <p:cBhvr additive="base">
                                        <p:cTn id="28" dur="500" fill="hold"/>
                                        <p:tgtEl>
                                          <p:spTgt spid="11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0-#ppt_w/2"/>
                                          </p:val>
                                        </p:tav>
                                        <p:tav tm="100000">
                                          <p:val>
                                            <p:strVal val="#ppt_x"/>
                                          </p:val>
                                        </p:tav>
                                      </p:tavLst>
                                    </p:anim>
                                    <p:anim calcmode="lin" valueType="num">
                                      <p:cBhvr additive="base">
                                        <p:cTn id="34" dur="500" fill="hold"/>
                                        <p:tgtEl>
                                          <p:spTgt spid="23"/>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 calcmode="lin" valueType="num">
                                      <p:cBhvr additive="base">
                                        <p:cTn id="37" dur="500" fill="hold"/>
                                        <p:tgtEl>
                                          <p:spTgt spid="35"/>
                                        </p:tgtEl>
                                        <p:attrNameLst>
                                          <p:attrName>ppt_x</p:attrName>
                                        </p:attrNameLst>
                                      </p:cBhvr>
                                      <p:tavLst>
                                        <p:tav tm="0">
                                          <p:val>
                                            <p:strVal val="0-#ppt_w/2"/>
                                          </p:val>
                                        </p:tav>
                                        <p:tav tm="100000">
                                          <p:val>
                                            <p:strVal val="#ppt_x"/>
                                          </p:val>
                                        </p:tav>
                                      </p:tavLst>
                                    </p:anim>
                                    <p:anim calcmode="lin" valueType="num">
                                      <p:cBhvr additive="base">
                                        <p:cTn id="38" dur="500" fill="hold"/>
                                        <p:tgtEl>
                                          <p:spTgt spid="35"/>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additive="base">
                                        <p:cTn id="41" dur="500" fill="hold"/>
                                        <p:tgtEl>
                                          <p:spTgt spid="38"/>
                                        </p:tgtEl>
                                        <p:attrNameLst>
                                          <p:attrName>ppt_x</p:attrName>
                                        </p:attrNameLst>
                                      </p:cBhvr>
                                      <p:tavLst>
                                        <p:tav tm="0">
                                          <p:val>
                                            <p:strVal val="0-#ppt_w/2"/>
                                          </p:val>
                                        </p:tav>
                                        <p:tav tm="100000">
                                          <p:val>
                                            <p:strVal val="#ppt_x"/>
                                          </p:val>
                                        </p:tav>
                                      </p:tavLst>
                                    </p:anim>
                                    <p:anim calcmode="lin" valueType="num">
                                      <p:cBhvr additive="base">
                                        <p:cTn id="42" dur="500" fill="hold"/>
                                        <p:tgtEl>
                                          <p:spTgt spid="38"/>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39"/>
                                        </p:tgtEl>
                                        <p:attrNameLst>
                                          <p:attrName>style.visibility</p:attrName>
                                        </p:attrNameLst>
                                      </p:cBhvr>
                                      <p:to>
                                        <p:strVal val="visible"/>
                                      </p:to>
                                    </p:set>
                                    <p:anim calcmode="lin" valueType="num">
                                      <p:cBhvr additive="base">
                                        <p:cTn id="45" dur="500" fill="hold"/>
                                        <p:tgtEl>
                                          <p:spTgt spid="39"/>
                                        </p:tgtEl>
                                        <p:attrNameLst>
                                          <p:attrName>ppt_x</p:attrName>
                                        </p:attrNameLst>
                                      </p:cBhvr>
                                      <p:tavLst>
                                        <p:tav tm="0">
                                          <p:val>
                                            <p:strVal val="0-#ppt_w/2"/>
                                          </p:val>
                                        </p:tav>
                                        <p:tav tm="100000">
                                          <p:val>
                                            <p:strVal val="#ppt_x"/>
                                          </p:val>
                                        </p:tav>
                                      </p:tavLst>
                                    </p:anim>
                                    <p:anim calcmode="lin" valueType="num">
                                      <p:cBhvr additive="base">
                                        <p:cTn id="46" dur="500" fill="hold"/>
                                        <p:tgtEl>
                                          <p:spTgt spid="39"/>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additive="base">
                                        <p:cTn id="49" dur="500" fill="hold"/>
                                        <p:tgtEl>
                                          <p:spTgt spid="40"/>
                                        </p:tgtEl>
                                        <p:attrNameLst>
                                          <p:attrName>ppt_x</p:attrName>
                                        </p:attrNameLst>
                                      </p:cBhvr>
                                      <p:tavLst>
                                        <p:tav tm="0">
                                          <p:val>
                                            <p:strVal val="0-#ppt_w/2"/>
                                          </p:val>
                                        </p:tav>
                                        <p:tav tm="100000">
                                          <p:val>
                                            <p:strVal val="#ppt_x"/>
                                          </p:val>
                                        </p:tav>
                                      </p:tavLst>
                                    </p:anim>
                                    <p:anim calcmode="lin" valueType="num">
                                      <p:cBhvr additive="base">
                                        <p:cTn id="50" dur="500" fill="hold"/>
                                        <p:tgtEl>
                                          <p:spTgt spid="40"/>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41"/>
                                        </p:tgtEl>
                                        <p:attrNameLst>
                                          <p:attrName>style.visibility</p:attrName>
                                        </p:attrNameLst>
                                      </p:cBhvr>
                                      <p:to>
                                        <p:strVal val="visible"/>
                                      </p:to>
                                    </p:set>
                                    <p:anim calcmode="lin" valueType="num">
                                      <p:cBhvr additive="base">
                                        <p:cTn id="53" dur="500" fill="hold"/>
                                        <p:tgtEl>
                                          <p:spTgt spid="41"/>
                                        </p:tgtEl>
                                        <p:attrNameLst>
                                          <p:attrName>ppt_x</p:attrName>
                                        </p:attrNameLst>
                                      </p:cBhvr>
                                      <p:tavLst>
                                        <p:tav tm="0">
                                          <p:val>
                                            <p:strVal val="0-#ppt_w/2"/>
                                          </p:val>
                                        </p:tav>
                                        <p:tav tm="100000">
                                          <p:val>
                                            <p:strVal val="#ppt_x"/>
                                          </p:val>
                                        </p:tav>
                                      </p:tavLst>
                                    </p:anim>
                                    <p:anim calcmode="lin" valueType="num">
                                      <p:cBhvr additive="base">
                                        <p:cTn id="54" dur="500" fill="hold"/>
                                        <p:tgtEl>
                                          <p:spTgt spid="41"/>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42"/>
                                        </p:tgtEl>
                                        <p:attrNameLst>
                                          <p:attrName>style.visibility</p:attrName>
                                        </p:attrNameLst>
                                      </p:cBhvr>
                                      <p:to>
                                        <p:strVal val="visible"/>
                                      </p:to>
                                    </p:set>
                                    <p:anim calcmode="lin" valueType="num">
                                      <p:cBhvr additive="base">
                                        <p:cTn id="57" dur="500" fill="hold"/>
                                        <p:tgtEl>
                                          <p:spTgt spid="42"/>
                                        </p:tgtEl>
                                        <p:attrNameLst>
                                          <p:attrName>ppt_x</p:attrName>
                                        </p:attrNameLst>
                                      </p:cBhvr>
                                      <p:tavLst>
                                        <p:tav tm="0">
                                          <p:val>
                                            <p:strVal val="0-#ppt_w/2"/>
                                          </p:val>
                                        </p:tav>
                                        <p:tav tm="100000">
                                          <p:val>
                                            <p:strVal val="#ppt_x"/>
                                          </p:val>
                                        </p:tav>
                                      </p:tavLst>
                                    </p:anim>
                                    <p:anim calcmode="lin" valueType="num">
                                      <p:cBhvr additive="base">
                                        <p:cTn id="58" dur="500" fill="hold"/>
                                        <p:tgtEl>
                                          <p:spTgt spid="42"/>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additive="base">
                                        <p:cTn id="61" dur="500" fill="hold"/>
                                        <p:tgtEl>
                                          <p:spTgt spid="43"/>
                                        </p:tgtEl>
                                        <p:attrNameLst>
                                          <p:attrName>ppt_x</p:attrName>
                                        </p:attrNameLst>
                                      </p:cBhvr>
                                      <p:tavLst>
                                        <p:tav tm="0">
                                          <p:val>
                                            <p:strVal val="0-#ppt_w/2"/>
                                          </p:val>
                                        </p:tav>
                                        <p:tav tm="100000">
                                          <p:val>
                                            <p:strVal val="#ppt_x"/>
                                          </p:val>
                                        </p:tav>
                                      </p:tavLst>
                                    </p:anim>
                                    <p:anim calcmode="lin" valueType="num">
                                      <p:cBhvr additive="base">
                                        <p:cTn id="62" dur="500" fill="hold"/>
                                        <p:tgtEl>
                                          <p:spTgt spid="43"/>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0"/>
                                  </p:stCondLst>
                                  <p:childTnLst>
                                    <p:set>
                                      <p:cBhvr>
                                        <p:cTn id="64" dur="1" fill="hold">
                                          <p:stCondLst>
                                            <p:cond delay="0"/>
                                          </p:stCondLst>
                                        </p:cTn>
                                        <p:tgtEl>
                                          <p:spTgt spid="47"/>
                                        </p:tgtEl>
                                        <p:attrNameLst>
                                          <p:attrName>style.visibility</p:attrName>
                                        </p:attrNameLst>
                                      </p:cBhvr>
                                      <p:to>
                                        <p:strVal val="visible"/>
                                      </p:to>
                                    </p:set>
                                    <p:anim calcmode="lin" valueType="num">
                                      <p:cBhvr additive="base">
                                        <p:cTn id="65" dur="500" fill="hold"/>
                                        <p:tgtEl>
                                          <p:spTgt spid="47"/>
                                        </p:tgtEl>
                                        <p:attrNameLst>
                                          <p:attrName>ppt_x</p:attrName>
                                        </p:attrNameLst>
                                      </p:cBhvr>
                                      <p:tavLst>
                                        <p:tav tm="0">
                                          <p:val>
                                            <p:strVal val="0-#ppt_w/2"/>
                                          </p:val>
                                        </p:tav>
                                        <p:tav tm="100000">
                                          <p:val>
                                            <p:strVal val="#ppt_x"/>
                                          </p:val>
                                        </p:tav>
                                      </p:tavLst>
                                    </p:anim>
                                    <p:anim calcmode="lin" valueType="num">
                                      <p:cBhvr additive="base">
                                        <p:cTn id="66" dur="500" fill="hold"/>
                                        <p:tgtEl>
                                          <p:spTgt spid="47"/>
                                        </p:tgtEl>
                                        <p:attrNameLst>
                                          <p:attrName>ppt_y</p:attrName>
                                        </p:attrNameLst>
                                      </p:cBhvr>
                                      <p:tavLst>
                                        <p:tav tm="0">
                                          <p:val>
                                            <p:strVal val="#ppt_y"/>
                                          </p:val>
                                        </p:tav>
                                        <p:tav tm="100000">
                                          <p:val>
                                            <p:strVal val="#ppt_y"/>
                                          </p:val>
                                        </p:tav>
                                      </p:tavLst>
                                    </p:anim>
                                  </p:childTnLst>
                                </p:cTn>
                              </p:par>
                              <p:par>
                                <p:cTn id="67" presetID="2" presetClass="entr" presetSubtype="8" fill="hold" grpId="0" nodeType="withEffect">
                                  <p:stCondLst>
                                    <p:cond delay="0"/>
                                  </p:stCondLst>
                                  <p:childTnLst>
                                    <p:set>
                                      <p:cBhvr>
                                        <p:cTn id="68" dur="1" fill="hold">
                                          <p:stCondLst>
                                            <p:cond delay="0"/>
                                          </p:stCondLst>
                                        </p:cTn>
                                        <p:tgtEl>
                                          <p:spTgt spid="50"/>
                                        </p:tgtEl>
                                        <p:attrNameLst>
                                          <p:attrName>style.visibility</p:attrName>
                                        </p:attrNameLst>
                                      </p:cBhvr>
                                      <p:to>
                                        <p:strVal val="visible"/>
                                      </p:to>
                                    </p:set>
                                    <p:anim calcmode="lin" valueType="num">
                                      <p:cBhvr additive="base">
                                        <p:cTn id="69" dur="500" fill="hold"/>
                                        <p:tgtEl>
                                          <p:spTgt spid="50"/>
                                        </p:tgtEl>
                                        <p:attrNameLst>
                                          <p:attrName>ppt_x</p:attrName>
                                        </p:attrNameLst>
                                      </p:cBhvr>
                                      <p:tavLst>
                                        <p:tav tm="0">
                                          <p:val>
                                            <p:strVal val="0-#ppt_w/2"/>
                                          </p:val>
                                        </p:tav>
                                        <p:tav tm="100000">
                                          <p:val>
                                            <p:strVal val="#ppt_x"/>
                                          </p:val>
                                        </p:tav>
                                      </p:tavLst>
                                    </p:anim>
                                    <p:anim calcmode="lin" valueType="num">
                                      <p:cBhvr additive="base">
                                        <p:cTn id="70" dur="500" fill="hold"/>
                                        <p:tgtEl>
                                          <p:spTgt spid="50"/>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0"/>
                                  </p:stCondLst>
                                  <p:childTnLst>
                                    <p:set>
                                      <p:cBhvr>
                                        <p:cTn id="72" dur="1" fill="hold">
                                          <p:stCondLst>
                                            <p:cond delay="0"/>
                                          </p:stCondLst>
                                        </p:cTn>
                                        <p:tgtEl>
                                          <p:spTgt spid="54"/>
                                        </p:tgtEl>
                                        <p:attrNameLst>
                                          <p:attrName>style.visibility</p:attrName>
                                        </p:attrNameLst>
                                      </p:cBhvr>
                                      <p:to>
                                        <p:strVal val="visible"/>
                                      </p:to>
                                    </p:set>
                                    <p:anim calcmode="lin" valueType="num">
                                      <p:cBhvr additive="base">
                                        <p:cTn id="73" dur="500" fill="hold"/>
                                        <p:tgtEl>
                                          <p:spTgt spid="54"/>
                                        </p:tgtEl>
                                        <p:attrNameLst>
                                          <p:attrName>ppt_x</p:attrName>
                                        </p:attrNameLst>
                                      </p:cBhvr>
                                      <p:tavLst>
                                        <p:tav tm="0">
                                          <p:val>
                                            <p:strVal val="0-#ppt_w/2"/>
                                          </p:val>
                                        </p:tav>
                                        <p:tav tm="100000">
                                          <p:val>
                                            <p:strVal val="#ppt_x"/>
                                          </p:val>
                                        </p:tav>
                                      </p:tavLst>
                                    </p:anim>
                                    <p:anim calcmode="lin" valueType="num">
                                      <p:cBhvr additive="base">
                                        <p:cTn id="74" dur="500" fill="hold"/>
                                        <p:tgtEl>
                                          <p:spTgt spid="54"/>
                                        </p:tgtEl>
                                        <p:attrNameLst>
                                          <p:attrName>ppt_y</p:attrName>
                                        </p:attrNameLst>
                                      </p:cBhvr>
                                      <p:tavLst>
                                        <p:tav tm="0">
                                          <p:val>
                                            <p:strVal val="#ppt_y"/>
                                          </p:val>
                                        </p:tav>
                                        <p:tav tm="100000">
                                          <p:val>
                                            <p:strVal val="#ppt_y"/>
                                          </p:val>
                                        </p:tav>
                                      </p:tavLst>
                                    </p:anim>
                                  </p:childTnLst>
                                </p:cTn>
                              </p:par>
                              <p:par>
                                <p:cTn id="75" presetID="2" presetClass="entr" presetSubtype="8" fill="hold" grpId="0" nodeType="withEffect">
                                  <p:stCondLst>
                                    <p:cond delay="0"/>
                                  </p:stCondLst>
                                  <p:childTnLst>
                                    <p:set>
                                      <p:cBhvr>
                                        <p:cTn id="76" dur="1" fill="hold">
                                          <p:stCondLst>
                                            <p:cond delay="0"/>
                                          </p:stCondLst>
                                        </p:cTn>
                                        <p:tgtEl>
                                          <p:spTgt spid="55"/>
                                        </p:tgtEl>
                                        <p:attrNameLst>
                                          <p:attrName>style.visibility</p:attrName>
                                        </p:attrNameLst>
                                      </p:cBhvr>
                                      <p:to>
                                        <p:strVal val="visible"/>
                                      </p:to>
                                    </p:set>
                                    <p:anim calcmode="lin" valueType="num">
                                      <p:cBhvr additive="base">
                                        <p:cTn id="77" dur="500" fill="hold"/>
                                        <p:tgtEl>
                                          <p:spTgt spid="55"/>
                                        </p:tgtEl>
                                        <p:attrNameLst>
                                          <p:attrName>ppt_x</p:attrName>
                                        </p:attrNameLst>
                                      </p:cBhvr>
                                      <p:tavLst>
                                        <p:tav tm="0">
                                          <p:val>
                                            <p:strVal val="0-#ppt_w/2"/>
                                          </p:val>
                                        </p:tav>
                                        <p:tav tm="100000">
                                          <p:val>
                                            <p:strVal val="#ppt_x"/>
                                          </p:val>
                                        </p:tav>
                                      </p:tavLst>
                                    </p:anim>
                                    <p:anim calcmode="lin" valueType="num">
                                      <p:cBhvr additive="base">
                                        <p:cTn id="78" dur="500" fill="hold"/>
                                        <p:tgtEl>
                                          <p:spTgt spid="55"/>
                                        </p:tgtEl>
                                        <p:attrNameLst>
                                          <p:attrName>ppt_y</p:attrName>
                                        </p:attrNameLst>
                                      </p:cBhvr>
                                      <p:tavLst>
                                        <p:tav tm="0">
                                          <p:val>
                                            <p:strVal val="#ppt_y"/>
                                          </p:val>
                                        </p:tav>
                                        <p:tav tm="100000">
                                          <p:val>
                                            <p:strVal val="#ppt_y"/>
                                          </p:val>
                                        </p:tav>
                                      </p:tavLst>
                                    </p:anim>
                                  </p:childTnLst>
                                </p:cTn>
                              </p:par>
                              <p:par>
                                <p:cTn id="79" presetID="2" presetClass="entr" presetSubtype="8" fill="hold" grpId="0" nodeType="withEffect">
                                  <p:stCondLst>
                                    <p:cond delay="0"/>
                                  </p:stCondLst>
                                  <p:childTnLst>
                                    <p:set>
                                      <p:cBhvr>
                                        <p:cTn id="80" dur="1" fill="hold">
                                          <p:stCondLst>
                                            <p:cond delay="0"/>
                                          </p:stCondLst>
                                        </p:cTn>
                                        <p:tgtEl>
                                          <p:spTgt spid="56"/>
                                        </p:tgtEl>
                                        <p:attrNameLst>
                                          <p:attrName>style.visibility</p:attrName>
                                        </p:attrNameLst>
                                      </p:cBhvr>
                                      <p:to>
                                        <p:strVal val="visible"/>
                                      </p:to>
                                    </p:set>
                                    <p:anim calcmode="lin" valueType="num">
                                      <p:cBhvr additive="base">
                                        <p:cTn id="81" dur="500" fill="hold"/>
                                        <p:tgtEl>
                                          <p:spTgt spid="56"/>
                                        </p:tgtEl>
                                        <p:attrNameLst>
                                          <p:attrName>ppt_x</p:attrName>
                                        </p:attrNameLst>
                                      </p:cBhvr>
                                      <p:tavLst>
                                        <p:tav tm="0">
                                          <p:val>
                                            <p:strVal val="0-#ppt_w/2"/>
                                          </p:val>
                                        </p:tav>
                                        <p:tav tm="100000">
                                          <p:val>
                                            <p:strVal val="#ppt_x"/>
                                          </p:val>
                                        </p:tav>
                                      </p:tavLst>
                                    </p:anim>
                                    <p:anim calcmode="lin" valueType="num">
                                      <p:cBhvr additive="base">
                                        <p:cTn id="82" dur="500" fill="hold"/>
                                        <p:tgtEl>
                                          <p:spTgt spid="56"/>
                                        </p:tgtEl>
                                        <p:attrNameLst>
                                          <p:attrName>ppt_y</p:attrName>
                                        </p:attrNameLst>
                                      </p:cBhvr>
                                      <p:tavLst>
                                        <p:tav tm="0">
                                          <p:val>
                                            <p:strVal val="#ppt_y"/>
                                          </p:val>
                                        </p:tav>
                                        <p:tav tm="100000">
                                          <p:val>
                                            <p:strVal val="#ppt_y"/>
                                          </p:val>
                                        </p:tav>
                                      </p:tavLst>
                                    </p:anim>
                                  </p:childTnLst>
                                </p:cTn>
                              </p:par>
                              <p:par>
                                <p:cTn id="83" presetID="2" presetClass="entr" presetSubtype="8" fill="hold" grpId="0" nodeType="withEffect">
                                  <p:stCondLst>
                                    <p:cond delay="0"/>
                                  </p:stCondLst>
                                  <p:childTnLst>
                                    <p:set>
                                      <p:cBhvr>
                                        <p:cTn id="84" dur="1" fill="hold">
                                          <p:stCondLst>
                                            <p:cond delay="0"/>
                                          </p:stCondLst>
                                        </p:cTn>
                                        <p:tgtEl>
                                          <p:spTgt spid="57"/>
                                        </p:tgtEl>
                                        <p:attrNameLst>
                                          <p:attrName>style.visibility</p:attrName>
                                        </p:attrNameLst>
                                      </p:cBhvr>
                                      <p:to>
                                        <p:strVal val="visible"/>
                                      </p:to>
                                    </p:set>
                                    <p:anim calcmode="lin" valueType="num">
                                      <p:cBhvr additive="base">
                                        <p:cTn id="85" dur="500" fill="hold"/>
                                        <p:tgtEl>
                                          <p:spTgt spid="57"/>
                                        </p:tgtEl>
                                        <p:attrNameLst>
                                          <p:attrName>ppt_x</p:attrName>
                                        </p:attrNameLst>
                                      </p:cBhvr>
                                      <p:tavLst>
                                        <p:tav tm="0">
                                          <p:val>
                                            <p:strVal val="0-#ppt_w/2"/>
                                          </p:val>
                                        </p:tav>
                                        <p:tav tm="100000">
                                          <p:val>
                                            <p:strVal val="#ppt_x"/>
                                          </p:val>
                                        </p:tav>
                                      </p:tavLst>
                                    </p:anim>
                                    <p:anim calcmode="lin" valueType="num">
                                      <p:cBhvr additive="base">
                                        <p:cTn id="86" dur="500" fill="hold"/>
                                        <p:tgtEl>
                                          <p:spTgt spid="57"/>
                                        </p:tgtEl>
                                        <p:attrNameLst>
                                          <p:attrName>ppt_y</p:attrName>
                                        </p:attrNameLst>
                                      </p:cBhvr>
                                      <p:tavLst>
                                        <p:tav tm="0">
                                          <p:val>
                                            <p:strVal val="#ppt_y"/>
                                          </p:val>
                                        </p:tav>
                                        <p:tav tm="100000">
                                          <p:val>
                                            <p:strVal val="#ppt_y"/>
                                          </p:val>
                                        </p:tav>
                                      </p:tavLst>
                                    </p:anim>
                                  </p:childTnLst>
                                </p:cTn>
                              </p:par>
                              <p:par>
                                <p:cTn id="87" presetID="2" presetClass="entr" presetSubtype="8" fill="hold" grpId="0" nodeType="withEffect">
                                  <p:stCondLst>
                                    <p:cond delay="0"/>
                                  </p:stCondLst>
                                  <p:childTnLst>
                                    <p:set>
                                      <p:cBhvr>
                                        <p:cTn id="88" dur="1" fill="hold">
                                          <p:stCondLst>
                                            <p:cond delay="0"/>
                                          </p:stCondLst>
                                        </p:cTn>
                                        <p:tgtEl>
                                          <p:spTgt spid="58"/>
                                        </p:tgtEl>
                                        <p:attrNameLst>
                                          <p:attrName>style.visibility</p:attrName>
                                        </p:attrNameLst>
                                      </p:cBhvr>
                                      <p:to>
                                        <p:strVal val="visible"/>
                                      </p:to>
                                    </p:set>
                                    <p:anim calcmode="lin" valueType="num">
                                      <p:cBhvr additive="base">
                                        <p:cTn id="89" dur="500" fill="hold"/>
                                        <p:tgtEl>
                                          <p:spTgt spid="58"/>
                                        </p:tgtEl>
                                        <p:attrNameLst>
                                          <p:attrName>ppt_x</p:attrName>
                                        </p:attrNameLst>
                                      </p:cBhvr>
                                      <p:tavLst>
                                        <p:tav tm="0">
                                          <p:val>
                                            <p:strVal val="0-#ppt_w/2"/>
                                          </p:val>
                                        </p:tav>
                                        <p:tav tm="100000">
                                          <p:val>
                                            <p:strVal val="#ppt_x"/>
                                          </p:val>
                                        </p:tav>
                                      </p:tavLst>
                                    </p:anim>
                                    <p:anim calcmode="lin" valueType="num">
                                      <p:cBhvr additive="base">
                                        <p:cTn id="90" dur="500" fill="hold"/>
                                        <p:tgtEl>
                                          <p:spTgt spid="58"/>
                                        </p:tgtEl>
                                        <p:attrNameLst>
                                          <p:attrName>ppt_y</p:attrName>
                                        </p:attrNameLst>
                                      </p:cBhvr>
                                      <p:tavLst>
                                        <p:tav tm="0">
                                          <p:val>
                                            <p:strVal val="#ppt_y"/>
                                          </p:val>
                                        </p:tav>
                                        <p:tav tm="100000">
                                          <p:val>
                                            <p:strVal val="#ppt_y"/>
                                          </p:val>
                                        </p:tav>
                                      </p:tavLst>
                                    </p:anim>
                                  </p:childTnLst>
                                </p:cTn>
                              </p:par>
                              <p:par>
                                <p:cTn id="91" presetID="2" presetClass="entr" presetSubtype="8" fill="hold" grpId="0" nodeType="withEffect">
                                  <p:stCondLst>
                                    <p:cond delay="0"/>
                                  </p:stCondLst>
                                  <p:childTnLst>
                                    <p:set>
                                      <p:cBhvr>
                                        <p:cTn id="92" dur="1" fill="hold">
                                          <p:stCondLst>
                                            <p:cond delay="0"/>
                                          </p:stCondLst>
                                        </p:cTn>
                                        <p:tgtEl>
                                          <p:spTgt spid="59"/>
                                        </p:tgtEl>
                                        <p:attrNameLst>
                                          <p:attrName>style.visibility</p:attrName>
                                        </p:attrNameLst>
                                      </p:cBhvr>
                                      <p:to>
                                        <p:strVal val="visible"/>
                                      </p:to>
                                    </p:set>
                                    <p:anim calcmode="lin" valueType="num">
                                      <p:cBhvr additive="base">
                                        <p:cTn id="93" dur="500" fill="hold"/>
                                        <p:tgtEl>
                                          <p:spTgt spid="59"/>
                                        </p:tgtEl>
                                        <p:attrNameLst>
                                          <p:attrName>ppt_x</p:attrName>
                                        </p:attrNameLst>
                                      </p:cBhvr>
                                      <p:tavLst>
                                        <p:tav tm="0">
                                          <p:val>
                                            <p:strVal val="0-#ppt_w/2"/>
                                          </p:val>
                                        </p:tav>
                                        <p:tav tm="100000">
                                          <p:val>
                                            <p:strVal val="#ppt_x"/>
                                          </p:val>
                                        </p:tav>
                                      </p:tavLst>
                                    </p:anim>
                                    <p:anim calcmode="lin" valueType="num">
                                      <p:cBhvr additive="base">
                                        <p:cTn id="94" dur="500" fill="hold"/>
                                        <p:tgtEl>
                                          <p:spTgt spid="59"/>
                                        </p:tgtEl>
                                        <p:attrNameLst>
                                          <p:attrName>ppt_y</p:attrName>
                                        </p:attrNameLst>
                                      </p:cBhvr>
                                      <p:tavLst>
                                        <p:tav tm="0">
                                          <p:val>
                                            <p:strVal val="#ppt_y"/>
                                          </p:val>
                                        </p:tav>
                                        <p:tav tm="100000">
                                          <p:val>
                                            <p:strVal val="#ppt_y"/>
                                          </p:val>
                                        </p:tav>
                                      </p:tavLst>
                                    </p:anim>
                                  </p:childTnLst>
                                </p:cTn>
                              </p:par>
                              <p:par>
                                <p:cTn id="95" presetID="2" presetClass="entr" presetSubtype="8" fill="hold" grpId="0" nodeType="withEffect">
                                  <p:stCondLst>
                                    <p:cond delay="0"/>
                                  </p:stCondLst>
                                  <p:childTnLst>
                                    <p:set>
                                      <p:cBhvr>
                                        <p:cTn id="96" dur="1" fill="hold">
                                          <p:stCondLst>
                                            <p:cond delay="0"/>
                                          </p:stCondLst>
                                        </p:cTn>
                                        <p:tgtEl>
                                          <p:spTgt spid="60"/>
                                        </p:tgtEl>
                                        <p:attrNameLst>
                                          <p:attrName>style.visibility</p:attrName>
                                        </p:attrNameLst>
                                      </p:cBhvr>
                                      <p:to>
                                        <p:strVal val="visible"/>
                                      </p:to>
                                    </p:set>
                                    <p:anim calcmode="lin" valueType="num">
                                      <p:cBhvr additive="base">
                                        <p:cTn id="97" dur="500" fill="hold"/>
                                        <p:tgtEl>
                                          <p:spTgt spid="60"/>
                                        </p:tgtEl>
                                        <p:attrNameLst>
                                          <p:attrName>ppt_x</p:attrName>
                                        </p:attrNameLst>
                                      </p:cBhvr>
                                      <p:tavLst>
                                        <p:tav tm="0">
                                          <p:val>
                                            <p:strVal val="0-#ppt_w/2"/>
                                          </p:val>
                                        </p:tav>
                                        <p:tav tm="100000">
                                          <p:val>
                                            <p:strVal val="#ppt_x"/>
                                          </p:val>
                                        </p:tav>
                                      </p:tavLst>
                                    </p:anim>
                                    <p:anim calcmode="lin" valueType="num">
                                      <p:cBhvr additive="base">
                                        <p:cTn id="98" dur="500" fill="hold"/>
                                        <p:tgtEl>
                                          <p:spTgt spid="60"/>
                                        </p:tgtEl>
                                        <p:attrNameLst>
                                          <p:attrName>ppt_y</p:attrName>
                                        </p:attrNameLst>
                                      </p:cBhvr>
                                      <p:tavLst>
                                        <p:tav tm="0">
                                          <p:val>
                                            <p:strVal val="#ppt_y"/>
                                          </p:val>
                                        </p:tav>
                                        <p:tav tm="100000">
                                          <p:val>
                                            <p:strVal val="#ppt_y"/>
                                          </p:val>
                                        </p:tav>
                                      </p:tavLst>
                                    </p:anim>
                                  </p:childTnLst>
                                </p:cTn>
                              </p:par>
                              <p:par>
                                <p:cTn id="99" presetID="2" presetClass="entr" presetSubtype="8" fill="hold" grpId="0" nodeType="withEffect">
                                  <p:stCondLst>
                                    <p:cond delay="0"/>
                                  </p:stCondLst>
                                  <p:childTnLst>
                                    <p:set>
                                      <p:cBhvr>
                                        <p:cTn id="100" dur="1" fill="hold">
                                          <p:stCondLst>
                                            <p:cond delay="0"/>
                                          </p:stCondLst>
                                        </p:cTn>
                                        <p:tgtEl>
                                          <p:spTgt spid="61"/>
                                        </p:tgtEl>
                                        <p:attrNameLst>
                                          <p:attrName>style.visibility</p:attrName>
                                        </p:attrNameLst>
                                      </p:cBhvr>
                                      <p:to>
                                        <p:strVal val="visible"/>
                                      </p:to>
                                    </p:set>
                                    <p:anim calcmode="lin" valueType="num">
                                      <p:cBhvr additive="base">
                                        <p:cTn id="101" dur="500" fill="hold"/>
                                        <p:tgtEl>
                                          <p:spTgt spid="61"/>
                                        </p:tgtEl>
                                        <p:attrNameLst>
                                          <p:attrName>ppt_x</p:attrName>
                                        </p:attrNameLst>
                                      </p:cBhvr>
                                      <p:tavLst>
                                        <p:tav tm="0">
                                          <p:val>
                                            <p:strVal val="0-#ppt_w/2"/>
                                          </p:val>
                                        </p:tav>
                                        <p:tav tm="100000">
                                          <p:val>
                                            <p:strVal val="#ppt_x"/>
                                          </p:val>
                                        </p:tav>
                                      </p:tavLst>
                                    </p:anim>
                                    <p:anim calcmode="lin" valueType="num">
                                      <p:cBhvr additive="base">
                                        <p:cTn id="102" dur="500" fill="hold"/>
                                        <p:tgtEl>
                                          <p:spTgt spid="61"/>
                                        </p:tgtEl>
                                        <p:attrNameLst>
                                          <p:attrName>ppt_y</p:attrName>
                                        </p:attrNameLst>
                                      </p:cBhvr>
                                      <p:tavLst>
                                        <p:tav tm="0">
                                          <p:val>
                                            <p:strVal val="#ppt_y"/>
                                          </p:val>
                                        </p:tav>
                                        <p:tav tm="100000">
                                          <p:val>
                                            <p:strVal val="#ppt_y"/>
                                          </p:val>
                                        </p:tav>
                                      </p:tavLst>
                                    </p:anim>
                                  </p:childTnLst>
                                </p:cTn>
                              </p:par>
                              <p:par>
                                <p:cTn id="103" presetID="2" presetClass="entr" presetSubtype="8" fill="hold" grpId="0" nodeType="withEffect">
                                  <p:stCondLst>
                                    <p:cond delay="0"/>
                                  </p:stCondLst>
                                  <p:childTnLst>
                                    <p:set>
                                      <p:cBhvr>
                                        <p:cTn id="104" dur="1" fill="hold">
                                          <p:stCondLst>
                                            <p:cond delay="0"/>
                                          </p:stCondLst>
                                        </p:cTn>
                                        <p:tgtEl>
                                          <p:spTgt spid="62"/>
                                        </p:tgtEl>
                                        <p:attrNameLst>
                                          <p:attrName>style.visibility</p:attrName>
                                        </p:attrNameLst>
                                      </p:cBhvr>
                                      <p:to>
                                        <p:strVal val="visible"/>
                                      </p:to>
                                    </p:set>
                                    <p:anim calcmode="lin" valueType="num">
                                      <p:cBhvr additive="base">
                                        <p:cTn id="105" dur="500" fill="hold"/>
                                        <p:tgtEl>
                                          <p:spTgt spid="62"/>
                                        </p:tgtEl>
                                        <p:attrNameLst>
                                          <p:attrName>ppt_x</p:attrName>
                                        </p:attrNameLst>
                                      </p:cBhvr>
                                      <p:tavLst>
                                        <p:tav tm="0">
                                          <p:val>
                                            <p:strVal val="0-#ppt_w/2"/>
                                          </p:val>
                                        </p:tav>
                                        <p:tav tm="100000">
                                          <p:val>
                                            <p:strVal val="#ppt_x"/>
                                          </p:val>
                                        </p:tav>
                                      </p:tavLst>
                                    </p:anim>
                                    <p:anim calcmode="lin" valueType="num">
                                      <p:cBhvr additive="base">
                                        <p:cTn id="106" dur="500" fill="hold"/>
                                        <p:tgtEl>
                                          <p:spTgt spid="62"/>
                                        </p:tgtEl>
                                        <p:attrNameLst>
                                          <p:attrName>ppt_y</p:attrName>
                                        </p:attrNameLst>
                                      </p:cBhvr>
                                      <p:tavLst>
                                        <p:tav tm="0">
                                          <p:val>
                                            <p:strVal val="#ppt_y"/>
                                          </p:val>
                                        </p:tav>
                                        <p:tav tm="100000">
                                          <p:val>
                                            <p:strVal val="#ppt_y"/>
                                          </p:val>
                                        </p:tav>
                                      </p:tavLst>
                                    </p:anim>
                                  </p:childTnLst>
                                </p:cTn>
                              </p:par>
                              <p:par>
                                <p:cTn id="107" presetID="2" presetClass="entr" presetSubtype="8" fill="hold" grpId="0" nodeType="withEffect">
                                  <p:stCondLst>
                                    <p:cond delay="0"/>
                                  </p:stCondLst>
                                  <p:childTnLst>
                                    <p:set>
                                      <p:cBhvr>
                                        <p:cTn id="108" dur="1" fill="hold">
                                          <p:stCondLst>
                                            <p:cond delay="0"/>
                                          </p:stCondLst>
                                        </p:cTn>
                                        <p:tgtEl>
                                          <p:spTgt spid="63"/>
                                        </p:tgtEl>
                                        <p:attrNameLst>
                                          <p:attrName>style.visibility</p:attrName>
                                        </p:attrNameLst>
                                      </p:cBhvr>
                                      <p:to>
                                        <p:strVal val="visible"/>
                                      </p:to>
                                    </p:set>
                                    <p:anim calcmode="lin" valueType="num">
                                      <p:cBhvr additive="base">
                                        <p:cTn id="109" dur="500" fill="hold"/>
                                        <p:tgtEl>
                                          <p:spTgt spid="63"/>
                                        </p:tgtEl>
                                        <p:attrNameLst>
                                          <p:attrName>ppt_x</p:attrName>
                                        </p:attrNameLst>
                                      </p:cBhvr>
                                      <p:tavLst>
                                        <p:tav tm="0">
                                          <p:val>
                                            <p:strVal val="0-#ppt_w/2"/>
                                          </p:val>
                                        </p:tav>
                                        <p:tav tm="100000">
                                          <p:val>
                                            <p:strVal val="#ppt_x"/>
                                          </p:val>
                                        </p:tav>
                                      </p:tavLst>
                                    </p:anim>
                                    <p:anim calcmode="lin" valueType="num">
                                      <p:cBhvr additive="base">
                                        <p:cTn id="110" dur="500" fill="hold"/>
                                        <p:tgtEl>
                                          <p:spTgt spid="63"/>
                                        </p:tgtEl>
                                        <p:attrNameLst>
                                          <p:attrName>ppt_y</p:attrName>
                                        </p:attrNameLst>
                                      </p:cBhvr>
                                      <p:tavLst>
                                        <p:tav tm="0">
                                          <p:val>
                                            <p:strVal val="#ppt_y"/>
                                          </p:val>
                                        </p:tav>
                                        <p:tav tm="100000">
                                          <p:val>
                                            <p:strVal val="#ppt_y"/>
                                          </p:val>
                                        </p:tav>
                                      </p:tavLst>
                                    </p:anim>
                                  </p:childTnLst>
                                </p:cTn>
                              </p:par>
                              <p:par>
                                <p:cTn id="111" presetID="2" presetClass="entr" presetSubtype="8" fill="hold" grpId="0" nodeType="withEffect">
                                  <p:stCondLst>
                                    <p:cond delay="0"/>
                                  </p:stCondLst>
                                  <p:childTnLst>
                                    <p:set>
                                      <p:cBhvr>
                                        <p:cTn id="112" dur="1" fill="hold">
                                          <p:stCondLst>
                                            <p:cond delay="0"/>
                                          </p:stCondLst>
                                        </p:cTn>
                                        <p:tgtEl>
                                          <p:spTgt spid="3"/>
                                        </p:tgtEl>
                                        <p:attrNameLst>
                                          <p:attrName>style.visibility</p:attrName>
                                        </p:attrNameLst>
                                      </p:cBhvr>
                                      <p:to>
                                        <p:strVal val="visible"/>
                                      </p:to>
                                    </p:set>
                                    <p:anim calcmode="lin" valueType="num">
                                      <p:cBhvr additive="base">
                                        <p:cTn id="113" dur="500" fill="hold"/>
                                        <p:tgtEl>
                                          <p:spTgt spid="3"/>
                                        </p:tgtEl>
                                        <p:attrNameLst>
                                          <p:attrName>ppt_x</p:attrName>
                                        </p:attrNameLst>
                                      </p:cBhvr>
                                      <p:tavLst>
                                        <p:tav tm="0">
                                          <p:val>
                                            <p:strVal val="0-#ppt_w/2"/>
                                          </p:val>
                                        </p:tav>
                                        <p:tav tm="100000">
                                          <p:val>
                                            <p:strVal val="#ppt_x"/>
                                          </p:val>
                                        </p:tav>
                                      </p:tavLst>
                                    </p:anim>
                                    <p:anim calcmode="lin" valueType="num">
                                      <p:cBhvr additive="base">
                                        <p:cTn id="1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8" fill="hold" grpId="0" nodeType="clickEffect">
                                  <p:stCondLst>
                                    <p:cond delay="0"/>
                                  </p:stCondLst>
                                  <p:childTnLst>
                                    <p:set>
                                      <p:cBhvr>
                                        <p:cTn id="118" dur="1" fill="hold">
                                          <p:stCondLst>
                                            <p:cond delay="0"/>
                                          </p:stCondLst>
                                        </p:cTn>
                                        <p:tgtEl>
                                          <p:spTgt spid="64"/>
                                        </p:tgtEl>
                                        <p:attrNameLst>
                                          <p:attrName>style.visibility</p:attrName>
                                        </p:attrNameLst>
                                      </p:cBhvr>
                                      <p:to>
                                        <p:strVal val="visible"/>
                                      </p:to>
                                    </p:set>
                                    <p:anim calcmode="lin" valueType="num">
                                      <p:cBhvr additive="base">
                                        <p:cTn id="119" dur="500" fill="hold"/>
                                        <p:tgtEl>
                                          <p:spTgt spid="64"/>
                                        </p:tgtEl>
                                        <p:attrNameLst>
                                          <p:attrName>ppt_x</p:attrName>
                                        </p:attrNameLst>
                                      </p:cBhvr>
                                      <p:tavLst>
                                        <p:tav tm="0">
                                          <p:val>
                                            <p:strVal val="0-#ppt_w/2"/>
                                          </p:val>
                                        </p:tav>
                                        <p:tav tm="100000">
                                          <p:val>
                                            <p:strVal val="#ppt_x"/>
                                          </p:val>
                                        </p:tav>
                                      </p:tavLst>
                                    </p:anim>
                                    <p:anim calcmode="lin" valueType="num">
                                      <p:cBhvr additive="base">
                                        <p:cTn id="120" dur="500" fill="hold"/>
                                        <p:tgtEl>
                                          <p:spTgt spid="64"/>
                                        </p:tgtEl>
                                        <p:attrNameLst>
                                          <p:attrName>ppt_y</p:attrName>
                                        </p:attrNameLst>
                                      </p:cBhvr>
                                      <p:tavLst>
                                        <p:tav tm="0">
                                          <p:val>
                                            <p:strVal val="#ppt_y"/>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65"/>
                                        </p:tgtEl>
                                        <p:attrNameLst>
                                          <p:attrName>style.visibility</p:attrName>
                                        </p:attrNameLst>
                                      </p:cBhvr>
                                      <p:to>
                                        <p:strVal val="visible"/>
                                      </p:to>
                                    </p:set>
                                    <p:anim calcmode="lin" valueType="num">
                                      <p:cBhvr additive="base">
                                        <p:cTn id="125" dur="500" fill="hold"/>
                                        <p:tgtEl>
                                          <p:spTgt spid="65"/>
                                        </p:tgtEl>
                                        <p:attrNameLst>
                                          <p:attrName>ppt_x</p:attrName>
                                        </p:attrNameLst>
                                      </p:cBhvr>
                                      <p:tavLst>
                                        <p:tav tm="0">
                                          <p:val>
                                            <p:strVal val="#ppt_x"/>
                                          </p:val>
                                        </p:tav>
                                        <p:tav tm="100000">
                                          <p:val>
                                            <p:strVal val="#ppt_x"/>
                                          </p:val>
                                        </p:tav>
                                      </p:tavLst>
                                    </p:anim>
                                    <p:anim calcmode="lin" valueType="num">
                                      <p:cBhvr additive="base">
                                        <p:cTn id="126" dur="500" fill="hold"/>
                                        <p:tgtEl>
                                          <p:spTgt spid="65"/>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67"/>
                                        </p:tgtEl>
                                        <p:attrNameLst>
                                          <p:attrName>style.visibility</p:attrName>
                                        </p:attrNameLst>
                                      </p:cBhvr>
                                      <p:to>
                                        <p:strVal val="visible"/>
                                      </p:to>
                                    </p:set>
                                    <p:anim calcmode="lin" valueType="num">
                                      <p:cBhvr additive="base">
                                        <p:cTn id="129" dur="500" fill="hold"/>
                                        <p:tgtEl>
                                          <p:spTgt spid="67"/>
                                        </p:tgtEl>
                                        <p:attrNameLst>
                                          <p:attrName>ppt_x</p:attrName>
                                        </p:attrNameLst>
                                      </p:cBhvr>
                                      <p:tavLst>
                                        <p:tav tm="0">
                                          <p:val>
                                            <p:strVal val="#ppt_x"/>
                                          </p:val>
                                        </p:tav>
                                        <p:tav tm="100000">
                                          <p:val>
                                            <p:strVal val="#ppt_x"/>
                                          </p:val>
                                        </p:tav>
                                      </p:tavLst>
                                    </p:anim>
                                    <p:anim calcmode="lin" valueType="num">
                                      <p:cBhvr additive="base">
                                        <p:cTn id="130" dur="500" fill="hold"/>
                                        <p:tgtEl>
                                          <p:spTgt spid="67"/>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75"/>
                                        </p:tgtEl>
                                        <p:attrNameLst>
                                          <p:attrName>style.visibility</p:attrName>
                                        </p:attrNameLst>
                                      </p:cBhvr>
                                      <p:to>
                                        <p:strVal val="visible"/>
                                      </p:to>
                                    </p:set>
                                    <p:anim calcmode="lin" valueType="num">
                                      <p:cBhvr additive="base">
                                        <p:cTn id="133" dur="500" fill="hold"/>
                                        <p:tgtEl>
                                          <p:spTgt spid="75"/>
                                        </p:tgtEl>
                                        <p:attrNameLst>
                                          <p:attrName>ppt_x</p:attrName>
                                        </p:attrNameLst>
                                      </p:cBhvr>
                                      <p:tavLst>
                                        <p:tav tm="0">
                                          <p:val>
                                            <p:strVal val="#ppt_x"/>
                                          </p:val>
                                        </p:tav>
                                        <p:tav tm="100000">
                                          <p:val>
                                            <p:strVal val="#ppt_x"/>
                                          </p:val>
                                        </p:tav>
                                      </p:tavLst>
                                    </p:anim>
                                    <p:anim calcmode="lin" valueType="num">
                                      <p:cBhvr additive="base">
                                        <p:cTn id="134" dur="500" fill="hold"/>
                                        <p:tgtEl>
                                          <p:spTgt spid="75"/>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76"/>
                                        </p:tgtEl>
                                        <p:attrNameLst>
                                          <p:attrName>style.visibility</p:attrName>
                                        </p:attrNameLst>
                                      </p:cBhvr>
                                      <p:to>
                                        <p:strVal val="visible"/>
                                      </p:to>
                                    </p:set>
                                    <p:anim calcmode="lin" valueType="num">
                                      <p:cBhvr additive="base">
                                        <p:cTn id="137" dur="500" fill="hold"/>
                                        <p:tgtEl>
                                          <p:spTgt spid="76"/>
                                        </p:tgtEl>
                                        <p:attrNameLst>
                                          <p:attrName>ppt_x</p:attrName>
                                        </p:attrNameLst>
                                      </p:cBhvr>
                                      <p:tavLst>
                                        <p:tav tm="0">
                                          <p:val>
                                            <p:strVal val="#ppt_x"/>
                                          </p:val>
                                        </p:tav>
                                        <p:tav tm="100000">
                                          <p:val>
                                            <p:strVal val="#ppt_x"/>
                                          </p:val>
                                        </p:tav>
                                      </p:tavLst>
                                    </p:anim>
                                    <p:anim calcmode="lin" valueType="num">
                                      <p:cBhvr additive="base">
                                        <p:cTn id="138" dur="500" fill="hold"/>
                                        <p:tgtEl>
                                          <p:spTgt spid="76"/>
                                        </p:tgtEl>
                                        <p:attrNameLst>
                                          <p:attrName>ppt_y</p:attrName>
                                        </p:attrNameLst>
                                      </p:cBhvr>
                                      <p:tavLst>
                                        <p:tav tm="0">
                                          <p:val>
                                            <p:strVal val="1+#ppt_h/2"/>
                                          </p:val>
                                        </p:tav>
                                        <p:tav tm="100000">
                                          <p:val>
                                            <p:strVal val="#ppt_y"/>
                                          </p:val>
                                        </p:tav>
                                      </p:tavLst>
                                    </p:anim>
                                  </p:childTnLst>
                                </p:cTn>
                              </p:par>
                              <p:par>
                                <p:cTn id="139" presetID="2" presetClass="entr" presetSubtype="4" fill="hold" grpId="0" nodeType="withEffect">
                                  <p:stCondLst>
                                    <p:cond delay="0"/>
                                  </p:stCondLst>
                                  <p:childTnLst>
                                    <p:set>
                                      <p:cBhvr>
                                        <p:cTn id="140" dur="1" fill="hold">
                                          <p:stCondLst>
                                            <p:cond delay="0"/>
                                          </p:stCondLst>
                                        </p:cTn>
                                        <p:tgtEl>
                                          <p:spTgt spid="77"/>
                                        </p:tgtEl>
                                        <p:attrNameLst>
                                          <p:attrName>style.visibility</p:attrName>
                                        </p:attrNameLst>
                                      </p:cBhvr>
                                      <p:to>
                                        <p:strVal val="visible"/>
                                      </p:to>
                                    </p:set>
                                    <p:anim calcmode="lin" valueType="num">
                                      <p:cBhvr additive="base">
                                        <p:cTn id="141" dur="500" fill="hold"/>
                                        <p:tgtEl>
                                          <p:spTgt spid="77"/>
                                        </p:tgtEl>
                                        <p:attrNameLst>
                                          <p:attrName>ppt_x</p:attrName>
                                        </p:attrNameLst>
                                      </p:cBhvr>
                                      <p:tavLst>
                                        <p:tav tm="0">
                                          <p:val>
                                            <p:strVal val="#ppt_x"/>
                                          </p:val>
                                        </p:tav>
                                        <p:tav tm="100000">
                                          <p:val>
                                            <p:strVal val="#ppt_x"/>
                                          </p:val>
                                        </p:tav>
                                      </p:tavLst>
                                    </p:anim>
                                    <p:anim calcmode="lin" valueType="num">
                                      <p:cBhvr additive="base">
                                        <p:cTn id="142" dur="500" fill="hold"/>
                                        <p:tgtEl>
                                          <p:spTgt spid="77"/>
                                        </p:tgtEl>
                                        <p:attrNameLst>
                                          <p:attrName>ppt_y</p:attrName>
                                        </p:attrNameLst>
                                      </p:cBhvr>
                                      <p:tavLst>
                                        <p:tav tm="0">
                                          <p:val>
                                            <p:strVal val="1+#ppt_h/2"/>
                                          </p:val>
                                        </p:tav>
                                        <p:tav tm="100000">
                                          <p:val>
                                            <p:strVal val="#ppt_y"/>
                                          </p:val>
                                        </p:tav>
                                      </p:tavLst>
                                    </p:anim>
                                  </p:childTnLst>
                                </p:cTn>
                              </p:par>
                              <p:par>
                                <p:cTn id="143" presetID="2" presetClass="entr" presetSubtype="4" fill="hold" grpId="0" nodeType="withEffect">
                                  <p:stCondLst>
                                    <p:cond delay="0"/>
                                  </p:stCondLst>
                                  <p:childTnLst>
                                    <p:set>
                                      <p:cBhvr>
                                        <p:cTn id="144" dur="1" fill="hold">
                                          <p:stCondLst>
                                            <p:cond delay="0"/>
                                          </p:stCondLst>
                                        </p:cTn>
                                        <p:tgtEl>
                                          <p:spTgt spid="78"/>
                                        </p:tgtEl>
                                        <p:attrNameLst>
                                          <p:attrName>style.visibility</p:attrName>
                                        </p:attrNameLst>
                                      </p:cBhvr>
                                      <p:to>
                                        <p:strVal val="visible"/>
                                      </p:to>
                                    </p:set>
                                    <p:anim calcmode="lin" valueType="num">
                                      <p:cBhvr additive="base">
                                        <p:cTn id="145" dur="500" fill="hold"/>
                                        <p:tgtEl>
                                          <p:spTgt spid="78"/>
                                        </p:tgtEl>
                                        <p:attrNameLst>
                                          <p:attrName>ppt_x</p:attrName>
                                        </p:attrNameLst>
                                      </p:cBhvr>
                                      <p:tavLst>
                                        <p:tav tm="0">
                                          <p:val>
                                            <p:strVal val="#ppt_x"/>
                                          </p:val>
                                        </p:tav>
                                        <p:tav tm="100000">
                                          <p:val>
                                            <p:strVal val="#ppt_x"/>
                                          </p:val>
                                        </p:tav>
                                      </p:tavLst>
                                    </p:anim>
                                    <p:anim calcmode="lin" valueType="num">
                                      <p:cBhvr additive="base">
                                        <p:cTn id="146" dur="500" fill="hold"/>
                                        <p:tgtEl>
                                          <p:spTgt spid="78"/>
                                        </p:tgtEl>
                                        <p:attrNameLst>
                                          <p:attrName>ppt_y</p:attrName>
                                        </p:attrNameLst>
                                      </p:cBhvr>
                                      <p:tavLst>
                                        <p:tav tm="0">
                                          <p:val>
                                            <p:strVal val="1+#ppt_h/2"/>
                                          </p:val>
                                        </p:tav>
                                        <p:tav tm="100000">
                                          <p:val>
                                            <p:strVal val="#ppt_y"/>
                                          </p:val>
                                        </p:tav>
                                      </p:tavLst>
                                    </p:anim>
                                  </p:childTnLst>
                                </p:cTn>
                              </p:par>
                              <p:par>
                                <p:cTn id="147" presetID="2" presetClass="entr" presetSubtype="4" fill="hold" grpId="0" nodeType="withEffect">
                                  <p:stCondLst>
                                    <p:cond delay="0"/>
                                  </p:stCondLst>
                                  <p:childTnLst>
                                    <p:set>
                                      <p:cBhvr>
                                        <p:cTn id="148" dur="1" fill="hold">
                                          <p:stCondLst>
                                            <p:cond delay="0"/>
                                          </p:stCondLst>
                                        </p:cTn>
                                        <p:tgtEl>
                                          <p:spTgt spid="79"/>
                                        </p:tgtEl>
                                        <p:attrNameLst>
                                          <p:attrName>style.visibility</p:attrName>
                                        </p:attrNameLst>
                                      </p:cBhvr>
                                      <p:to>
                                        <p:strVal val="visible"/>
                                      </p:to>
                                    </p:set>
                                    <p:anim calcmode="lin" valueType="num">
                                      <p:cBhvr additive="base">
                                        <p:cTn id="149" dur="500" fill="hold"/>
                                        <p:tgtEl>
                                          <p:spTgt spid="79"/>
                                        </p:tgtEl>
                                        <p:attrNameLst>
                                          <p:attrName>ppt_x</p:attrName>
                                        </p:attrNameLst>
                                      </p:cBhvr>
                                      <p:tavLst>
                                        <p:tav tm="0">
                                          <p:val>
                                            <p:strVal val="#ppt_x"/>
                                          </p:val>
                                        </p:tav>
                                        <p:tav tm="100000">
                                          <p:val>
                                            <p:strVal val="#ppt_x"/>
                                          </p:val>
                                        </p:tav>
                                      </p:tavLst>
                                    </p:anim>
                                    <p:anim calcmode="lin" valueType="num">
                                      <p:cBhvr additive="base">
                                        <p:cTn id="150" dur="500" fill="hold"/>
                                        <p:tgtEl>
                                          <p:spTgt spid="79"/>
                                        </p:tgtEl>
                                        <p:attrNameLst>
                                          <p:attrName>ppt_y</p:attrName>
                                        </p:attrNameLst>
                                      </p:cBhvr>
                                      <p:tavLst>
                                        <p:tav tm="0">
                                          <p:val>
                                            <p:strVal val="1+#ppt_h/2"/>
                                          </p:val>
                                        </p:tav>
                                        <p:tav tm="100000">
                                          <p:val>
                                            <p:strVal val="#ppt_y"/>
                                          </p:val>
                                        </p:tav>
                                      </p:tavLst>
                                    </p:anim>
                                  </p:childTnLst>
                                </p:cTn>
                              </p:par>
                              <p:par>
                                <p:cTn id="151" presetID="2" presetClass="entr" presetSubtype="4" fill="hold" grpId="0" nodeType="withEffect">
                                  <p:stCondLst>
                                    <p:cond delay="0"/>
                                  </p:stCondLst>
                                  <p:childTnLst>
                                    <p:set>
                                      <p:cBhvr>
                                        <p:cTn id="152" dur="1" fill="hold">
                                          <p:stCondLst>
                                            <p:cond delay="0"/>
                                          </p:stCondLst>
                                        </p:cTn>
                                        <p:tgtEl>
                                          <p:spTgt spid="80"/>
                                        </p:tgtEl>
                                        <p:attrNameLst>
                                          <p:attrName>style.visibility</p:attrName>
                                        </p:attrNameLst>
                                      </p:cBhvr>
                                      <p:to>
                                        <p:strVal val="visible"/>
                                      </p:to>
                                    </p:set>
                                    <p:anim calcmode="lin" valueType="num">
                                      <p:cBhvr additive="base">
                                        <p:cTn id="153" dur="500" fill="hold"/>
                                        <p:tgtEl>
                                          <p:spTgt spid="80"/>
                                        </p:tgtEl>
                                        <p:attrNameLst>
                                          <p:attrName>ppt_x</p:attrName>
                                        </p:attrNameLst>
                                      </p:cBhvr>
                                      <p:tavLst>
                                        <p:tav tm="0">
                                          <p:val>
                                            <p:strVal val="#ppt_x"/>
                                          </p:val>
                                        </p:tav>
                                        <p:tav tm="100000">
                                          <p:val>
                                            <p:strVal val="#ppt_x"/>
                                          </p:val>
                                        </p:tav>
                                      </p:tavLst>
                                    </p:anim>
                                    <p:anim calcmode="lin" valueType="num">
                                      <p:cBhvr additive="base">
                                        <p:cTn id="154" dur="500" fill="hold"/>
                                        <p:tgtEl>
                                          <p:spTgt spid="80"/>
                                        </p:tgtEl>
                                        <p:attrNameLst>
                                          <p:attrName>ppt_y</p:attrName>
                                        </p:attrNameLst>
                                      </p:cBhvr>
                                      <p:tavLst>
                                        <p:tav tm="0">
                                          <p:val>
                                            <p:strVal val="1+#ppt_h/2"/>
                                          </p:val>
                                        </p:tav>
                                        <p:tav tm="100000">
                                          <p:val>
                                            <p:strVal val="#ppt_y"/>
                                          </p:val>
                                        </p:tav>
                                      </p:tavLst>
                                    </p:anim>
                                  </p:childTnLst>
                                </p:cTn>
                              </p:par>
                              <p:par>
                                <p:cTn id="155" presetID="2" presetClass="entr" presetSubtype="4" fill="hold" grpId="0" nodeType="withEffect">
                                  <p:stCondLst>
                                    <p:cond delay="0"/>
                                  </p:stCondLst>
                                  <p:childTnLst>
                                    <p:set>
                                      <p:cBhvr>
                                        <p:cTn id="156" dur="1" fill="hold">
                                          <p:stCondLst>
                                            <p:cond delay="0"/>
                                          </p:stCondLst>
                                        </p:cTn>
                                        <p:tgtEl>
                                          <p:spTgt spid="81"/>
                                        </p:tgtEl>
                                        <p:attrNameLst>
                                          <p:attrName>style.visibility</p:attrName>
                                        </p:attrNameLst>
                                      </p:cBhvr>
                                      <p:to>
                                        <p:strVal val="visible"/>
                                      </p:to>
                                    </p:set>
                                    <p:anim calcmode="lin" valueType="num">
                                      <p:cBhvr additive="base">
                                        <p:cTn id="157" dur="500" fill="hold"/>
                                        <p:tgtEl>
                                          <p:spTgt spid="81"/>
                                        </p:tgtEl>
                                        <p:attrNameLst>
                                          <p:attrName>ppt_x</p:attrName>
                                        </p:attrNameLst>
                                      </p:cBhvr>
                                      <p:tavLst>
                                        <p:tav tm="0">
                                          <p:val>
                                            <p:strVal val="#ppt_x"/>
                                          </p:val>
                                        </p:tav>
                                        <p:tav tm="100000">
                                          <p:val>
                                            <p:strVal val="#ppt_x"/>
                                          </p:val>
                                        </p:tav>
                                      </p:tavLst>
                                    </p:anim>
                                    <p:anim calcmode="lin" valueType="num">
                                      <p:cBhvr additive="base">
                                        <p:cTn id="158" dur="500" fill="hold"/>
                                        <p:tgtEl>
                                          <p:spTgt spid="81"/>
                                        </p:tgtEl>
                                        <p:attrNameLst>
                                          <p:attrName>ppt_y</p:attrName>
                                        </p:attrNameLst>
                                      </p:cBhvr>
                                      <p:tavLst>
                                        <p:tav tm="0">
                                          <p:val>
                                            <p:strVal val="1+#ppt_h/2"/>
                                          </p:val>
                                        </p:tav>
                                        <p:tav tm="100000">
                                          <p:val>
                                            <p:strVal val="#ppt_y"/>
                                          </p:val>
                                        </p:tav>
                                      </p:tavLst>
                                    </p:anim>
                                  </p:childTnLst>
                                </p:cTn>
                              </p:par>
                              <p:par>
                                <p:cTn id="159" presetID="2" presetClass="entr" presetSubtype="4" fill="hold" grpId="0" nodeType="withEffect">
                                  <p:stCondLst>
                                    <p:cond delay="0"/>
                                  </p:stCondLst>
                                  <p:childTnLst>
                                    <p:set>
                                      <p:cBhvr>
                                        <p:cTn id="160" dur="1" fill="hold">
                                          <p:stCondLst>
                                            <p:cond delay="0"/>
                                          </p:stCondLst>
                                        </p:cTn>
                                        <p:tgtEl>
                                          <p:spTgt spid="82"/>
                                        </p:tgtEl>
                                        <p:attrNameLst>
                                          <p:attrName>style.visibility</p:attrName>
                                        </p:attrNameLst>
                                      </p:cBhvr>
                                      <p:to>
                                        <p:strVal val="visible"/>
                                      </p:to>
                                    </p:set>
                                    <p:anim calcmode="lin" valueType="num">
                                      <p:cBhvr additive="base">
                                        <p:cTn id="161" dur="500" fill="hold"/>
                                        <p:tgtEl>
                                          <p:spTgt spid="82"/>
                                        </p:tgtEl>
                                        <p:attrNameLst>
                                          <p:attrName>ppt_x</p:attrName>
                                        </p:attrNameLst>
                                      </p:cBhvr>
                                      <p:tavLst>
                                        <p:tav tm="0">
                                          <p:val>
                                            <p:strVal val="#ppt_x"/>
                                          </p:val>
                                        </p:tav>
                                        <p:tav tm="100000">
                                          <p:val>
                                            <p:strVal val="#ppt_x"/>
                                          </p:val>
                                        </p:tav>
                                      </p:tavLst>
                                    </p:anim>
                                    <p:anim calcmode="lin" valueType="num">
                                      <p:cBhvr additive="base">
                                        <p:cTn id="162" dur="500" fill="hold"/>
                                        <p:tgtEl>
                                          <p:spTgt spid="82"/>
                                        </p:tgtEl>
                                        <p:attrNameLst>
                                          <p:attrName>ppt_y</p:attrName>
                                        </p:attrNameLst>
                                      </p:cBhvr>
                                      <p:tavLst>
                                        <p:tav tm="0">
                                          <p:val>
                                            <p:strVal val="1+#ppt_h/2"/>
                                          </p:val>
                                        </p:tav>
                                        <p:tav tm="100000">
                                          <p:val>
                                            <p:strVal val="#ppt_y"/>
                                          </p:val>
                                        </p:tav>
                                      </p:tavLst>
                                    </p:anim>
                                  </p:childTnLst>
                                </p:cTn>
                              </p:par>
                              <p:par>
                                <p:cTn id="163" presetID="2" presetClass="entr" presetSubtype="4" fill="hold" grpId="0" nodeType="withEffect">
                                  <p:stCondLst>
                                    <p:cond delay="0"/>
                                  </p:stCondLst>
                                  <p:childTnLst>
                                    <p:set>
                                      <p:cBhvr>
                                        <p:cTn id="164" dur="1" fill="hold">
                                          <p:stCondLst>
                                            <p:cond delay="0"/>
                                          </p:stCondLst>
                                        </p:cTn>
                                        <p:tgtEl>
                                          <p:spTgt spid="83"/>
                                        </p:tgtEl>
                                        <p:attrNameLst>
                                          <p:attrName>style.visibility</p:attrName>
                                        </p:attrNameLst>
                                      </p:cBhvr>
                                      <p:to>
                                        <p:strVal val="visible"/>
                                      </p:to>
                                    </p:set>
                                    <p:anim calcmode="lin" valueType="num">
                                      <p:cBhvr additive="base">
                                        <p:cTn id="165" dur="500" fill="hold"/>
                                        <p:tgtEl>
                                          <p:spTgt spid="83"/>
                                        </p:tgtEl>
                                        <p:attrNameLst>
                                          <p:attrName>ppt_x</p:attrName>
                                        </p:attrNameLst>
                                      </p:cBhvr>
                                      <p:tavLst>
                                        <p:tav tm="0">
                                          <p:val>
                                            <p:strVal val="#ppt_x"/>
                                          </p:val>
                                        </p:tav>
                                        <p:tav tm="100000">
                                          <p:val>
                                            <p:strVal val="#ppt_x"/>
                                          </p:val>
                                        </p:tav>
                                      </p:tavLst>
                                    </p:anim>
                                    <p:anim calcmode="lin" valueType="num">
                                      <p:cBhvr additive="base">
                                        <p:cTn id="166" dur="500" fill="hold"/>
                                        <p:tgtEl>
                                          <p:spTgt spid="83"/>
                                        </p:tgtEl>
                                        <p:attrNameLst>
                                          <p:attrName>ppt_y</p:attrName>
                                        </p:attrNameLst>
                                      </p:cBhvr>
                                      <p:tavLst>
                                        <p:tav tm="0">
                                          <p:val>
                                            <p:strVal val="1+#ppt_h/2"/>
                                          </p:val>
                                        </p:tav>
                                        <p:tav tm="100000">
                                          <p:val>
                                            <p:strVal val="#ppt_y"/>
                                          </p:val>
                                        </p:tav>
                                      </p:tavLst>
                                    </p:anim>
                                  </p:childTnLst>
                                </p:cTn>
                              </p:par>
                              <p:par>
                                <p:cTn id="167" presetID="2" presetClass="entr" presetSubtype="4" fill="hold" grpId="0" nodeType="withEffect">
                                  <p:stCondLst>
                                    <p:cond delay="0"/>
                                  </p:stCondLst>
                                  <p:childTnLst>
                                    <p:set>
                                      <p:cBhvr>
                                        <p:cTn id="168" dur="1" fill="hold">
                                          <p:stCondLst>
                                            <p:cond delay="0"/>
                                          </p:stCondLst>
                                        </p:cTn>
                                        <p:tgtEl>
                                          <p:spTgt spid="88"/>
                                        </p:tgtEl>
                                        <p:attrNameLst>
                                          <p:attrName>style.visibility</p:attrName>
                                        </p:attrNameLst>
                                      </p:cBhvr>
                                      <p:to>
                                        <p:strVal val="visible"/>
                                      </p:to>
                                    </p:set>
                                    <p:anim calcmode="lin" valueType="num">
                                      <p:cBhvr additive="base">
                                        <p:cTn id="169" dur="500" fill="hold"/>
                                        <p:tgtEl>
                                          <p:spTgt spid="88"/>
                                        </p:tgtEl>
                                        <p:attrNameLst>
                                          <p:attrName>ppt_x</p:attrName>
                                        </p:attrNameLst>
                                      </p:cBhvr>
                                      <p:tavLst>
                                        <p:tav tm="0">
                                          <p:val>
                                            <p:strVal val="#ppt_x"/>
                                          </p:val>
                                        </p:tav>
                                        <p:tav tm="100000">
                                          <p:val>
                                            <p:strVal val="#ppt_x"/>
                                          </p:val>
                                        </p:tav>
                                      </p:tavLst>
                                    </p:anim>
                                    <p:anim calcmode="lin" valueType="num">
                                      <p:cBhvr additive="base">
                                        <p:cTn id="170" dur="500" fill="hold"/>
                                        <p:tgtEl>
                                          <p:spTgt spid="88"/>
                                        </p:tgtEl>
                                        <p:attrNameLst>
                                          <p:attrName>ppt_y</p:attrName>
                                        </p:attrNameLst>
                                      </p:cBhvr>
                                      <p:tavLst>
                                        <p:tav tm="0">
                                          <p:val>
                                            <p:strVal val="1+#ppt_h/2"/>
                                          </p:val>
                                        </p:tav>
                                        <p:tav tm="100000">
                                          <p:val>
                                            <p:strVal val="#ppt_y"/>
                                          </p:val>
                                        </p:tav>
                                      </p:tavLst>
                                    </p:anim>
                                  </p:childTnLst>
                                </p:cTn>
                              </p:par>
                              <p:par>
                                <p:cTn id="171" presetID="2" presetClass="entr" presetSubtype="4" fill="hold" grpId="0" nodeType="withEffect">
                                  <p:stCondLst>
                                    <p:cond delay="0"/>
                                  </p:stCondLst>
                                  <p:childTnLst>
                                    <p:set>
                                      <p:cBhvr>
                                        <p:cTn id="172" dur="1" fill="hold">
                                          <p:stCondLst>
                                            <p:cond delay="0"/>
                                          </p:stCondLst>
                                        </p:cTn>
                                        <p:tgtEl>
                                          <p:spTgt spid="89"/>
                                        </p:tgtEl>
                                        <p:attrNameLst>
                                          <p:attrName>style.visibility</p:attrName>
                                        </p:attrNameLst>
                                      </p:cBhvr>
                                      <p:to>
                                        <p:strVal val="visible"/>
                                      </p:to>
                                    </p:set>
                                    <p:anim calcmode="lin" valueType="num">
                                      <p:cBhvr additive="base">
                                        <p:cTn id="173" dur="500" fill="hold"/>
                                        <p:tgtEl>
                                          <p:spTgt spid="89"/>
                                        </p:tgtEl>
                                        <p:attrNameLst>
                                          <p:attrName>ppt_x</p:attrName>
                                        </p:attrNameLst>
                                      </p:cBhvr>
                                      <p:tavLst>
                                        <p:tav tm="0">
                                          <p:val>
                                            <p:strVal val="#ppt_x"/>
                                          </p:val>
                                        </p:tav>
                                        <p:tav tm="100000">
                                          <p:val>
                                            <p:strVal val="#ppt_x"/>
                                          </p:val>
                                        </p:tav>
                                      </p:tavLst>
                                    </p:anim>
                                    <p:anim calcmode="lin" valueType="num">
                                      <p:cBhvr additive="base">
                                        <p:cTn id="174" dur="500" fill="hold"/>
                                        <p:tgtEl>
                                          <p:spTgt spid="89"/>
                                        </p:tgtEl>
                                        <p:attrNameLst>
                                          <p:attrName>ppt_y</p:attrName>
                                        </p:attrNameLst>
                                      </p:cBhvr>
                                      <p:tavLst>
                                        <p:tav tm="0">
                                          <p:val>
                                            <p:strVal val="1+#ppt_h/2"/>
                                          </p:val>
                                        </p:tav>
                                        <p:tav tm="100000">
                                          <p:val>
                                            <p:strVal val="#ppt_y"/>
                                          </p:val>
                                        </p:tav>
                                      </p:tavLst>
                                    </p:anim>
                                  </p:childTnLst>
                                </p:cTn>
                              </p:par>
                              <p:par>
                                <p:cTn id="175" presetID="2" presetClass="entr" presetSubtype="4" fill="hold" grpId="0" nodeType="withEffect">
                                  <p:stCondLst>
                                    <p:cond delay="0"/>
                                  </p:stCondLst>
                                  <p:childTnLst>
                                    <p:set>
                                      <p:cBhvr>
                                        <p:cTn id="176" dur="1" fill="hold">
                                          <p:stCondLst>
                                            <p:cond delay="0"/>
                                          </p:stCondLst>
                                        </p:cTn>
                                        <p:tgtEl>
                                          <p:spTgt spid="90"/>
                                        </p:tgtEl>
                                        <p:attrNameLst>
                                          <p:attrName>style.visibility</p:attrName>
                                        </p:attrNameLst>
                                      </p:cBhvr>
                                      <p:to>
                                        <p:strVal val="visible"/>
                                      </p:to>
                                    </p:set>
                                    <p:anim calcmode="lin" valueType="num">
                                      <p:cBhvr additive="base">
                                        <p:cTn id="177" dur="500" fill="hold"/>
                                        <p:tgtEl>
                                          <p:spTgt spid="90"/>
                                        </p:tgtEl>
                                        <p:attrNameLst>
                                          <p:attrName>ppt_x</p:attrName>
                                        </p:attrNameLst>
                                      </p:cBhvr>
                                      <p:tavLst>
                                        <p:tav tm="0">
                                          <p:val>
                                            <p:strVal val="#ppt_x"/>
                                          </p:val>
                                        </p:tav>
                                        <p:tav tm="100000">
                                          <p:val>
                                            <p:strVal val="#ppt_x"/>
                                          </p:val>
                                        </p:tav>
                                      </p:tavLst>
                                    </p:anim>
                                    <p:anim calcmode="lin" valueType="num">
                                      <p:cBhvr additive="base">
                                        <p:cTn id="178" dur="500" fill="hold"/>
                                        <p:tgtEl>
                                          <p:spTgt spid="90"/>
                                        </p:tgtEl>
                                        <p:attrNameLst>
                                          <p:attrName>ppt_y</p:attrName>
                                        </p:attrNameLst>
                                      </p:cBhvr>
                                      <p:tavLst>
                                        <p:tav tm="0">
                                          <p:val>
                                            <p:strVal val="1+#ppt_h/2"/>
                                          </p:val>
                                        </p:tav>
                                        <p:tav tm="100000">
                                          <p:val>
                                            <p:strVal val="#ppt_y"/>
                                          </p:val>
                                        </p:tav>
                                      </p:tavLst>
                                    </p:anim>
                                  </p:childTnLst>
                                </p:cTn>
                              </p:par>
                              <p:par>
                                <p:cTn id="179" presetID="2" presetClass="entr" presetSubtype="4" fill="hold" grpId="0" nodeType="withEffect">
                                  <p:stCondLst>
                                    <p:cond delay="0"/>
                                  </p:stCondLst>
                                  <p:childTnLst>
                                    <p:set>
                                      <p:cBhvr>
                                        <p:cTn id="180" dur="1" fill="hold">
                                          <p:stCondLst>
                                            <p:cond delay="0"/>
                                          </p:stCondLst>
                                        </p:cTn>
                                        <p:tgtEl>
                                          <p:spTgt spid="91"/>
                                        </p:tgtEl>
                                        <p:attrNameLst>
                                          <p:attrName>style.visibility</p:attrName>
                                        </p:attrNameLst>
                                      </p:cBhvr>
                                      <p:to>
                                        <p:strVal val="visible"/>
                                      </p:to>
                                    </p:set>
                                    <p:anim calcmode="lin" valueType="num">
                                      <p:cBhvr additive="base">
                                        <p:cTn id="181" dur="500" fill="hold"/>
                                        <p:tgtEl>
                                          <p:spTgt spid="91"/>
                                        </p:tgtEl>
                                        <p:attrNameLst>
                                          <p:attrName>ppt_x</p:attrName>
                                        </p:attrNameLst>
                                      </p:cBhvr>
                                      <p:tavLst>
                                        <p:tav tm="0">
                                          <p:val>
                                            <p:strVal val="#ppt_x"/>
                                          </p:val>
                                        </p:tav>
                                        <p:tav tm="100000">
                                          <p:val>
                                            <p:strVal val="#ppt_x"/>
                                          </p:val>
                                        </p:tav>
                                      </p:tavLst>
                                    </p:anim>
                                    <p:anim calcmode="lin" valueType="num">
                                      <p:cBhvr additive="base">
                                        <p:cTn id="182" dur="500" fill="hold"/>
                                        <p:tgtEl>
                                          <p:spTgt spid="91"/>
                                        </p:tgtEl>
                                        <p:attrNameLst>
                                          <p:attrName>ppt_y</p:attrName>
                                        </p:attrNameLst>
                                      </p:cBhvr>
                                      <p:tavLst>
                                        <p:tav tm="0">
                                          <p:val>
                                            <p:strVal val="1+#ppt_h/2"/>
                                          </p:val>
                                        </p:tav>
                                        <p:tav tm="100000">
                                          <p:val>
                                            <p:strVal val="#ppt_y"/>
                                          </p:val>
                                        </p:tav>
                                      </p:tavLst>
                                    </p:anim>
                                  </p:childTnLst>
                                </p:cTn>
                              </p:par>
                              <p:par>
                                <p:cTn id="183" presetID="2" presetClass="entr" presetSubtype="4" fill="hold" grpId="0" nodeType="withEffect">
                                  <p:stCondLst>
                                    <p:cond delay="0"/>
                                  </p:stCondLst>
                                  <p:childTnLst>
                                    <p:set>
                                      <p:cBhvr>
                                        <p:cTn id="184" dur="1" fill="hold">
                                          <p:stCondLst>
                                            <p:cond delay="0"/>
                                          </p:stCondLst>
                                        </p:cTn>
                                        <p:tgtEl>
                                          <p:spTgt spid="92"/>
                                        </p:tgtEl>
                                        <p:attrNameLst>
                                          <p:attrName>style.visibility</p:attrName>
                                        </p:attrNameLst>
                                      </p:cBhvr>
                                      <p:to>
                                        <p:strVal val="visible"/>
                                      </p:to>
                                    </p:set>
                                    <p:anim calcmode="lin" valueType="num">
                                      <p:cBhvr additive="base">
                                        <p:cTn id="185" dur="500" fill="hold"/>
                                        <p:tgtEl>
                                          <p:spTgt spid="92"/>
                                        </p:tgtEl>
                                        <p:attrNameLst>
                                          <p:attrName>ppt_x</p:attrName>
                                        </p:attrNameLst>
                                      </p:cBhvr>
                                      <p:tavLst>
                                        <p:tav tm="0">
                                          <p:val>
                                            <p:strVal val="#ppt_x"/>
                                          </p:val>
                                        </p:tav>
                                        <p:tav tm="100000">
                                          <p:val>
                                            <p:strVal val="#ppt_x"/>
                                          </p:val>
                                        </p:tav>
                                      </p:tavLst>
                                    </p:anim>
                                    <p:anim calcmode="lin" valueType="num">
                                      <p:cBhvr additive="base">
                                        <p:cTn id="186" dur="500" fill="hold"/>
                                        <p:tgtEl>
                                          <p:spTgt spid="92"/>
                                        </p:tgtEl>
                                        <p:attrNameLst>
                                          <p:attrName>ppt_y</p:attrName>
                                        </p:attrNameLst>
                                      </p:cBhvr>
                                      <p:tavLst>
                                        <p:tav tm="0">
                                          <p:val>
                                            <p:strVal val="1+#ppt_h/2"/>
                                          </p:val>
                                        </p:tav>
                                        <p:tav tm="100000">
                                          <p:val>
                                            <p:strVal val="#ppt_y"/>
                                          </p:val>
                                        </p:tav>
                                      </p:tavLst>
                                    </p:anim>
                                  </p:childTnLst>
                                </p:cTn>
                              </p:par>
                              <p:par>
                                <p:cTn id="187" presetID="2" presetClass="entr" presetSubtype="4" fill="hold" grpId="0" nodeType="withEffect">
                                  <p:stCondLst>
                                    <p:cond delay="0"/>
                                  </p:stCondLst>
                                  <p:childTnLst>
                                    <p:set>
                                      <p:cBhvr>
                                        <p:cTn id="188" dur="1" fill="hold">
                                          <p:stCondLst>
                                            <p:cond delay="0"/>
                                          </p:stCondLst>
                                        </p:cTn>
                                        <p:tgtEl>
                                          <p:spTgt spid="93"/>
                                        </p:tgtEl>
                                        <p:attrNameLst>
                                          <p:attrName>style.visibility</p:attrName>
                                        </p:attrNameLst>
                                      </p:cBhvr>
                                      <p:to>
                                        <p:strVal val="visible"/>
                                      </p:to>
                                    </p:set>
                                    <p:anim calcmode="lin" valueType="num">
                                      <p:cBhvr additive="base">
                                        <p:cTn id="189" dur="500" fill="hold"/>
                                        <p:tgtEl>
                                          <p:spTgt spid="93"/>
                                        </p:tgtEl>
                                        <p:attrNameLst>
                                          <p:attrName>ppt_x</p:attrName>
                                        </p:attrNameLst>
                                      </p:cBhvr>
                                      <p:tavLst>
                                        <p:tav tm="0">
                                          <p:val>
                                            <p:strVal val="#ppt_x"/>
                                          </p:val>
                                        </p:tav>
                                        <p:tav tm="100000">
                                          <p:val>
                                            <p:strVal val="#ppt_x"/>
                                          </p:val>
                                        </p:tav>
                                      </p:tavLst>
                                    </p:anim>
                                    <p:anim calcmode="lin" valueType="num">
                                      <p:cBhvr additive="base">
                                        <p:cTn id="190" dur="500" fill="hold"/>
                                        <p:tgtEl>
                                          <p:spTgt spid="93"/>
                                        </p:tgtEl>
                                        <p:attrNameLst>
                                          <p:attrName>ppt_y</p:attrName>
                                        </p:attrNameLst>
                                      </p:cBhvr>
                                      <p:tavLst>
                                        <p:tav tm="0">
                                          <p:val>
                                            <p:strVal val="1+#ppt_h/2"/>
                                          </p:val>
                                        </p:tav>
                                        <p:tav tm="100000">
                                          <p:val>
                                            <p:strVal val="#ppt_y"/>
                                          </p:val>
                                        </p:tav>
                                      </p:tavLst>
                                    </p:anim>
                                  </p:childTnLst>
                                </p:cTn>
                              </p:par>
                              <p:par>
                                <p:cTn id="191" presetID="2" presetClass="entr" presetSubtype="4" fill="hold" grpId="0" nodeType="withEffect">
                                  <p:stCondLst>
                                    <p:cond delay="0"/>
                                  </p:stCondLst>
                                  <p:childTnLst>
                                    <p:set>
                                      <p:cBhvr>
                                        <p:cTn id="192" dur="1" fill="hold">
                                          <p:stCondLst>
                                            <p:cond delay="0"/>
                                          </p:stCondLst>
                                        </p:cTn>
                                        <p:tgtEl>
                                          <p:spTgt spid="94"/>
                                        </p:tgtEl>
                                        <p:attrNameLst>
                                          <p:attrName>style.visibility</p:attrName>
                                        </p:attrNameLst>
                                      </p:cBhvr>
                                      <p:to>
                                        <p:strVal val="visible"/>
                                      </p:to>
                                    </p:set>
                                    <p:anim calcmode="lin" valueType="num">
                                      <p:cBhvr additive="base">
                                        <p:cTn id="193" dur="500" fill="hold"/>
                                        <p:tgtEl>
                                          <p:spTgt spid="94"/>
                                        </p:tgtEl>
                                        <p:attrNameLst>
                                          <p:attrName>ppt_x</p:attrName>
                                        </p:attrNameLst>
                                      </p:cBhvr>
                                      <p:tavLst>
                                        <p:tav tm="0">
                                          <p:val>
                                            <p:strVal val="#ppt_x"/>
                                          </p:val>
                                        </p:tav>
                                        <p:tav tm="100000">
                                          <p:val>
                                            <p:strVal val="#ppt_x"/>
                                          </p:val>
                                        </p:tav>
                                      </p:tavLst>
                                    </p:anim>
                                    <p:anim calcmode="lin" valueType="num">
                                      <p:cBhvr additive="base">
                                        <p:cTn id="194" dur="500" fill="hold"/>
                                        <p:tgtEl>
                                          <p:spTgt spid="94"/>
                                        </p:tgtEl>
                                        <p:attrNameLst>
                                          <p:attrName>ppt_y</p:attrName>
                                        </p:attrNameLst>
                                      </p:cBhvr>
                                      <p:tavLst>
                                        <p:tav tm="0">
                                          <p:val>
                                            <p:strVal val="1+#ppt_h/2"/>
                                          </p:val>
                                        </p:tav>
                                        <p:tav tm="100000">
                                          <p:val>
                                            <p:strVal val="#ppt_y"/>
                                          </p:val>
                                        </p:tav>
                                      </p:tavLst>
                                    </p:anim>
                                  </p:childTnLst>
                                </p:cTn>
                              </p:par>
                              <p:par>
                                <p:cTn id="195" presetID="2" presetClass="entr" presetSubtype="4" fill="hold" grpId="0" nodeType="withEffect">
                                  <p:stCondLst>
                                    <p:cond delay="0"/>
                                  </p:stCondLst>
                                  <p:childTnLst>
                                    <p:set>
                                      <p:cBhvr>
                                        <p:cTn id="196" dur="1" fill="hold">
                                          <p:stCondLst>
                                            <p:cond delay="0"/>
                                          </p:stCondLst>
                                        </p:cTn>
                                        <p:tgtEl>
                                          <p:spTgt spid="95"/>
                                        </p:tgtEl>
                                        <p:attrNameLst>
                                          <p:attrName>style.visibility</p:attrName>
                                        </p:attrNameLst>
                                      </p:cBhvr>
                                      <p:to>
                                        <p:strVal val="visible"/>
                                      </p:to>
                                    </p:set>
                                    <p:anim calcmode="lin" valueType="num">
                                      <p:cBhvr additive="base">
                                        <p:cTn id="197" dur="500" fill="hold"/>
                                        <p:tgtEl>
                                          <p:spTgt spid="95"/>
                                        </p:tgtEl>
                                        <p:attrNameLst>
                                          <p:attrName>ppt_x</p:attrName>
                                        </p:attrNameLst>
                                      </p:cBhvr>
                                      <p:tavLst>
                                        <p:tav tm="0">
                                          <p:val>
                                            <p:strVal val="#ppt_x"/>
                                          </p:val>
                                        </p:tav>
                                        <p:tav tm="100000">
                                          <p:val>
                                            <p:strVal val="#ppt_x"/>
                                          </p:val>
                                        </p:tav>
                                      </p:tavLst>
                                    </p:anim>
                                    <p:anim calcmode="lin" valueType="num">
                                      <p:cBhvr additive="base">
                                        <p:cTn id="198" dur="500" fill="hold"/>
                                        <p:tgtEl>
                                          <p:spTgt spid="95"/>
                                        </p:tgtEl>
                                        <p:attrNameLst>
                                          <p:attrName>ppt_y</p:attrName>
                                        </p:attrNameLst>
                                      </p:cBhvr>
                                      <p:tavLst>
                                        <p:tav tm="0">
                                          <p:val>
                                            <p:strVal val="1+#ppt_h/2"/>
                                          </p:val>
                                        </p:tav>
                                        <p:tav tm="100000">
                                          <p:val>
                                            <p:strVal val="#ppt_y"/>
                                          </p:val>
                                        </p:tav>
                                      </p:tavLst>
                                    </p:anim>
                                  </p:childTnLst>
                                </p:cTn>
                              </p:par>
                              <p:par>
                                <p:cTn id="199" presetID="2" presetClass="entr" presetSubtype="4" fill="hold" grpId="0" nodeType="withEffect">
                                  <p:stCondLst>
                                    <p:cond delay="0"/>
                                  </p:stCondLst>
                                  <p:childTnLst>
                                    <p:set>
                                      <p:cBhvr>
                                        <p:cTn id="200" dur="1" fill="hold">
                                          <p:stCondLst>
                                            <p:cond delay="0"/>
                                          </p:stCondLst>
                                        </p:cTn>
                                        <p:tgtEl>
                                          <p:spTgt spid="96"/>
                                        </p:tgtEl>
                                        <p:attrNameLst>
                                          <p:attrName>style.visibility</p:attrName>
                                        </p:attrNameLst>
                                      </p:cBhvr>
                                      <p:to>
                                        <p:strVal val="visible"/>
                                      </p:to>
                                    </p:set>
                                    <p:anim calcmode="lin" valueType="num">
                                      <p:cBhvr additive="base">
                                        <p:cTn id="201" dur="500" fill="hold"/>
                                        <p:tgtEl>
                                          <p:spTgt spid="96"/>
                                        </p:tgtEl>
                                        <p:attrNameLst>
                                          <p:attrName>ppt_x</p:attrName>
                                        </p:attrNameLst>
                                      </p:cBhvr>
                                      <p:tavLst>
                                        <p:tav tm="0">
                                          <p:val>
                                            <p:strVal val="#ppt_x"/>
                                          </p:val>
                                        </p:tav>
                                        <p:tav tm="100000">
                                          <p:val>
                                            <p:strVal val="#ppt_x"/>
                                          </p:val>
                                        </p:tav>
                                      </p:tavLst>
                                    </p:anim>
                                    <p:anim calcmode="lin" valueType="num">
                                      <p:cBhvr additive="base">
                                        <p:cTn id="202" dur="500" fill="hold"/>
                                        <p:tgtEl>
                                          <p:spTgt spid="96"/>
                                        </p:tgtEl>
                                        <p:attrNameLst>
                                          <p:attrName>ppt_y</p:attrName>
                                        </p:attrNameLst>
                                      </p:cBhvr>
                                      <p:tavLst>
                                        <p:tav tm="0">
                                          <p:val>
                                            <p:strVal val="1+#ppt_h/2"/>
                                          </p:val>
                                        </p:tav>
                                        <p:tav tm="100000">
                                          <p:val>
                                            <p:strVal val="#ppt_y"/>
                                          </p:val>
                                        </p:tav>
                                      </p:tavLst>
                                    </p:anim>
                                  </p:childTnLst>
                                </p:cTn>
                              </p:par>
                              <p:par>
                                <p:cTn id="203" presetID="2" presetClass="entr" presetSubtype="4" fill="hold" grpId="0" nodeType="withEffect">
                                  <p:stCondLst>
                                    <p:cond delay="0"/>
                                  </p:stCondLst>
                                  <p:childTnLst>
                                    <p:set>
                                      <p:cBhvr>
                                        <p:cTn id="204" dur="1" fill="hold">
                                          <p:stCondLst>
                                            <p:cond delay="0"/>
                                          </p:stCondLst>
                                        </p:cTn>
                                        <p:tgtEl>
                                          <p:spTgt spid="97"/>
                                        </p:tgtEl>
                                        <p:attrNameLst>
                                          <p:attrName>style.visibility</p:attrName>
                                        </p:attrNameLst>
                                      </p:cBhvr>
                                      <p:to>
                                        <p:strVal val="visible"/>
                                      </p:to>
                                    </p:set>
                                    <p:anim calcmode="lin" valueType="num">
                                      <p:cBhvr additive="base">
                                        <p:cTn id="205" dur="500" fill="hold"/>
                                        <p:tgtEl>
                                          <p:spTgt spid="97"/>
                                        </p:tgtEl>
                                        <p:attrNameLst>
                                          <p:attrName>ppt_x</p:attrName>
                                        </p:attrNameLst>
                                      </p:cBhvr>
                                      <p:tavLst>
                                        <p:tav tm="0">
                                          <p:val>
                                            <p:strVal val="#ppt_x"/>
                                          </p:val>
                                        </p:tav>
                                        <p:tav tm="100000">
                                          <p:val>
                                            <p:strVal val="#ppt_x"/>
                                          </p:val>
                                        </p:tav>
                                      </p:tavLst>
                                    </p:anim>
                                    <p:anim calcmode="lin" valueType="num">
                                      <p:cBhvr additive="base">
                                        <p:cTn id="206" dur="500" fill="hold"/>
                                        <p:tgtEl>
                                          <p:spTgt spid="97"/>
                                        </p:tgtEl>
                                        <p:attrNameLst>
                                          <p:attrName>ppt_y</p:attrName>
                                        </p:attrNameLst>
                                      </p:cBhvr>
                                      <p:tavLst>
                                        <p:tav tm="0">
                                          <p:val>
                                            <p:strVal val="1+#ppt_h/2"/>
                                          </p:val>
                                        </p:tav>
                                        <p:tav tm="100000">
                                          <p:val>
                                            <p:strVal val="#ppt_y"/>
                                          </p:val>
                                        </p:tav>
                                      </p:tavLst>
                                    </p:anim>
                                  </p:childTnLst>
                                </p:cTn>
                              </p:par>
                              <p:par>
                                <p:cTn id="207" presetID="2" presetClass="entr" presetSubtype="4" fill="hold" grpId="0" nodeType="withEffect">
                                  <p:stCondLst>
                                    <p:cond delay="0"/>
                                  </p:stCondLst>
                                  <p:childTnLst>
                                    <p:set>
                                      <p:cBhvr>
                                        <p:cTn id="208" dur="1" fill="hold">
                                          <p:stCondLst>
                                            <p:cond delay="0"/>
                                          </p:stCondLst>
                                        </p:cTn>
                                        <p:tgtEl>
                                          <p:spTgt spid="98"/>
                                        </p:tgtEl>
                                        <p:attrNameLst>
                                          <p:attrName>style.visibility</p:attrName>
                                        </p:attrNameLst>
                                      </p:cBhvr>
                                      <p:to>
                                        <p:strVal val="visible"/>
                                      </p:to>
                                    </p:set>
                                    <p:anim calcmode="lin" valueType="num">
                                      <p:cBhvr additive="base">
                                        <p:cTn id="209" dur="500" fill="hold"/>
                                        <p:tgtEl>
                                          <p:spTgt spid="98"/>
                                        </p:tgtEl>
                                        <p:attrNameLst>
                                          <p:attrName>ppt_x</p:attrName>
                                        </p:attrNameLst>
                                      </p:cBhvr>
                                      <p:tavLst>
                                        <p:tav tm="0">
                                          <p:val>
                                            <p:strVal val="#ppt_x"/>
                                          </p:val>
                                        </p:tav>
                                        <p:tav tm="100000">
                                          <p:val>
                                            <p:strVal val="#ppt_x"/>
                                          </p:val>
                                        </p:tav>
                                      </p:tavLst>
                                    </p:anim>
                                    <p:anim calcmode="lin" valueType="num">
                                      <p:cBhvr additive="base">
                                        <p:cTn id="210" dur="500" fill="hold"/>
                                        <p:tgtEl>
                                          <p:spTgt spid="98"/>
                                        </p:tgtEl>
                                        <p:attrNameLst>
                                          <p:attrName>ppt_y</p:attrName>
                                        </p:attrNameLst>
                                      </p:cBhvr>
                                      <p:tavLst>
                                        <p:tav tm="0">
                                          <p:val>
                                            <p:strVal val="1+#ppt_h/2"/>
                                          </p:val>
                                        </p:tav>
                                        <p:tav tm="100000">
                                          <p:val>
                                            <p:strVal val="#ppt_y"/>
                                          </p:val>
                                        </p:tav>
                                      </p:tavLst>
                                    </p:anim>
                                  </p:childTnLst>
                                </p:cTn>
                              </p:par>
                              <p:par>
                                <p:cTn id="211" presetID="2" presetClass="entr" presetSubtype="4" fill="hold" grpId="0" nodeType="withEffect">
                                  <p:stCondLst>
                                    <p:cond delay="0"/>
                                  </p:stCondLst>
                                  <p:childTnLst>
                                    <p:set>
                                      <p:cBhvr>
                                        <p:cTn id="212" dur="1" fill="hold">
                                          <p:stCondLst>
                                            <p:cond delay="0"/>
                                          </p:stCondLst>
                                        </p:cTn>
                                        <p:tgtEl>
                                          <p:spTgt spid="99"/>
                                        </p:tgtEl>
                                        <p:attrNameLst>
                                          <p:attrName>style.visibility</p:attrName>
                                        </p:attrNameLst>
                                      </p:cBhvr>
                                      <p:to>
                                        <p:strVal val="visible"/>
                                      </p:to>
                                    </p:set>
                                    <p:anim calcmode="lin" valueType="num">
                                      <p:cBhvr additive="base">
                                        <p:cTn id="213" dur="500" fill="hold"/>
                                        <p:tgtEl>
                                          <p:spTgt spid="99"/>
                                        </p:tgtEl>
                                        <p:attrNameLst>
                                          <p:attrName>ppt_x</p:attrName>
                                        </p:attrNameLst>
                                      </p:cBhvr>
                                      <p:tavLst>
                                        <p:tav tm="0">
                                          <p:val>
                                            <p:strVal val="#ppt_x"/>
                                          </p:val>
                                        </p:tav>
                                        <p:tav tm="100000">
                                          <p:val>
                                            <p:strVal val="#ppt_x"/>
                                          </p:val>
                                        </p:tav>
                                      </p:tavLst>
                                    </p:anim>
                                    <p:anim calcmode="lin" valueType="num">
                                      <p:cBhvr additive="base">
                                        <p:cTn id="214" dur="500" fill="hold"/>
                                        <p:tgtEl>
                                          <p:spTgt spid="99"/>
                                        </p:tgtEl>
                                        <p:attrNameLst>
                                          <p:attrName>ppt_y</p:attrName>
                                        </p:attrNameLst>
                                      </p:cBhvr>
                                      <p:tavLst>
                                        <p:tav tm="0">
                                          <p:val>
                                            <p:strVal val="1+#ppt_h/2"/>
                                          </p:val>
                                        </p:tav>
                                        <p:tav tm="100000">
                                          <p:val>
                                            <p:strVal val="#ppt_y"/>
                                          </p:val>
                                        </p:tav>
                                      </p:tavLst>
                                    </p:anim>
                                  </p:childTnLst>
                                </p:cTn>
                              </p:par>
                              <p:par>
                                <p:cTn id="215" presetID="2" presetClass="entr" presetSubtype="4" fill="hold" grpId="0" nodeType="withEffect">
                                  <p:stCondLst>
                                    <p:cond delay="0"/>
                                  </p:stCondLst>
                                  <p:childTnLst>
                                    <p:set>
                                      <p:cBhvr>
                                        <p:cTn id="216" dur="1" fill="hold">
                                          <p:stCondLst>
                                            <p:cond delay="0"/>
                                          </p:stCondLst>
                                        </p:cTn>
                                        <p:tgtEl>
                                          <p:spTgt spid="100"/>
                                        </p:tgtEl>
                                        <p:attrNameLst>
                                          <p:attrName>style.visibility</p:attrName>
                                        </p:attrNameLst>
                                      </p:cBhvr>
                                      <p:to>
                                        <p:strVal val="visible"/>
                                      </p:to>
                                    </p:set>
                                    <p:anim calcmode="lin" valueType="num">
                                      <p:cBhvr additive="base">
                                        <p:cTn id="217" dur="500" fill="hold"/>
                                        <p:tgtEl>
                                          <p:spTgt spid="100"/>
                                        </p:tgtEl>
                                        <p:attrNameLst>
                                          <p:attrName>ppt_x</p:attrName>
                                        </p:attrNameLst>
                                      </p:cBhvr>
                                      <p:tavLst>
                                        <p:tav tm="0">
                                          <p:val>
                                            <p:strVal val="#ppt_x"/>
                                          </p:val>
                                        </p:tav>
                                        <p:tav tm="100000">
                                          <p:val>
                                            <p:strVal val="#ppt_x"/>
                                          </p:val>
                                        </p:tav>
                                      </p:tavLst>
                                    </p:anim>
                                    <p:anim calcmode="lin" valueType="num">
                                      <p:cBhvr additive="base">
                                        <p:cTn id="218" dur="500" fill="hold"/>
                                        <p:tgtEl>
                                          <p:spTgt spid="100"/>
                                        </p:tgtEl>
                                        <p:attrNameLst>
                                          <p:attrName>ppt_y</p:attrName>
                                        </p:attrNameLst>
                                      </p:cBhvr>
                                      <p:tavLst>
                                        <p:tav tm="0">
                                          <p:val>
                                            <p:strVal val="1+#ppt_h/2"/>
                                          </p:val>
                                        </p:tav>
                                        <p:tav tm="100000">
                                          <p:val>
                                            <p:strVal val="#ppt_y"/>
                                          </p:val>
                                        </p:tav>
                                      </p:tavLst>
                                    </p:anim>
                                  </p:childTnLst>
                                </p:cTn>
                              </p:par>
                              <p:par>
                                <p:cTn id="219" presetID="2" presetClass="entr" presetSubtype="4" fill="hold" grpId="0" nodeType="withEffect">
                                  <p:stCondLst>
                                    <p:cond delay="0"/>
                                  </p:stCondLst>
                                  <p:childTnLst>
                                    <p:set>
                                      <p:cBhvr>
                                        <p:cTn id="220" dur="1" fill="hold">
                                          <p:stCondLst>
                                            <p:cond delay="0"/>
                                          </p:stCondLst>
                                        </p:cTn>
                                        <p:tgtEl>
                                          <p:spTgt spid="101"/>
                                        </p:tgtEl>
                                        <p:attrNameLst>
                                          <p:attrName>style.visibility</p:attrName>
                                        </p:attrNameLst>
                                      </p:cBhvr>
                                      <p:to>
                                        <p:strVal val="visible"/>
                                      </p:to>
                                    </p:set>
                                    <p:anim calcmode="lin" valueType="num">
                                      <p:cBhvr additive="base">
                                        <p:cTn id="221" dur="500" fill="hold"/>
                                        <p:tgtEl>
                                          <p:spTgt spid="101"/>
                                        </p:tgtEl>
                                        <p:attrNameLst>
                                          <p:attrName>ppt_x</p:attrName>
                                        </p:attrNameLst>
                                      </p:cBhvr>
                                      <p:tavLst>
                                        <p:tav tm="0">
                                          <p:val>
                                            <p:strVal val="#ppt_x"/>
                                          </p:val>
                                        </p:tav>
                                        <p:tav tm="100000">
                                          <p:val>
                                            <p:strVal val="#ppt_x"/>
                                          </p:val>
                                        </p:tav>
                                      </p:tavLst>
                                    </p:anim>
                                    <p:anim calcmode="lin" valueType="num">
                                      <p:cBhvr additive="base">
                                        <p:cTn id="222" dur="500" fill="hold"/>
                                        <p:tgtEl>
                                          <p:spTgt spid="101"/>
                                        </p:tgtEl>
                                        <p:attrNameLst>
                                          <p:attrName>ppt_y</p:attrName>
                                        </p:attrNameLst>
                                      </p:cBhvr>
                                      <p:tavLst>
                                        <p:tav tm="0">
                                          <p:val>
                                            <p:strVal val="1+#ppt_h/2"/>
                                          </p:val>
                                        </p:tav>
                                        <p:tav tm="100000">
                                          <p:val>
                                            <p:strVal val="#ppt_y"/>
                                          </p:val>
                                        </p:tav>
                                      </p:tavLst>
                                    </p:anim>
                                  </p:childTnLst>
                                </p:cTn>
                              </p:par>
                              <p:par>
                                <p:cTn id="223" presetID="2" presetClass="entr" presetSubtype="4" fill="hold" grpId="0" nodeType="withEffect">
                                  <p:stCondLst>
                                    <p:cond delay="0"/>
                                  </p:stCondLst>
                                  <p:childTnLst>
                                    <p:set>
                                      <p:cBhvr>
                                        <p:cTn id="224" dur="1" fill="hold">
                                          <p:stCondLst>
                                            <p:cond delay="0"/>
                                          </p:stCondLst>
                                        </p:cTn>
                                        <p:tgtEl>
                                          <p:spTgt spid="102"/>
                                        </p:tgtEl>
                                        <p:attrNameLst>
                                          <p:attrName>style.visibility</p:attrName>
                                        </p:attrNameLst>
                                      </p:cBhvr>
                                      <p:to>
                                        <p:strVal val="visible"/>
                                      </p:to>
                                    </p:set>
                                    <p:anim calcmode="lin" valueType="num">
                                      <p:cBhvr additive="base">
                                        <p:cTn id="225" dur="500" fill="hold"/>
                                        <p:tgtEl>
                                          <p:spTgt spid="102"/>
                                        </p:tgtEl>
                                        <p:attrNameLst>
                                          <p:attrName>ppt_x</p:attrName>
                                        </p:attrNameLst>
                                      </p:cBhvr>
                                      <p:tavLst>
                                        <p:tav tm="0">
                                          <p:val>
                                            <p:strVal val="#ppt_x"/>
                                          </p:val>
                                        </p:tav>
                                        <p:tav tm="100000">
                                          <p:val>
                                            <p:strVal val="#ppt_x"/>
                                          </p:val>
                                        </p:tav>
                                      </p:tavLst>
                                    </p:anim>
                                    <p:anim calcmode="lin" valueType="num">
                                      <p:cBhvr additive="base">
                                        <p:cTn id="226" dur="500" fill="hold"/>
                                        <p:tgtEl>
                                          <p:spTgt spid="102"/>
                                        </p:tgtEl>
                                        <p:attrNameLst>
                                          <p:attrName>ppt_y</p:attrName>
                                        </p:attrNameLst>
                                      </p:cBhvr>
                                      <p:tavLst>
                                        <p:tav tm="0">
                                          <p:val>
                                            <p:strVal val="1+#ppt_h/2"/>
                                          </p:val>
                                        </p:tav>
                                        <p:tav tm="100000">
                                          <p:val>
                                            <p:strVal val="#ppt_y"/>
                                          </p:val>
                                        </p:tav>
                                      </p:tavLst>
                                    </p:anim>
                                  </p:childTnLst>
                                </p:cTn>
                              </p:par>
                              <p:par>
                                <p:cTn id="227" presetID="2" presetClass="entr" presetSubtype="4" fill="hold" grpId="0" nodeType="withEffect">
                                  <p:stCondLst>
                                    <p:cond delay="0"/>
                                  </p:stCondLst>
                                  <p:childTnLst>
                                    <p:set>
                                      <p:cBhvr>
                                        <p:cTn id="228" dur="1" fill="hold">
                                          <p:stCondLst>
                                            <p:cond delay="0"/>
                                          </p:stCondLst>
                                        </p:cTn>
                                        <p:tgtEl>
                                          <p:spTgt spid="103"/>
                                        </p:tgtEl>
                                        <p:attrNameLst>
                                          <p:attrName>style.visibility</p:attrName>
                                        </p:attrNameLst>
                                      </p:cBhvr>
                                      <p:to>
                                        <p:strVal val="visible"/>
                                      </p:to>
                                    </p:set>
                                    <p:anim calcmode="lin" valueType="num">
                                      <p:cBhvr additive="base">
                                        <p:cTn id="229" dur="500" fill="hold"/>
                                        <p:tgtEl>
                                          <p:spTgt spid="103"/>
                                        </p:tgtEl>
                                        <p:attrNameLst>
                                          <p:attrName>ppt_x</p:attrName>
                                        </p:attrNameLst>
                                      </p:cBhvr>
                                      <p:tavLst>
                                        <p:tav tm="0">
                                          <p:val>
                                            <p:strVal val="#ppt_x"/>
                                          </p:val>
                                        </p:tav>
                                        <p:tav tm="100000">
                                          <p:val>
                                            <p:strVal val="#ppt_x"/>
                                          </p:val>
                                        </p:tav>
                                      </p:tavLst>
                                    </p:anim>
                                    <p:anim calcmode="lin" valueType="num">
                                      <p:cBhvr additive="base">
                                        <p:cTn id="230" dur="500" fill="hold"/>
                                        <p:tgtEl>
                                          <p:spTgt spid="103"/>
                                        </p:tgtEl>
                                        <p:attrNameLst>
                                          <p:attrName>ppt_y</p:attrName>
                                        </p:attrNameLst>
                                      </p:cBhvr>
                                      <p:tavLst>
                                        <p:tav tm="0">
                                          <p:val>
                                            <p:strVal val="1+#ppt_h/2"/>
                                          </p:val>
                                        </p:tav>
                                        <p:tav tm="100000">
                                          <p:val>
                                            <p:strVal val="#ppt_y"/>
                                          </p:val>
                                        </p:tav>
                                      </p:tavLst>
                                    </p:anim>
                                  </p:childTnLst>
                                </p:cTn>
                              </p:par>
                              <p:par>
                                <p:cTn id="231" presetID="2" presetClass="entr" presetSubtype="4" fill="hold" grpId="0" nodeType="withEffect">
                                  <p:stCondLst>
                                    <p:cond delay="0"/>
                                  </p:stCondLst>
                                  <p:childTnLst>
                                    <p:set>
                                      <p:cBhvr>
                                        <p:cTn id="232" dur="1" fill="hold">
                                          <p:stCondLst>
                                            <p:cond delay="0"/>
                                          </p:stCondLst>
                                        </p:cTn>
                                        <p:tgtEl>
                                          <p:spTgt spid="104"/>
                                        </p:tgtEl>
                                        <p:attrNameLst>
                                          <p:attrName>style.visibility</p:attrName>
                                        </p:attrNameLst>
                                      </p:cBhvr>
                                      <p:to>
                                        <p:strVal val="visible"/>
                                      </p:to>
                                    </p:set>
                                    <p:anim calcmode="lin" valueType="num">
                                      <p:cBhvr additive="base">
                                        <p:cTn id="233" dur="500" fill="hold"/>
                                        <p:tgtEl>
                                          <p:spTgt spid="104"/>
                                        </p:tgtEl>
                                        <p:attrNameLst>
                                          <p:attrName>ppt_x</p:attrName>
                                        </p:attrNameLst>
                                      </p:cBhvr>
                                      <p:tavLst>
                                        <p:tav tm="0">
                                          <p:val>
                                            <p:strVal val="#ppt_x"/>
                                          </p:val>
                                        </p:tav>
                                        <p:tav tm="100000">
                                          <p:val>
                                            <p:strVal val="#ppt_x"/>
                                          </p:val>
                                        </p:tav>
                                      </p:tavLst>
                                    </p:anim>
                                    <p:anim calcmode="lin" valueType="num">
                                      <p:cBhvr additive="base">
                                        <p:cTn id="234" dur="500" fill="hold"/>
                                        <p:tgtEl>
                                          <p:spTgt spid="104"/>
                                        </p:tgtEl>
                                        <p:attrNameLst>
                                          <p:attrName>ppt_y</p:attrName>
                                        </p:attrNameLst>
                                      </p:cBhvr>
                                      <p:tavLst>
                                        <p:tav tm="0">
                                          <p:val>
                                            <p:strVal val="1+#ppt_h/2"/>
                                          </p:val>
                                        </p:tav>
                                        <p:tav tm="100000">
                                          <p:val>
                                            <p:strVal val="#ppt_y"/>
                                          </p:val>
                                        </p:tav>
                                      </p:tavLst>
                                    </p:anim>
                                  </p:childTnLst>
                                </p:cTn>
                              </p:par>
                              <p:par>
                                <p:cTn id="235" presetID="2" presetClass="entr" presetSubtype="4" fill="hold" grpId="0" nodeType="withEffect">
                                  <p:stCondLst>
                                    <p:cond delay="0"/>
                                  </p:stCondLst>
                                  <p:childTnLst>
                                    <p:set>
                                      <p:cBhvr>
                                        <p:cTn id="236" dur="1" fill="hold">
                                          <p:stCondLst>
                                            <p:cond delay="0"/>
                                          </p:stCondLst>
                                        </p:cTn>
                                        <p:tgtEl>
                                          <p:spTgt spid="105"/>
                                        </p:tgtEl>
                                        <p:attrNameLst>
                                          <p:attrName>style.visibility</p:attrName>
                                        </p:attrNameLst>
                                      </p:cBhvr>
                                      <p:to>
                                        <p:strVal val="visible"/>
                                      </p:to>
                                    </p:set>
                                    <p:anim calcmode="lin" valueType="num">
                                      <p:cBhvr additive="base">
                                        <p:cTn id="237" dur="500" fill="hold"/>
                                        <p:tgtEl>
                                          <p:spTgt spid="105"/>
                                        </p:tgtEl>
                                        <p:attrNameLst>
                                          <p:attrName>ppt_x</p:attrName>
                                        </p:attrNameLst>
                                      </p:cBhvr>
                                      <p:tavLst>
                                        <p:tav tm="0">
                                          <p:val>
                                            <p:strVal val="#ppt_x"/>
                                          </p:val>
                                        </p:tav>
                                        <p:tav tm="100000">
                                          <p:val>
                                            <p:strVal val="#ppt_x"/>
                                          </p:val>
                                        </p:tav>
                                      </p:tavLst>
                                    </p:anim>
                                    <p:anim calcmode="lin" valueType="num">
                                      <p:cBhvr additive="base">
                                        <p:cTn id="238" dur="500" fill="hold"/>
                                        <p:tgtEl>
                                          <p:spTgt spid="105"/>
                                        </p:tgtEl>
                                        <p:attrNameLst>
                                          <p:attrName>ppt_y</p:attrName>
                                        </p:attrNameLst>
                                      </p:cBhvr>
                                      <p:tavLst>
                                        <p:tav tm="0">
                                          <p:val>
                                            <p:strVal val="1+#ppt_h/2"/>
                                          </p:val>
                                        </p:tav>
                                        <p:tav tm="100000">
                                          <p:val>
                                            <p:strVal val="#ppt_y"/>
                                          </p:val>
                                        </p:tav>
                                      </p:tavLst>
                                    </p:anim>
                                  </p:childTnLst>
                                </p:cTn>
                              </p:par>
                              <p:par>
                                <p:cTn id="239" presetID="2" presetClass="entr" presetSubtype="4" fill="hold" grpId="0" nodeType="withEffect">
                                  <p:stCondLst>
                                    <p:cond delay="0"/>
                                  </p:stCondLst>
                                  <p:childTnLst>
                                    <p:set>
                                      <p:cBhvr>
                                        <p:cTn id="240" dur="1" fill="hold">
                                          <p:stCondLst>
                                            <p:cond delay="0"/>
                                          </p:stCondLst>
                                        </p:cTn>
                                        <p:tgtEl>
                                          <p:spTgt spid="106"/>
                                        </p:tgtEl>
                                        <p:attrNameLst>
                                          <p:attrName>style.visibility</p:attrName>
                                        </p:attrNameLst>
                                      </p:cBhvr>
                                      <p:to>
                                        <p:strVal val="visible"/>
                                      </p:to>
                                    </p:set>
                                    <p:anim calcmode="lin" valueType="num">
                                      <p:cBhvr additive="base">
                                        <p:cTn id="241" dur="500" fill="hold"/>
                                        <p:tgtEl>
                                          <p:spTgt spid="106"/>
                                        </p:tgtEl>
                                        <p:attrNameLst>
                                          <p:attrName>ppt_x</p:attrName>
                                        </p:attrNameLst>
                                      </p:cBhvr>
                                      <p:tavLst>
                                        <p:tav tm="0">
                                          <p:val>
                                            <p:strVal val="#ppt_x"/>
                                          </p:val>
                                        </p:tav>
                                        <p:tav tm="100000">
                                          <p:val>
                                            <p:strVal val="#ppt_x"/>
                                          </p:val>
                                        </p:tav>
                                      </p:tavLst>
                                    </p:anim>
                                    <p:anim calcmode="lin" valueType="num">
                                      <p:cBhvr additive="base">
                                        <p:cTn id="242" dur="500" fill="hold"/>
                                        <p:tgtEl>
                                          <p:spTgt spid="106"/>
                                        </p:tgtEl>
                                        <p:attrNameLst>
                                          <p:attrName>ppt_y</p:attrName>
                                        </p:attrNameLst>
                                      </p:cBhvr>
                                      <p:tavLst>
                                        <p:tav tm="0">
                                          <p:val>
                                            <p:strVal val="1+#ppt_h/2"/>
                                          </p:val>
                                        </p:tav>
                                        <p:tav tm="100000">
                                          <p:val>
                                            <p:strVal val="#ppt_y"/>
                                          </p:val>
                                        </p:tav>
                                      </p:tavLst>
                                    </p:anim>
                                  </p:childTnLst>
                                </p:cTn>
                              </p:par>
                              <p:par>
                                <p:cTn id="243" presetID="2" presetClass="entr" presetSubtype="4" fill="hold" grpId="0" nodeType="withEffect">
                                  <p:stCondLst>
                                    <p:cond delay="0"/>
                                  </p:stCondLst>
                                  <p:childTnLst>
                                    <p:set>
                                      <p:cBhvr>
                                        <p:cTn id="244" dur="1" fill="hold">
                                          <p:stCondLst>
                                            <p:cond delay="0"/>
                                          </p:stCondLst>
                                        </p:cTn>
                                        <p:tgtEl>
                                          <p:spTgt spid="107"/>
                                        </p:tgtEl>
                                        <p:attrNameLst>
                                          <p:attrName>style.visibility</p:attrName>
                                        </p:attrNameLst>
                                      </p:cBhvr>
                                      <p:to>
                                        <p:strVal val="visible"/>
                                      </p:to>
                                    </p:set>
                                    <p:anim calcmode="lin" valueType="num">
                                      <p:cBhvr additive="base">
                                        <p:cTn id="245" dur="500" fill="hold"/>
                                        <p:tgtEl>
                                          <p:spTgt spid="107"/>
                                        </p:tgtEl>
                                        <p:attrNameLst>
                                          <p:attrName>ppt_x</p:attrName>
                                        </p:attrNameLst>
                                      </p:cBhvr>
                                      <p:tavLst>
                                        <p:tav tm="0">
                                          <p:val>
                                            <p:strVal val="#ppt_x"/>
                                          </p:val>
                                        </p:tav>
                                        <p:tav tm="100000">
                                          <p:val>
                                            <p:strVal val="#ppt_x"/>
                                          </p:val>
                                        </p:tav>
                                      </p:tavLst>
                                    </p:anim>
                                    <p:anim calcmode="lin" valueType="num">
                                      <p:cBhvr additive="base">
                                        <p:cTn id="246" dur="500" fill="hold"/>
                                        <p:tgtEl>
                                          <p:spTgt spid="107"/>
                                        </p:tgtEl>
                                        <p:attrNameLst>
                                          <p:attrName>ppt_y</p:attrName>
                                        </p:attrNameLst>
                                      </p:cBhvr>
                                      <p:tavLst>
                                        <p:tav tm="0">
                                          <p:val>
                                            <p:strVal val="1+#ppt_h/2"/>
                                          </p:val>
                                        </p:tav>
                                        <p:tav tm="100000">
                                          <p:val>
                                            <p:strVal val="#ppt_y"/>
                                          </p:val>
                                        </p:tav>
                                      </p:tavLst>
                                    </p:anim>
                                  </p:childTnLst>
                                </p:cTn>
                              </p:par>
                              <p:par>
                                <p:cTn id="247" presetID="2" presetClass="entr" presetSubtype="4" fill="hold" grpId="0" nodeType="withEffect">
                                  <p:stCondLst>
                                    <p:cond delay="0"/>
                                  </p:stCondLst>
                                  <p:childTnLst>
                                    <p:set>
                                      <p:cBhvr>
                                        <p:cTn id="248" dur="1" fill="hold">
                                          <p:stCondLst>
                                            <p:cond delay="0"/>
                                          </p:stCondLst>
                                        </p:cTn>
                                        <p:tgtEl>
                                          <p:spTgt spid="108"/>
                                        </p:tgtEl>
                                        <p:attrNameLst>
                                          <p:attrName>style.visibility</p:attrName>
                                        </p:attrNameLst>
                                      </p:cBhvr>
                                      <p:to>
                                        <p:strVal val="visible"/>
                                      </p:to>
                                    </p:set>
                                    <p:anim calcmode="lin" valueType="num">
                                      <p:cBhvr additive="base">
                                        <p:cTn id="249" dur="500" fill="hold"/>
                                        <p:tgtEl>
                                          <p:spTgt spid="108"/>
                                        </p:tgtEl>
                                        <p:attrNameLst>
                                          <p:attrName>ppt_x</p:attrName>
                                        </p:attrNameLst>
                                      </p:cBhvr>
                                      <p:tavLst>
                                        <p:tav tm="0">
                                          <p:val>
                                            <p:strVal val="#ppt_x"/>
                                          </p:val>
                                        </p:tav>
                                        <p:tav tm="100000">
                                          <p:val>
                                            <p:strVal val="#ppt_x"/>
                                          </p:val>
                                        </p:tav>
                                      </p:tavLst>
                                    </p:anim>
                                    <p:anim calcmode="lin" valueType="num">
                                      <p:cBhvr additive="base">
                                        <p:cTn id="250" dur="500" fill="hold"/>
                                        <p:tgtEl>
                                          <p:spTgt spid="108"/>
                                        </p:tgtEl>
                                        <p:attrNameLst>
                                          <p:attrName>ppt_y</p:attrName>
                                        </p:attrNameLst>
                                      </p:cBhvr>
                                      <p:tavLst>
                                        <p:tav tm="0">
                                          <p:val>
                                            <p:strVal val="1+#ppt_h/2"/>
                                          </p:val>
                                        </p:tav>
                                        <p:tav tm="100000">
                                          <p:val>
                                            <p:strVal val="#ppt_y"/>
                                          </p:val>
                                        </p:tav>
                                      </p:tavLst>
                                    </p:anim>
                                  </p:childTnLst>
                                </p:cTn>
                              </p:par>
                            </p:childTnLst>
                          </p:cTn>
                        </p:par>
                      </p:childTnLst>
                    </p:cTn>
                  </p:par>
                  <p:par>
                    <p:cTn id="251" fill="hold">
                      <p:stCondLst>
                        <p:cond delay="indefinite"/>
                      </p:stCondLst>
                      <p:childTnLst>
                        <p:par>
                          <p:cTn id="252" fill="hold">
                            <p:stCondLst>
                              <p:cond delay="0"/>
                            </p:stCondLst>
                            <p:childTnLst>
                              <p:par>
                                <p:cTn id="253" presetID="2" presetClass="entr" presetSubtype="4" fill="hold" grpId="0" nodeType="clickEffect">
                                  <p:stCondLst>
                                    <p:cond delay="0"/>
                                  </p:stCondLst>
                                  <p:childTnLst>
                                    <p:set>
                                      <p:cBhvr>
                                        <p:cTn id="254" dur="1" fill="hold">
                                          <p:stCondLst>
                                            <p:cond delay="0"/>
                                          </p:stCondLst>
                                        </p:cTn>
                                        <p:tgtEl>
                                          <p:spTgt spid="7"/>
                                        </p:tgtEl>
                                        <p:attrNameLst>
                                          <p:attrName>style.visibility</p:attrName>
                                        </p:attrNameLst>
                                      </p:cBhvr>
                                      <p:to>
                                        <p:strVal val="visible"/>
                                      </p:to>
                                    </p:set>
                                    <p:anim calcmode="lin" valueType="num">
                                      <p:cBhvr additive="base">
                                        <p:cTn id="255" dur="500" fill="hold"/>
                                        <p:tgtEl>
                                          <p:spTgt spid="7"/>
                                        </p:tgtEl>
                                        <p:attrNameLst>
                                          <p:attrName>ppt_x</p:attrName>
                                        </p:attrNameLst>
                                      </p:cBhvr>
                                      <p:tavLst>
                                        <p:tav tm="0">
                                          <p:val>
                                            <p:strVal val="#ppt_x"/>
                                          </p:val>
                                        </p:tav>
                                        <p:tav tm="100000">
                                          <p:val>
                                            <p:strVal val="#ppt_x"/>
                                          </p:val>
                                        </p:tav>
                                      </p:tavLst>
                                    </p:anim>
                                    <p:anim calcmode="lin" valueType="num">
                                      <p:cBhvr additive="base">
                                        <p:cTn id="256" dur="500" fill="hold"/>
                                        <p:tgtEl>
                                          <p:spTgt spid="7"/>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8"/>
                                        </p:tgtEl>
                                        <p:attrNameLst>
                                          <p:attrName>style.visibility</p:attrName>
                                        </p:attrNameLst>
                                      </p:cBhvr>
                                      <p:to>
                                        <p:strVal val="visible"/>
                                      </p:to>
                                    </p:set>
                                    <p:anim calcmode="lin" valueType="num">
                                      <p:cBhvr additive="base">
                                        <p:cTn id="259" dur="500" fill="hold"/>
                                        <p:tgtEl>
                                          <p:spTgt spid="8"/>
                                        </p:tgtEl>
                                        <p:attrNameLst>
                                          <p:attrName>ppt_x</p:attrName>
                                        </p:attrNameLst>
                                      </p:cBhvr>
                                      <p:tavLst>
                                        <p:tav tm="0">
                                          <p:val>
                                            <p:strVal val="#ppt_x"/>
                                          </p:val>
                                        </p:tav>
                                        <p:tav tm="100000">
                                          <p:val>
                                            <p:strVal val="#ppt_x"/>
                                          </p:val>
                                        </p:tav>
                                      </p:tavLst>
                                    </p:anim>
                                    <p:anim calcmode="lin" valueType="num">
                                      <p:cBhvr additive="base">
                                        <p:cTn id="26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grpId="0" nodeType="clickEffect">
                                  <p:stCondLst>
                                    <p:cond delay="0"/>
                                  </p:stCondLst>
                                  <p:childTnLst>
                                    <p:set>
                                      <p:cBhvr>
                                        <p:cTn id="264" dur="1" fill="hold">
                                          <p:stCondLst>
                                            <p:cond delay="0"/>
                                          </p:stCondLst>
                                        </p:cTn>
                                        <p:tgtEl>
                                          <p:spTgt spid="68"/>
                                        </p:tgtEl>
                                        <p:attrNameLst>
                                          <p:attrName>style.visibility</p:attrName>
                                        </p:attrNameLst>
                                      </p:cBhvr>
                                      <p:to>
                                        <p:strVal val="visible"/>
                                      </p:to>
                                    </p:set>
                                    <p:anim calcmode="lin" valueType="num">
                                      <p:cBhvr additive="base">
                                        <p:cTn id="265" dur="500" fill="hold"/>
                                        <p:tgtEl>
                                          <p:spTgt spid="68"/>
                                        </p:tgtEl>
                                        <p:attrNameLst>
                                          <p:attrName>ppt_x</p:attrName>
                                        </p:attrNameLst>
                                      </p:cBhvr>
                                      <p:tavLst>
                                        <p:tav tm="0">
                                          <p:val>
                                            <p:strVal val="#ppt_x"/>
                                          </p:val>
                                        </p:tav>
                                        <p:tav tm="100000">
                                          <p:val>
                                            <p:strVal val="#ppt_x"/>
                                          </p:val>
                                        </p:tav>
                                      </p:tavLst>
                                    </p:anim>
                                    <p:anim calcmode="lin" valueType="num">
                                      <p:cBhvr additive="base">
                                        <p:cTn id="266" dur="500" fill="hold"/>
                                        <p:tgtEl>
                                          <p:spTgt spid="68"/>
                                        </p:tgtEl>
                                        <p:attrNameLst>
                                          <p:attrName>ppt_y</p:attrName>
                                        </p:attrNameLst>
                                      </p:cBhvr>
                                      <p:tavLst>
                                        <p:tav tm="0">
                                          <p:val>
                                            <p:strVal val="1+#ppt_h/2"/>
                                          </p:val>
                                        </p:tav>
                                        <p:tav tm="100000">
                                          <p:val>
                                            <p:strVal val="#ppt_y"/>
                                          </p:val>
                                        </p:tav>
                                      </p:tavLst>
                                    </p:anim>
                                  </p:childTnLst>
                                </p:cTn>
                              </p:par>
                              <p:par>
                                <p:cTn id="267" presetID="2" presetClass="entr" presetSubtype="4" fill="hold" grpId="0" nodeType="withEffect">
                                  <p:stCondLst>
                                    <p:cond delay="0"/>
                                  </p:stCondLst>
                                  <p:childTnLst>
                                    <p:set>
                                      <p:cBhvr>
                                        <p:cTn id="268" dur="1" fill="hold">
                                          <p:stCondLst>
                                            <p:cond delay="0"/>
                                          </p:stCondLst>
                                        </p:cTn>
                                        <p:tgtEl>
                                          <p:spTgt spid="70"/>
                                        </p:tgtEl>
                                        <p:attrNameLst>
                                          <p:attrName>style.visibility</p:attrName>
                                        </p:attrNameLst>
                                      </p:cBhvr>
                                      <p:to>
                                        <p:strVal val="visible"/>
                                      </p:to>
                                    </p:set>
                                    <p:anim calcmode="lin" valueType="num">
                                      <p:cBhvr additive="base">
                                        <p:cTn id="269" dur="500" fill="hold"/>
                                        <p:tgtEl>
                                          <p:spTgt spid="70"/>
                                        </p:tgtEl>
                                        <p:attrNameLst>
                                          <p:attrName>ppt_x</p:attrName>
                                        </p:attrNameLst>
                                      </p:cBhvr>
                                      <p:tavLst>
                                        <p:tav tm="0">
                                          <p:val>
                                            <p:strVal val="#ppt_x"/>
                                          </p:val>
                                        </p:tav>
                                        <p:tav tm="100000">
                                          <p:val>
                                            <p:strVal val="#ppt_x"/>
                                          </p:val>
                                        </p:tav>
                                      </p:tavLst>
                                    </p:anim>
                                    <p:anim calcmode="lin" valueType="num">
                                      <p:cBhvr additive="base">
                                        <p:cTn id="270" dur="500" fill="hold"/>
                                        <p:tgtEl>
                                          <p:spTgt spid="70"/>
                                        </p:tgtEl>
                                        <p:attrNameLst>
                                          <p:attrName>ppt_y</p:attrName>
                                        </p:attrNameLst>
                                      </p:cBhvr>
                                      <p:tavLst>
                                        <p:tav tm="0">
                                          <p:val>
                                            <p:strVal val="1+#ppt_h/2"/>
                                          </p:val>
                                        </p:tav>
                                        <p:tav tm="100000">
                                          <p:val>
                                            <p:strVal val="#ppt_y"/>
                                          </p:val>
                                        </p:tav>
                                      </p:tavLst>
                                    </p:anim>
                                  </p:childTnLst>
                                </p:cTn>
                              </p:par>
                              <p:par>
                                <p:cTn id="271" presetID="2" presetClass="entr" presetSubtype="4" fill="hold" grpId="0" nodeType="withEffect">
                                  <p:stCondLst>
                                    <p:cond delay="0"/>
                                  </p:stCondLst>
                                  <p:childTnLst>
                                    <p:set>
                                      <p:cBhvr>
                                        <p:cTn id="272" dur="1" fill="hold">
                                          <p:stCondLst>
                                            <p:cond delay="0"/>
                                          </p:stCondLst>
                                        </p:cTn>
                                        <p:tgtEl>
                                          <p:spTgt spid="73"/>
                                        </p:tgtEl>
                                        <p:attrNameLst>
                                          <p:attrName>style.visibility</p:attrName>
                                        </p:attrNameLst>
                                      </p:cBhvr>
                                      <p:to>
                                        <p:strVal val="visible"/>
                                      </p:to>
                                    </p:set>
                                    <p:anim calcmode="lin" valueType="num">
                                      <p:cBhvr additive="base">
                                        <p:cTn id="273" dur="500" fill="hold"/>
                                        <p:tgtEl>
                                          <p:spTgt spid="73"/>
                                        </p:tgtEl>
                                        <p:attrNameLst>
                                          <p:attrName>ppt_x</p:attrName>
                                        </p:attrNameLst>
                                      </p:cBhvr>
                                      <p:tavLst>
                                        <p:tav tm="0">
                                          <p:val>
                                            <p:strVal val="#ppt_x"/>
                                          </p:val>
                                        </p:tav>
                                        <p:tav tm="100000">
                                          <p:val>
                                            <p:strVal val="#ppt_x"/>
                                          </p:val>
                                        </p:tav>
                                      </p:tavLst>
                                    </p:anim>
                                    <p:anim calcmode="lin" valueType="num">
                                      <p:cBhvr additive="base">
                                        <p:cTn id="274" dur="500" fill="hold"/>
                                        <p:tgtEl>
                                          <p:spTgt spid="73"/>
                                        </p:tgtEl>
                                        <p:attrNameLst>
                                          <p:attrName>ppt_y</p:attrName>
                                        </p:attrNameLst>
                                      </p:cBhvr>
                                      <p:tavLst>
                                        <p:tav tm="0">
                                          <p:val>
                                            <p:strVal val="1+#ppt_h/2"/>
                                          </p:val>
                                        </p:tav>
                                        <p:tav tm="100000">
                                          <p:val>
                                            <p:strVal val="#ppt_y"/>
                                          </p:val>
                                        </p:tav>
                                      </p:tavLst>
                                    </p:anim>
                                  </p:childTnLst>
                                </p:cTn>
                              </p:par>
                              <p:par>
                                <p:cTn id="275" presetID="2" presetClass="entr" presetSubtype="4" fill="hold" grpId="0" nodeType="withEffect">
                                  <p:stCondLst>
                                    <p:cond delay="0"/>
                                  </p:stCondLst>
                                  <p:childTnLst>
                                    <p:set>
                                      <p:cBhvr>
                                        <p:cTn id="276" dur="1" fill="hold">
                                          <p:stCondLst>
                                            <p:cond delay="0"/>
                                          </p:stCondLst>
                                        </p:cTn>
                                        <p:tgtEl>
                                          <p:spTgt spid="84"/>
                                        </p:tgtEl>
                                        <p:attrNameLst>
                                          <p:attrName>style.visibility</p:attrName>
                                        </p:attrNameLst>
                                      </p:cBhvr>
                                      <p:to>
                                        <p:strVal val="visible"/>
                                      </p:to>
                                    </p:set>
                                    <p:anim calcmode="lin" valueType="num">
                                      <p:cBhvr additive="base">
                                        <p:cTn id="277" dur="500" fill="hold"/>
                                        <p:tgtEl>
                                          <p:spTgt spid="84"/>
                                        </p:tgtEl>
                                        <p:attrNameLst>
                                          <p:attrName>ppt_x</p:attrName>
                                        </p:attrNameLst>
                                      </p:cBhvr>
                                      <p:tavLst>
                                        <p:tav tm="0">
                                          <p:val>
                                            <p:strVal val="#ppt_x"/>
                                          </p:val>
                                        </p:tav>
                                        <p:tav tm="100000">
                                          <p:val>
                                            <p:strVal val="#ppt_x"/>
                                          </p:val>
                                        </p:tav>
                                      </p:tavLst>
                                    </p:anim>
                                    <p:anim calcmode="lin" valueType="num">
                                      <p:cBhvr additive="base">
                                        <p:cTn id="278" dur="500" fill="hold"/>
                                        <p:tgtEl>
                                          <p:spTgt spid="84"/>
                                        </p:tgtEl>
                                        <p:attrNameLst>
                                          <p:attrName>ppt_y</p:attrName>
                                        </p:attrNameLst>
                                      </p:cBhvr>
                                      <p:tavLst>
                                        <p:tav tm="0">
                                          <p:val>
                                            <p:strVal val="1+#ppt_h/2"/>
                                          </p:val>
                                        </p:tav>
                                        <p:tav tm="100000">
                                          <p:val>
                                            <p:strVal val="#ppt_y"/>
                                          </p:val>
                                        </p:tav>
                                      </p:tavLst>
                                    </p:anim>
                                  </p:childTnLst>
                                </p:cTn>
                              </p:par>
                              <p:par>
                                <p:cTn id="279" presetID="2" presetClass="entr" presetSubtype="4" fill="hold" grpId="0" nodeType="withEffect">
                                  <p:stCondLst>
                                    <p:cond delay="0"/>
                                  </p:stCondLst>
                                  <p:childTnLst>
                                    <p:set>
                                      <p:cBhvr>
                                        <p:cTn id="280" dur="1" fill="hold">
                                          <p:stCondLst>
                                            <p:cond delay="0"/>
                                          </p:stCondLst>
                                        </p:cTn>
                                        <p:tgtEl>
                                          <p:spTgt spid="85"/>
                                        </p:tgtEl>
                                        <p:attrNameLst>
                                          <p:attrName>style.visibility</p:attrName>
                                        </p:attrNameLst>
                                      </p:cBhvr>
                                      <p:to>
                                        <p:strVal val="visible"/>
                                      </p:to>
                                    </p:set>
                                    <p:anim calcmode="lin" valueType="num">
                                      <p:cBhvr additive="base">
                                        <p:cTn id="281" dur="500" fill="hold"/>
                                        <p:tgtEl>
                                          <p:spTgt spid="85"/>
                                        </p:tgtEl>
                                        <p:attrNameLst>
                                          <p:attrName>ppt_x</p:attrName>
                                        </p:attrNameLst>
                                      </p:cBhvr>
                                      <p:tavLst>
                                        <p:tav tm="0">
                                          <p:val>
                                            <p:strVal val="#ppt_x"/>
                                          </p:val>
                                        </p:tav>
                                        <p:tav tm="100000">
                                          <p:val>
                                            <p:strVal val="#ppt_x"/>
                                          </p:val>
                                        </p:tav>
                                      </p:tavLst>
                                    </p:anim>
                                    <p:anim calcmode="lin" valueType="num">
                                      <p:cBhvr additive="base">
                                        <p:cTn id="282" dur="500" fill="hold"/>
                                        <p:tgtEl>
                                          <p:spTgt spid="85"/>
                                        </p:tgtEl>
                                        <p:attrNameLst>
                                          <p:attrName>ppt_y</p:attrName>
                                        </p:attrNameLst>
                                      </p:cBhvr>
                                      <p:tavLst>
                                        <p:tav tm="0">
                                          <p:val>
                                            <p:strVal val="1+#ppt_h/2"/>
                                          </p:val>
                                        </p:tav>
                                        <p:tav tm="100000">
                                          <p:val>
                                            <p:strVal val="#ppt_y"/>
                                          </p:val>
                                        </p:tav>
                                      </p:tavLst>
                                    </p:anim>
                                  </p:childTnLst>
                                </p:cTn>
                              </p:par>
                              <p:par>
                                <p:cTn id="283" presetID="2" presetClass="entr" presetSubtype="4" fill="hold" grpId="0" nodeType="withEffect">
                                  <p:stCondLst>
                                    <p:cond delay="0"/>
                                  </p:stCondLst>
                                  <p:childTnLst>
                                    <p:set>
                                      <p:cBhvr>
                                        <p:cTn id="284" dur="1" fill="hold">
                                          <p:stCondLst>
                                            <p:cond delay="0"/>
                                          </p:stCondLst>
                                        </p:cTn>
                                        <p:tgtEl>
                                          <p:spTgt spid="87"/>
                                        </p:tgtEl>
                                        <p:attrNameLst>
                                          <p:attrName>style.visibility</p:attrName>
                                        </p:attrNameLst>
                                      </p:cBhvr>
                                      <p:to>
                                        <p:strVal val="visible"/>
                                      </p:to>
                                    </p:set>
                                    <p:anim calcmode="lin" valueType="num">
                                      <p:cBhvr additive="base">
                                        <p:cTn id="285" dur="500" fill="hold"/>
                                        <p:tgtEl>
                                          <p:spTgt spid="87"/>
                                        </p:tgtEl>
                                        <p:attrNameLst>
                                          <p:attrName>ppt_x</p:attrName>
                                        </p:attrNameLst>
                                      </p:cBhvr>
                                      <p:tavLst>
                                        <p:tav tm="0">
                                          <p:val>
                                            <p:strVal val="#ppt_x"/>
                                          </p:val>
                                        </p:tav>
                                        <p:tav tm="100000">
                                          <p:val>
                                            <p:strVal val="#ppt_x"/>
                                          </p:val>
                                        </p:tav>
                                      </p:tavLst>
                                    </p:anim>
                                    <p:anim calcmode="lin" valueType="num">
                                      <p:cBhvr additive="base">
                                        <p:cTn id="286" dur="500" fill="hold"/>
                                        <p:tgtEl>
                                          <p:spTgt spid="87"/>
                                        </p:tgtEl>
                                        <p:attrNameLst>
                                          <p:attrName>ppt_y</p:attrName>
                                        </p:attrNameLst>
                                      </p:cBhvr>
                                      <p:tavLst>
                                        <p:tav tm="0">
                                          <p:val>
                                            <p:strVal val="1+#ppt_h/2"/>
                                          </p:val>
                                        </p:tav>
                                        <p:tav tm="100000">
                                          <p:val>
                                            <p:strVal val="#ppt_y"/>
                                          </p:val>
                                        </p:tav>
                                      </p:tavLst>
                                    </p:anim>
                                  </p:childTnLst>
                                </p:cTn>
                              </p:par>
                              <p:par>
                                <p:cTn id="287" presetID="2" presetClass="entr" presetSubtype="4" fill="hold" nodeType="withEffect">
                                  <p:stCondLst>
                                    <p:cond delay="0"/>
                                  </p:stCondLst>
                                  <p:childTnLst>
                                    <p:set>
                                      <p:cBhvr>
                                        <p:cTn id="288" dur="1" fill="hold">
                                          <p:stCondLst>
                                            <p:cond delay="0"/>
                                          </p:stCondLst>
                                        </p:cTn>
                                        <p:tgtEl>
                                          <p:spTgt spid="10"/>
                                        </p:tgtEl>
                                        <p:attrNameLst>
                                          <p:attrName>style.visibility</p:attrName>
                                        </p:attrNameLst>
                                      </p:cBhvr>
                                      <p:to>
                                        <p:strVal val="visible"/>
                                      </p:to>
                                    </p:set>
                                    <p:anim calcmode="lin" valueType="num">
                                      <p:cBhvr additive="base">
                                        <p:cTn id="289" dur="500" fill="hold"/>
                                        <p:tgtEl>
                                          <p:spTgt spid="10"/>
                                        </p:tgtEl>
                                        <p:attrNameLst>
                                          <p:attrName>ppt_x</p:attrName>
                                        </p:attrNameLst>
                                      </p:cBhvr>
                                      <p:tavLst>
                                        <p:tav tm="0">
                                          <p:val>
                                            <p:strVal val="#ppt_x"/>
                                          </p:val>
                                        </p:tav>
                                        <p:tav tm="100000">
                                          <p:val>
                                            <p:strVal val="#ppt_x"/>
                                          </p:val>
                                        </p:tav>
                                      </p:tavLst>
                                    </p:anim>
                                    <p:anim calcmode="lin" valueType="num">
                                      <p:cBhvr additive="base">
                                        <p:cTn id="290" dur="500" fill="hold"/>
                                        <p:tgtEl>
                                          <p:spTgt spid="10"/>
                                        </p:tgtEl>
                                        <p:attrNameLst>
                                          <p:attrName>ppt_y</p:attrName>
                                        </p:attrNameLst>
                                      </p:cBhvr>
                                      <p:tavLst>
                                        <p:tav tm="0">
                                          <p:val>
                                            <p:strVal val="1+#ppt_h/2"/>
                                          </p:val>
                                        </p:tav>
                                        <p:tav tm="100000">
                                          <p:val>
                                            <p:strVal val="#ppt_y"/>
                                          </p:val>
                                        </p:tav>
                                      </p:tavLst>
                                    </p:anim>
                                  </p:childTnLst>
                                </p:cTn>
                              </p:par>
                              <p:par>
                                <p:cTn id="291" presetID="2" presetClass="entr" presetSubtype="4" fill="hold" nodeType="withEffect">
                                  <p:stCondLst>
                                    <p:cond delay="0"/>
                                  </p:stCondLst>
                                  <p:childTnLst>
                                    <p:set>
                                      <p:cBhvr>
                                        <p:cTn id="292" dur="1" fill="hold">
                                          <p:stCondLst>
                                            <p:cond delay="0"/>
                                          </p:stCondLst>
                                        </p:cTn>
                                        <p:tgtEl>
                                          <p:spTgt spid="115"/>
                                        </p:tgtEl>
                                        <p:attrNameLst>
                                          <p:attrName>style.visibility</p:attrName>
                                        </p:attrNameLst>
                                      </p:cBhvr>
                                      <p:to>
                                        <p:strVal val="visible"/>
                                      </p:to>
                                    </p:set>
                                    <p:anim calcmode="lin" valueType="num">
                                      <p:cBhvr additive="base">
                                        <p:cTn id="293" dur="500" fill="hold"/>
                                        <p:tgtEl>
                                          <p:spTgt spid="115"/>
                                        </p:tgtEl>
                                        <p:attrNameLst>
                                          <p:attrName>ppt_x</p:attrName>
                                        </p:attrNameLst>
                                      </p:cBhvr>
                                      <p:tavLst>
                                        <p:tav tm="0">
                                          <p:val>
                                            <p:strVal val="#ppt_x"/>
                                          </p:val>
                                        </p:tav>
                                        <p:tav tm="100000">
                                          <p:val>
                                            <p:strVal val="#ppt_x"/>
                                          </p:val>
                                        </p:tav>
                                      </p:tavLst>
                                    </p:anim>
                                    <p:anim calcmode="lin" valueType="num">
                                      <p:cBhvr additive="base">
                                        <p:cTn id="294" dur="500" fill="hold"/>
                                        <p:tgtEl>
                                          <p:spTgt spid="115"/>
                                        </p:tgtEl>
                                        <p:attrNameLst>
                                          <p:attrName>ppt_y</p:attrName>
                                        </p:attrNameLst>
                                      </p:cBhvr>
                                      <p:tavLst>
                                        <p:tav tm="0">
                                          <p:val>
                                            <p:strVal val="1+#ppt_h/2"/>
                                          </p:val>
                                        </p:tav>
                                        <p:tav tm="100000">
                                          <p:val>
                                            <p:strVal val="#ppt_y"/>
                                          </p:val>
                                        </p:tav>
                                      </p:tavLst>
                                    </p:anim>
                                  </p:childTnLst>
                                </p:cTn>
                              </p:par>
                              <p:par>
                                <p:cTn id="295" presetID="2" presetClass="entr" presetSubtype="4" fill="hold" nodeType="withEffect">
                                  <p:stCondLst>
                                    <p:cond delay="0"/>
                                  </p:stCondLst>
                                  <p:childTnLst>
                                    <p:set>
                                      <p:cBhvr>
                                        <p:cTn id="296" dur="1" fill="hold">
                                          <p:stCondLst>
                                            <p:cond delay="0"/>
                                          </p:stCondLst>
                                        </p:cTn>
                                        <p:tgtEl>
                                          <p:spTgt spid="116"/>
                                        </p:tgtEl>
                                        <p:attrNameLst>
                                          <p:attrName>style.visibility</p:attrName>
                                        </p:attrNameLst>
                                      </p:cBhvr>
                                      <p:to>
                                        <p:strVal val="visible"/>
                                      </p:to>
                                    </p:set>
                                    <p:anim calcmode="lin" valueType="num">
                                      <p:cBhvr additive="base">
                                        <p:cTn id="297" dur="500" fill="hold"/>
                                        <p:tgtEl>
                                          <p:spTgt spid="116"/>
                                        </p:tgtEl>
                                        <p:attrNameLst>
                                          <p:attrName>ppt_x</p:attrName>
                                        </p:attrNameLst>
                                      </p:cBhvr>
                                      <p:tavLst>
                                        <p:tav tm="0">
                                          <p:val>
                                            <p:strVal val="#ppt_x"/>
                                          </p:val>
                                        </p:tav>
                                        <p:tav tm="100000">
                                          <p:val>
                                            <p:strVal val="#ppt_x"/>
                                          </p:val>
                                        </p:tav>
                                      </p:tavLst>
                                    </p:anim>
                                    <p:anim calcmode="lin" valueType="num">
                                      <p:cBhvr additive="base">
                                        <p:cTn id="298" dur="500" fill="hold"/>
                                        <p:tgtEl>
                                          <p:spTgt spid="116"/>
                                        </p:tgtEl>
                                        <p:attrNameLst>
                                          <p:attrName>ppt_y</p:attrName>
                                        </p:attrNameLst>
                                      </p:cBhvr>
                                      <p:tavLst>
                                        <p:tav tm="0">
                                          <p:val>
                                            <p:strVal val="1+#ppt_h/2"/>
                                          </p:val>
                                        </p:tav>
                                        <p:tav tm="100000">
                                          <p:val>
                                            <p:strVal val="#ppt_y"/>
                                          </p:val>
                                        </p:tav>
                                      </p:tavLst>
                                    </p:anim>
                                  </p:childTnLst>
                                </p:cTn>
                              </p:par>
                              <p:par>
                                <p:cTn id="299" presetID="2" presetClass="entr" presetSubtype="4" fill="hold" grpId="0" nodeType="withEffect">
                                  <p:stCondLst>
                                    <p:cond delay="0"/>
                                  </p:stCondLst>
                                  <p:childTnLst>
                                    <p:set>
                                      <p:cBhvr>
                                        <p:cTn id="300" dur="1" fill="hold">
                                          <p:stCondLst>
                                            <p:cond delay="0"/>
                                          </p:stCondLst>
                                        </p:cTn>
                                        <p:tgtEl>
                                          <p:spTgt spid="117"/>
                                        </p:tgtEl>
                                        <p:attrNameLst>
                                          <p:attrName>style.visibility</p:attrName>
                                        </p:attrNameLst>
                                      </p:cBhvr>
                                      <p:to>
                                        <p:strVal val="visible"/>
                                      </p:to>
                                    </p:set>
                                    <p:anim calcmode="lin" valueType="num">
                                      <p:cBhvr additive="base">
                                        <p:cTn id="301" dur="500" fill="hold"/>
                                        <p:tgtEl>
                                          <p:spTgt spid="117"/>
                                        </p:tgtEl>
                                        <p:attrNameLst>
                                          <p:attrName>ppt_x</p:attrName>
                                        </p:attrNameLst>
                                      </p:cBhvr>
                                      <p:tavLst>
                                        <p:tav tm="0">
                                          <p:val>
                                            <p:strVal val="#ppt_x"/>
                                          </p:val>
                                        </p:tav>
                                        <p:tav tm="100000">
                                          <p:val>
                                            <p:strVal val="#ppt_x"/>
                                          </p:val>
                                        </p:tav>
                                      </p:tavLst>
                                    </p:anim>
                                    <p:anim calcmode="lin" valueType="num">
                                      <p:cBhvr additive="base">
                                        <p:cTn id="302" dur="500" fill="hold"/>
                                        <p:tgtEl>
                                          <p:spTgt spid="117"/>
                                        </p:tgtEl>
                                        <p:attrNameLst>
                                          <p:attrName>ppt_y</p:attrName>
                                        </p:attrNameLst>
                                      </p:cBhvr>
                                      <p:tavLst>
                                        <p:tav tm="0">
                                          <p:val>
                                            <p:strVal val="1+#ppt_h/2"/>
                                          </p:val>
                                        </p:tav>
                                        <p:tav tm="100000">
                                          <p:val>
                                            <p:strVal val="#ppt_y"/>
                                          </p:val>
                                        </p:tav>
                                      </p:tavLst>
                                    </p:anim>
                                  </p:childTnLst>
                                </p:cTn>
                              </p:par>
                              <p:par>
                                <p:cTn id="303" presetID="2" presetClass="entr" presetSubtype="4" fill="hold" grpId="0" nodeType="withEffect">
                                  <p:stCondLst>
                                    <p:cond delay="0"/>
                                  </p:stCondLst>
                                  <p:childTnLst>
                                    <p:set>
                                      <p:cBhvr>
                                        <p:cTn id="304" dur="1" fill="hold">
                                          <p:stCondLst>
                                            <p:cond delay="0"/>
                                          </p:stCondLst>
                                        </p:cTn>
                                        <p:tgtEl>
                                          <p:spTgt spid="118"/>
                                        </p:tgtEl>
                                        <p:attrNameLst>
                                          <p:attrName>style.visibility</p:attrName>
                                        </p:attrNameLst>
                                      </p:cBhvr>
                                      <p:to>
                                        <p:strVal val="visible"/>
                                      </p:to>
                                    </p:set>
                                    <p:anim calcmode="lin" valueType="num">
                                      <p:cBhvr additive="base">
                                        <p:cTn id="305" dur="500" fill="hold"/>
                                        <p:tgtEl>
                                          <p:spTgt spid="118"/>
                                        </p:tgtEl>
                                        <p:attrNameLst>
                                          <p:attrName>ppt_x</p:attrName>
                                        </p:attrNameLst>
                                      </p:cBhvr>
                                      <p:tavLst>
                                        <p:tav tm="0">
                                          <p:val>
                                            <p:strVal val="#ppt_x"/>
                                          </p:val>
                                        </p:tav>
                                        <p:tav tm="100000">
                                          <p:val>
                                            <p:strVal val="#ppt_x"/>
                                          </p:val>
                                        </p:tav>
                                      </p:tavLst>
                                    </p:anim>
                                    <p:anim calcmode="lin" valueType="num">
                                      <p:cBhvr additive="base">
                                        <p:cTn id="306" dur="500" fill="hold"/>
                                        <p:tgtEl>
                                          <p:spTgt spid="118"/>
                                        </p:tgtEl>
                                        <p:attrNameLst>
                                          <p:attrName>ppt_y</p:attrName>
                                        </p:attrNameLst>
                                      </p:cBhvr>
                                      <p:tavLst>
                                        <p:tav tm="0">
                                          <p:val>
                                            <p:strVal val="1+#ppt_h/2"/>
                                          </p:val>
                                        </p:tav>
                                        <p:tav tm="100000">
                                          <p:val>
                                            <p:strVal val="#ppt_y"/>
                                          </p:val>
                                        </p:tav>
                                      </p:tavLst>
                                    </p:anim>
                                  </p:childTnLst>
                                </p:cTn>
                              </p:par>
                              <p:par>
                                <p:cTn id="307" presetID="2" presetClass="entr" presetSubtype="4" fill="hold" grpId="0" nodeType="withEffect">
                                  <p:stCondLst>
                                    <p:cond delay="0"/>
                                  </p:stCondLst>
                                  <p:childTnLst>
                                    <p:set>
                                      <p:cBhvr>
                                        <p:cTn id="308" dur="1" fill="hold">
                                          <p:stCondLst>
                                            <p:cond delay="0"/>
                                          </p:stCondLst>
                                        </p:cTn>
                                        <p:tgtEl>
                                          <p:spTgt spid="119"/>
                                        </p:tgtEl>
                                        <p:attrNameLst>
                                          <p:attrName>style.visibility</p:attrName>
                                        </p:attrNameLst>
                                      </p:cBhvr>
                                      <p:to>
                                        <p:strVal val="visible"/>
                                      </p:to>
                                    </p:set>
                                    <p:anim calcmode="lin" valueType="num">
                                      <p:cBhvr additive="base">
                                        <p:cTn id="309" dur="500" fill="hold"/>
                                        <p:tgtEl>
                                          <p:spTgt spid="119"/>
                                        </p:tgtEl>
                                        <p:attrNameLst>
                                          <p:attrName>ppt_x</p:attrName>
                                        </p:attrNameLst>
                                      </p:cBhvr>
                                      <p:tavLst>
                                        <p:tav tm="0">
                                          <p:val>
                                            <p:strVal val="#ppt_x"/>
                                          </p:val>
                                        </p:tav>
                                        <p:tav tm="100000">
                                          <p:val>
                                            <p:strVal val="#ppt_x"/>
                                          </p:val>
                                        </p:tav>
                                      </p:tavLst>
                                    </p:anim>
                                    <p:anim calcmode="lin" valueType="num">
                                      <p:cBhvr additive="base">
                                        <p:cTn id="310" dur="500" fill="hold"/>
                                        <p:tgtEl>
                                          <p:spTgt spid="119"/>
                                        </p:tgtEl>
                                        <p:attrNameLst>
                                          <p:attrName>ppt_y</p:attrName>
                                        </p:attrNameLst>
                                      </p:cBhvr>
                                      <p:tavLst>
                                        <p:tav tm="0">
                                          <p:val>
                                            <p:strVal val="1+#ppt_h/2"/>
                                          </p:val>
                                        </p:tav>
                                        <p:tav tm="100000">
                                          <p:val>
                                            <p:strVal val="#ppt_y"/>
                                          </p:val>
                                        </p:tav>
                                      </p:tavLst>
                                    </p:anim>
                                  </p:childTnLst>
                                </p:cTn>
                              </p:par>
                              <p:par>
                                <p:cTn id="311" presetID="2" presetClass="entr" presetSubtype="4" fill="hold" grpId="0" nodeType="withEffect">
                                  <p:stCondLst>
                                    <p:cond delay="0"/>
                                  </p:stCondLst>
                                  <p:childTnLst>
                                    <p:set>
                                      <p:cBhvr>
                                        <p:cTn id="312" dur="1" fill="hold">
                                          <p:stCondLst>
                                            <p:cond delay="0"/>
                                          </p:stCondLst>
                                        </p:cTn>
                                        <p:tgtEl>
                                          <p:spTgt spid="120"/>
                                        </p:tgtEl>
                                        <p:attrNameLst>
                                          <p:attrName>style.visibility</p:attrName>
                                        </p:attrNameLst>
                                      </p:cBhvr>
                                      <p:to>
                                        <p:strVal val="visible"/>
                                      </p:to>
                                    </p:set>
                                    <p:anim calcmode="lin" valueType="num">
                                      <p:cBhvr additive="base">
                                        <p:cTn id="313" dur="500" fill="hold"/>
                                        <p:tgtEl>
                                          <p:spTgt spid="120"/>
                                        </p:tgtEl>
                                        <p:attrNameLst>
                                          <p:attrName>ppt_x</p:attrName>
                                        </p:attrNameLst>
                                      </p:cBhvr>
                                      <p:tavLst>
                                        <p:tav tm="0">
                                          <p:val>
                                            <p:strVal val="#ppt_x"/>
                                          </p:val>
                                        </p:tav>
                                        <p:tav tm="100000">
                                          <p:val>
                                            <p:strVal val="#ppt_x"/>
                                          </p:val>
                                        </p:tav>
                                      </p:tavLst>
                                    </p:anim>
                                    <p:anim calcmode="lin" valueType="num">
                                      <p:cBhvr additive="base">
                                        <p:cTn id="314" dur="500" fill="hold"/>
                                        <p:tgtEl>
                                          <p:spTgt spid="120"/>
                                        </p:tgtEl>
                                        <p:attrNameLst>
                                          <p:attrName>ppt_y</p:attrName>
                                        </p:attrNameLst>
                                      </p:cBhvr>
                                      <p:tavLst>
                                        <p:tav tm="0">
                                          <p:val>
                                            <p:strVal val="1+#ppt_h/2"/>
                                          </p:val>
                                        </p:tav>
                                        <p:tav tm="100000">
                                          <p:val>
                                            <p:strVal val="#ppt_y"/>
                                          </p:val>
                                        </p:tav>
                                      </p:tavLst>
                                    </p:anim>
                                  </p:childTnLst>
                                </p:cTn>
                              </p:par>
                              <p:par>
                                <p:cTn id="315" presetID="2" presetClass="entr" presetSubtype="4" fill="hold" grpId="0" nodeType="withEffect">
                                  <p:stCondLst>
                                    <p:cond delay="0"/>
                                  </p:stCondLst>
                                  <p:childTnLst>
                                    <p:set>
                                      <p:cBhvr>
                                        <p:cTn id="316" dur="1" fill="hold">
                                          <p:stCondLst>
                                            <p:cond delay="0"/>
                                          </p:stCondLst>
                                        </p:cTn>
                                        <p:tgtEl>
                                          <p:spTgt spid="121"/>
                                        </p:tgtEl>
                                        <p:attrNameLst>
                                          <p:attrName>style.visibility</p:attrName>
                                        </p:attrNameLst>
                                      </p:cBhvr>
                                      <p:to>
                                        <p:strVal val="visible"/>
                                      </p:to>
                                    </p:set>
                                    <p:anim calcmode="lin" valueType="num">
                                      <p:cBhvr additive="base">
                                        <p:cTn id="317" dur="500" fill="hold"/>
                                        <p:tgtEl>
                                          <p:spTgt spid="121"/>
                                        </p:tgtEl>
                                        <p:attrNameLst>
                                          <p:attrName>ppt_x</p:attrName>
                                        </p:attrNameLst>
                                      </p:cBhvr>
                                      <p:tavLst>
                                        <p:tav tm="0">
                                          <p:val>
                                            <p:strVal val="#ppt_x"/>
                                          </p:val>
                                        </p:tav>
                                        <p:tav tm="100000">
                                          <p:val>
                                            <p:strVal val="#ppt_x"/>
                                          </p:val>
                                        </p:tav>
                                      </p:tavLst>
                                    </p:anim>
                                    <p:anim calcmode="lin" valueType="num">
                                      <p:cBhvr additive="base">
                                        <p:cTn id="318" dur="500" fill="hold"/>
                                        <p:tgtEl>
                                          <p:spTgt spid="121"/>
                                        </p:tgtEl>
                                        <p:attrNameLst>
                                          <p:attrName>ppt_y</p:attrName>
                                        </p:attrNameLst>
                                      </p:cBhvr>
                                      <p:tavLst>
                                        <p:tav tm="0">
                                          <p:val>
                                            <p:strVal val="1+#ppt_h/2"/>
                                          </p:val>
                                        </p:tav>
                                        <p:tav tm="100000">
                                          <p:val>
                                            <p:strVal val="#ppt_y"/>
                                          </p:val>
                                        </p:tav>
                                      </p:tavLst>
                                    </p:anim>
                                  </p:childTnLst>
                                </p:cTn>
                              </p:par>
                              <p:par>
                                <p:cTn id="319" presetID="2" presetClass="entr" presetSubtype="4" fill="hold" grpId="0" nodeType="withEffect">
                                  <p:stCondLst>
                                    <p:cond delay="0"/>
                                  </p:stCondLst>
                                  <p:childTnLst>
                                    <p:set>
                                      <p:cBhvr>
                                        <p:cTn id="320" dur="1" fill="hold">
                                          <p:stCondLst>
                                            <p:cond delay="0"/>
                                          </p:stCondLst>
                                        </p:cTn>
                                        <p:tgtEl>
                                          <p:spTgt spid="122"/>
                                        </p:tgtEl>
                                        <p:attrNameLst>
                                          <p:attrName>style.visibility</p:attrName>
                                        </p:attrNameLst>
                                      </p:cBhvr>
                                      <p:to>
                                        <p:strVal val="visible"/>
                                      </p:to>
                                    </p:set>
                                    <p:anim calcmode="lin" valueType="num">
                                      <p:cBhvr additive="base">
                                        <p:cTn id="321" dur="500" fill="hold"/>
                                        <p:tgtEl>
                                          <p:spTgt spid="122"/>
                                        </p:tgtEl>
                                        <p:attrNameLst>
                                          <p:attrName>ppt_x</p:attrName>
                                        </p:attrNameLst>
                                      </p:cBhvr>
                                      <p:tavLst>
                                        <p:tav tm="0">
                                          <p:val>
                                            <p:strVal val="#ppt_x"/>
                                          </p:val>
                                        </p:tav>
                                        <p:tav tm="100000">
                                          <p:val>
                                            <p:strVal val="#ppt_x"/>
                                          </p:val>
                                        </p:tav>
                                      </p:tavLst>
                                    </p:anim>
                                    <p:anim calcmode="lin" valueType="num">
                                      <p:cBhvr additive="base">
                                        <p:cTn id="322" dur="500" fill="hold"/>
                                        <p:tgtEl>
                                          <p:spTgt spid="122"/>
                                        </p:tgtEl>
                                        <p:attrNameLst>
                                          <p:attrName>ppt_y</p:attrName>
                                        </p:attrNameLst>
                                      </p:cBhvr>
                                      <p:tavLst>
                                        <p:tav tm="0">
                                          <p:val>
                                            <p:strVal val="1+#ppt_h/2"/>
                                          </p:val>
                                        </p:tav>
                                        <p:tav tm="100000">
                                          <p:val>
                                            <p:strVal val="#ppt_y"/>
                                          </p:val>
                                        </p:tav>
                                      </p:tavLst>
                                    </p:anim>
                                  </p:childTnLst>
                                </p:cTn>
                              </p:par>
                              <p:par>
                                <p:cTn id="323" presetID="2" presetClass="entr" presetSubtype="4" fill="hold" nodeType="withEffect">
                                  <p:stCondLst>
                                    <p:cond delay="0"/>
                                  </p:stCondLst>
                                  <p:childTnLst>
                                    <p:set>
                                      <p:cBhvr>
                                        <p:cTn id="324" dur="1" fill="hold">
                                          <p:stCondLst>
                                            <p:cond delay="0"/>
                                          </p:stCondLst>
                                        </p:cTn>
                                        <p:tgtEl>
                                          <p:spTgt spid="123"/>
                                        </p:tgtEl>
                                        <p:attrNameLst>
                                          <p:attrName>style.visibility</p:attrName>
                                        </p:attrNameLst>
                                      </p:cBhvr>
                                      <p:to>
                                        <p:strVal val="visible"/>
                                      </p:to>
                                    </p:set>
                                    <p:anim calcmode="lin" valueType="num">
                                      <p:cBhvr additive="base">
                                        <p:cTn id="325" dur="500" fill="hold"/>
                                        <p:tgtEl>
                                          <p:spTgt spid="123"/>
                                        </p:tgtEl>
                                        <p:attrNameLst>
                                          <p:attrName>ppt_x</p:attrName>
                                        </p:attrNameLst>
                                      </p:cBhvr>
                                      <p:tavLst>
                                        <p:tav tm="0">
                                          <p:val>
                                            <p:strVal val="#ppt_x"/>
                                          </p:val>
                                        </p:tav>
                                        <p:tav tm="100000">
                                          <p:val>
                                            <p:strVal val="#ppt_x"/>
                                          </p:val>
                                        </p:tav>
                                      </p:tavLst>
                                    </p:anim>
                                    <p:anim calcmode="lin" valueType="num">
                                      <p:cBhvr additive="base">
                                        <p:cTn id="326" dur="500" fill="hold"/>
                                        <p:tgtEl>
                                          <p:spTgt spid="123"/>
                                        </p:tgtEl>
                                        <p:attrNameLst>
                                          <p:attrName>ppt_y</p:attrName>
                                        </p:attrNameLst>
                                      </p:cBhvr>
                                      <p:tavLst>
                                        <p:tav tm="0">
                                          <p:val>
                                            <p:strVal val="1+#ppt_h/2"/>
                                          </p:val>
                                        </p:tav>
                                        <p:tav tm="100000">
                                          <p:val>
                                            <p:strVal val="#ppt_y"/>
                                          </p:val>
                                        </p:tav>
                                      </p:tavLst>
                                    </p:anim>
                                  </p:childTnLst>
                                </p:cTn>
                              </p:par>
                              <p:par>
                                <p:cTn id="327" presetID="2" presetClass="entr" presetSubtype="4" fill="hold" nodeType="withEffect">
                                  <p:stCondLst>
                                    <p:cond delay="0"/>
                                  </p:stCondLst>
                                  <p:childTnLst>
                                    <p:set>
                                      <p:cBhvr>
                                        <p:cTn id="328" dur="1" fill="hold">
                                          <p:stCondLst>
                                            <p:cond delay="0"/>
                                          </p:stCondLst>
                                        </p:cTn>
                                        <p:tgtEl>
                                          <p:spTgt spid="125"/>
                                        </p:tgtEl>
                                        <p:attrNameLst>
                                          <p:attrName>style.visibility</p:attrName>
                                        </p:attrNameLst>
                                      </p:cBhvr>
                                      <p:to>
                                        <p:strVal val="visible"/>
                                      </p:to>
                                    </p:set>
                                    <p:anim calcmode="lin" valueType="num">
                                      <p:cBhvr additive="base">
                                        <p:cTn id="329" dur="500" fill="hold"/>
                                        <p:tgtEl>
                                          <p:spTgt spid="125"/>
                                        </p:tgtEl>
                                        <p:attrNameLst>
                                          <p:attrName>ppt_x</p:attrName>
                                        </p:attrNameLst>
                                      </p:cBhvr>
                                      <p:tavLst>
                                        <p:tav tm="0">
                                          <p:val>
                                            <p:strVal val="#ppt_x"/>
                                          </p:val>
                                        </p:tav>
                                        <p:tav tm="100000">
                                          <p:val>
                                            <p:strVal val="#ppt_x"/>
                                          </p:val>
                                        </p:tav>
                                      </p:tavLst>
                                    </p:anim>
                                    <p:anim calcmode="lin" valueType="num">
                                      <p:cBhvr additive="base">
                                        <p:cTn id="330" dur="500" fill="hold"/>
                                        <p:tgtEl>
                                          <p:spTgt spid="125"/>
                                        </p:tgtEl>
                                        <p:attrNameLst>
                                          <p:attrName>ppt_y</p:attrName>
                                        </p:attrNameLst>
                                      </p:cBhvr>
                                      <p:tavLst>
                                        <p:tav tm="0">
                                          <p:val>
                                            <p:strVal val="1+#ppt_h/2"/>
                                          </p:val>
                                        </p:tav>
                                        <p:tav tm="100000">
                                          <p:val>
                                            <p:strVal val="#ppt_y"/>
                                          </p:val>
                                        </p:tav>
                                      </p:tavLst>
                                    </p:anim>
                                  </p:childTnLst>
                                </p:cTn>
                              </p:par>
                              <p:par>
                                <p:cTn id="331" presetID="2" presetClass="entr" presetSubtype="4" fill="hold" grpId="0" nodeType="withEffect">
                                  <p:stCondLst>
                                    <p:cond delay="0"/>
                                  </p:stCondLst>
                                  <p:childTnLst>
                                    <p:set>
                                      <p:cBhvr>
                                        <p:cTn id="332" dur="1" fill="hold">
                                          <p:stCondLst>
                                            <p:cond delay="0"/>
                                          </p:stCondLst>
                                        </p:cTn>
                                        <p:tgtEl>
                                          <p:spTgt spid="126"/>
                                        </p:tgtEl>
                                        <p:attrNameLst>
                                          <p:attrName>style.visibility</p:attrName>
                                        </p:attrNameLst>
                                      </p:cBhvr>
                                      <p:to>
                                        <p:strVal val="visible"/>
                                      </p:to>
                                    </p:set>
                                    <p:anim calcmode="lin" valueType="num">
                                      <p:cBhvr additive="base">
                                        <p:cTn id="333" dur="500" fill="hold"/>
                                        <p:tgtEl>
                                          <p:spTgt spid="126"/>
                                        </p:tgtEl>
                                        <p:attrNameLst>
                                          <p:attrName>ppt_x</p:attrName>
                                        </p:attrNameLst>
                                      </p:cBhvr>
                                      <p:tavLst>
                                        <p:tav tm="0">
                                          <p:val>
                                            <p:strVal val="#ppt_x"/>
                                          </p:val>
                                        </p:tav>
                                        <p:tav tm="100000">
                                          <p:val>
                                            <p:strVal val="#ppt_x"/>
                                          </p:val>
                                        </p:tav>
                                      </p:tavLst>
                                    </p:anim>
                                    <p:anim calcmode="lin" valueType="num">
                                      <p:cBhvr additive="base">
                                        <p:cTn id="334" dur="500" fill="hold"/>
                                        <p:tgtEl>
                                          <p:spTgt spid="126"/>
                                        </p:tgtEl>
                                        <p:attrNameLst>
                                          <p:attrName>ppt_y</p:attrName>
                                        </p:attrNameLst>
                                      </p:cBhvr>
                                      <p:tavLst>
                                        <p:tav tm="0">
                                          <p:val>
                                            <p:strVal val="1+#ppt_h/2"/>
                                          </p:val>
                                        </p:tav>
                                        <p:tav tm="100000">
                                          <p:val>
                                            <p:strVal val="#ppt_y"/>
                                          </p:val>
                                        </p:tav>
                                      </p:tavLst>
                                    </p:anim>
                                  </p:childTnLst>
                                </p:cTn>
                              </p:par>
                              <p:par>
                                <p:cTn id="335" presetID="2" presetClass="entr" presetSubtype="4" fill="hold" grpId="0" nodeType="withEffect">
                                  <p:stCondLst>
                                    <p:cond delay="0"/>
                                  </p:stCondLst>
                                  <p:childTnLst>
                                    <p:set>
                                      <p:cBhvr>
                                        <p:cTn id="336" dur="1" fill="hold">
                                          <p:stCondLst>
                                            <p:cond delay="0"/>
                                          </p:stCondLst>
                                        </p:cTn>
                                        <p:tgtEl>
                                          <p:spTgt spid="127"/>
                                        </p:tgtEl>
                                        <p:attrNameLst>
                                          <p:attrName>style.visibility</p:attrName>
                                        </p:attrNameLst>
                                      </p:cBhvr>
                                      <p:to>
                                        <p:strVal val="visible"/>
                                      </p:to>
                                    </p:set>
                                    <p:anim calcmode="lin" valueType="num">
                                      <p:cBhvr additive="base">
                                        <p:cTn id="337" dur="500" fill="hold"/>
                                        <p:tgtEl>
                                          <p:spTgt spid="127"/>
                                        </p:tgtEl>
                                        <p:attrNameLst>
                                          <p:attrName>ppt_x</p:attrName>
                                        </p:attrNameLst>
                                      </p:cBhvr>
                                      <p:tavLst>
                                        <p:tav tm="0">
                                          <p:val>
                                            <p:strVal val="#ppt_x"/>
                                          </p:val>
                                        </p:tav>
                                        <p:tav tm="100000">
                                          <p:val>
                                            <p:strVal val="#ppt_x"/>
                                          </p:val>
                                        </p:tav>
                                      </p:tavLst>
                                    </p:anim>
                                    <p:anim calcmode="lin" valueType="num">
                                      <p:cBhvr additive="base">
                                        <p:cTn id="338" dur="500" fill="hold"/>
                                        <p:tgtEl>
                                          <p:spTgt spid="127"/>
                                        </p:tgtEl>
                                        <p:attrNameLst>
                                          <p:attrName>ppt_y</p:attrName>
                                        </p:attrNameLst>
                                      </p:cBhvr>
                                      <p:tavLst>
                                        <p:tav tm="0">
                                          <p:val>
                                            <p:strVal val="1+#ppt_h/2"/>
                                          </p:val>
                                        </p:tav>
                                        <p:tav tm="100000">
                                          <p:val>
                                            <p:strVal val="#ppt_y"/>
                                          </p:val>
                                        </p:tav>
                                      </p:tavLst>
                                    </p:anim>
                                  </p:childTnLst>
                                </p:cTn>
                              </p:par>
                              <p:par>
                                <p:cTn id="339" presetID="2" presetClass="entr" presetSubtype="4" fill="hold" grpId="0" nodeType="withEffect">
                                  <p:stCondLst>
                                    <p:cond delay="0"/>
                                  </p:stCondLst>
                                  <p:childTnLst>
                                    <p:set>
                                      <p:cBhvr>
                                        <p:cTn id="340" dur="1" fill="hold">
                                          <p:stCondLst>
                                            <p:cond delay="0"/>
                                          </p:stCondLst>
                                        </p:cTn>
                                        <p:tgtEl>
                                          <p:spTgt spid="128"/>
                                        </p:tgtEl>
                                        <p:attrNameLst>
                                          <p:attrName>style.visibility</p:attrName>
                                        </p:attrNameLst>
                                      </p:cBhvr>
                                      <p:to>
                                        <p:strVal val="visible"/>
                                      </p:to>
                                    </p:set>
                                    <p:anim calcmode="lin" valueType="num">
                                      <p:cBhvr additive="base">
                                        <p:cTn id="341" dur="500" fill="hold"/>
                                        <p:tgtEl>
                                          <p:spTgt spid="128"/>
                                        </p:tgtEl>
                                        <p:attrNameLst>
                                          <p:attrName>ppt_x</p:attrName>
                                        </p:attrNameLst>
                                      </p:cBhvr>
                                      <p:tavLst>
                                        <p:tav tm="0">
                                          <p:val>
                                            <p:strVal val="#ppt_x"/>
                                          </p:val>
                                        </p:tav>
                                        <p:tav tm="100000">
                                          <p:val>
                                            <p:strVal val="#ppt_x"/>
                                          </p:val>
                                        </p:tav>
                                      </p:tavLst>
                                    </p:anim>
                                    <p:anim calcmode="lin" valueType="num">
                                      <p:cBhvr additive="base">
                                        <p:cTn id="342" dur="500" fill="hold"/>
                                        <p:tgtEl>
                                          <p:spTgt spid="128"/>
                                        </p:tgtEl>
                                        <p:attrNameLst>
                                          <p:attrName>ppt_y</p:attrName>
                                        </p:attrNameLst>
                                      </p:cBhvr>
                                      <p:tavLst>
                                        <p:tav tm="0">
                                          <p:val>
                                            <p:strVal val="1+#ppt_h/2"/>
                                          </p:val>
                                        </p:tav>
                                        <p:tav tm="100000">
                                          <p:val>
                                            <p:strVal val="#ppt_y"/>
                                          </p:val>
                                        </p:tav>
                                      </p:tavLst>
                                    </p:anim>
                                  </p:childTnLst>
                                </p:cTn>
                              </p:par>
                              <p:par>
                                <p:cTn id="343" presetID="2" presetClass="entr" presetSubtype="4" fill="hold" grpId="0" nodeType="withEffect">
                                  <p:stCondLst>
                                    <p:cond delay="0"/>
                                  </p:stCondLst>
                                  <p:childTnLst>
                                    <p:set>
                                      <p:cBhvr>
                                        <p:cTn id="344" dur="1" fill="hold">
                                          <p:stCondLst>
                                            <p:cond delay="0"/>
                                          </p:stCondLst>
                                        </p:cTn>
                                        <p:tgtEl>
                                          <p:spTgt spid="129"/>
                                        </p:tgtEl>
                                        <p:attrNameLst>
                                          <p:attrName>style.visibility</p:attrName>
                                        </p:attrNameLst>
                                      </p:cBhvr>
                                      <p:to>
                                        <p:strVal val="visible"/>
                                      </p:to>
                                    </p:set>
                                    <p:anim calcmode="lin" valueType="num">
                                      <p:cBhvr additive="base">
                                        <p:cTn id="345" dur="500" fill="hold"/>
                                        <p:tgtEl>
                                          <p:spTgt spid="129"/>
                                        </p:tgtEl>
                                        <p:attrNameLst>
                                          <p:attrName>ppt_x</p:attrName>
                                        </p:attrNameLst>
                                      </p:cBhvr>
                                      <p:tavLst>
                                        <p:tav tm="0">
                                          <p:val>
                                            <p:strVal val="#ppt_x"/>
                                          </p:val>
                                        </p:tav>
                                        <p:tav tm="100000">
                                          <p:val>
                                            <p:strVal val="#ppt_x"/>
                                          </p:val>
                                        </p:tav>
                                      </p:tavLst>
                                    </p:anim>
                                    <p:anim calcmode="lin" valueType="num">
                                      <p:cBhvr additive="base">
                                        <p:cTn id="346" dur="500" fill="hold"/>
                                        <p:tgtEl>
                                          <p:spTgt spid="129"/>
                                        </p:tgtEl>
                                        <p:attrNameLst>
                                          <p:attrName>ppt_y</p:attrName>
                                        </p:attrNameLst>
                                      </p:cBhvr>
                                      <p:tavLst>
                                        <p:tav tm="0">
                                          <p:val>
                                            <p:strVal val="1+#ppt_h/2"/>
                                          </p:val>
                                        </p:tav>
                                        <p:tav tm="100000">
                                          <p:val>
                                            <p:strVal val="#ppt_y"/>
                                          </p:val>
                                        </p:tav>
                                      </p:tavLst>
                                    </p:anim>
                                  </p:childTnLst>
                                </p:cTn>
                              </p:par>
                              <p:par>
                                <p:cTn id="347" presetID="2" presetClass="entr" presetSubtype="4" fill="hold" grpId="0" nodeType="withEffect">
                                  <p:stCondLst>
                                    <p:cond delay="0"/>
                                  </p:stCondLst>
                                  <p:childTnLst>
                                    <p:set>
                                      <p:cBhvr>
                                        <p:cTn id="348" dur="1" fill="hold">
                                          <p:stCondLst>
                                            <p:cond delay="0"/>
                                          </p:stCondLst>
                                        </p:cTn>
                                        <p:tgtEl>
                                          <p:spTgt spid="130"/>
                                        </p:tgtEl>
                                        <p:attrNameLst>
                                          <p:attrName>style.visibility</p:attrName>
                                        </p:attrNameLst>
                                      </p:cBhvr>
                                      <p:to>
                                        <p:strVal val="visible"/>
                                      </p:to>
                                    </p:set>
                                    <p:anim calcmode="lin" valueType="num">
                                      <p:cBhvr additive="base">
                                        <p:cTn id="349" dur="500" fill="hold"/>
                                        <p:tgtEl>
                                          <p:spTgt spid="130"/>
                                        </p:tgtEl>
                                        <p:attrNameLst>
                                          <p:attrName>ppt_x</p:attrName>
                                        </p:attrNameLst>
                                      </p:cBhvr>
                                      <p:tavLst>
                                        <p:tav tm="0">
                                          <p:val>
                                            <p:strVal val="#ppt_x"/>
                                          </p:val>
                                        </p:tav>
                                        <p:tav tm="100000">
                                          <p:val>
                                            <p:strVal val="#ppt_x"/>
                                          </p:val>
                                        </p:tav>
                                      </p:tavLst>
                                    </p:anim>
                                    <p:anim calcmode="lin" valueType="num">
                                      <p:cBhvr additive="base">
                                        <p:cTn id="350" dur="500" fill="hold"/>
                                        <p:tgtEl>
                                          <p:spTgt spid="130"/>
                                        </p:tgtEl>
                                        <p:attrNameLst>
                                          <p:attrName>ppt_y</p:attrName>
                                        </p:attrNameLst>
                                      </p:cBhvr>
                                      <p:tavLst>
                                        <p:tav tm="0">
                                          <p:val>
                                            <p:strVal val="1+#ppt_h/2"/>
                                          </p:val>
                                        </p:tav>
                                        <p:tav tm="100000">
                                          <p:val>
                                            <p:strVal val="#ppt_y"/>
                                          </p:val>
                                        </p:tav>
                                      </p:tavLst>
                                    </p:anim>
                                  </p:childTnLst>
                                </p:cTn>
                              </p:par>
                              <p:par>
                                <p:cTn id="351" presetID="2" presetClass="entr" presetSubtype="4" fill="hold" grpId="0" nodeType="withEffect">
                                  <p:stCondLst>
                                    <p:cond delay="0"/>
                                  </p:stCondLst>
                                  <p:childTnLst>
                                    <p:set>
                                      <p:cBhvr>
                                        <p:cTn id="352" dur="1" fill="hold">
                                          <p:stCondLst>
                                            <p:cond delay="0"/>
                                          </p:stCondLst>
                                        </p:cTn>
                                        <p:tgtEl>
                                          <p:spTgt spid="131"/>
                                        </p:tgtEl>
                                        <p:attrNameLst>
                                          <p:attrName>style.visibility</p:attrName>
                                        </p:attrNameLst>
                                      </p:cBhvr>
                                      <p:to>
                                        <p:strVal val="visible"/>
                                      </p:to>
                                    </p:set>
                                    <p:anim calcmode="lin" valueType="num">
                                      <p:cBhvr additive="base">
                                        <p:cTn id="353" dur="500" fill="hold"/>
                                        <p:tgtEl>
                                          <p:spTgt spid="131"/>
                                        </p:tgtEl>
                                        <p:attrNameLst>
                                          <p:attrName>ppt_x</p:attrName>
                                        </p:attrNameLst>
                                      </p:cBhvr>
                                      <p:tavLst>
                                        <p:tav tm="0">
                                          <p:val>
                                            <p:strVal val="#ppt_x"/>
                                          </p:val>
                                        </p:tav>
                                        <p:tav tm="100000">
                                          <p:val>
                                            <p:strVal val="#ppt_x"/>
                                          </p:val>
                                        </p:tav>
                                      </p:tavLst>
                                    </p:anim>
                                    <p:anim calcmode="lin" valueType="num">
                                      <p:cBhvr additive="base">
                                        <p:cTn id="354" dur="500" fill="hold"/>
                                        <p:tgtEl>
                                          <p:spTgt spid="131"/>
                                        </p:tgtEl>
                                        <p:attrNameLst>
                                          <p:attrName>ppt_y</p:attrName>
                                        </p:attrNameLst>
                                      </p:cBhvr>
                                      <p:tavLst>
                                        <p:tav tm="0">
                                          <p:val>
                                            <p:strVal val="1+#ppt_h/2"/>
                                          </p:val>
                                        </p:tav>
                                        <p:tav tm="100000">
                                          <p:val>
                                            <p:strVal val="#ppt_y"/>
                                          </p:val>
                                        </p:tav>
                                      </p:tavLst>
                                    </p:anim>
                                  </p:childTnLst>
                                </p:cTn>
                              </p:par>
                              <p:par>
                                <p:cTn id="355" presetID="2" presetClass="entr" presetSubtype="4" fill="hold" grpId="0" nodeType="withEffect">
                                  <p:stCondLst>
                                    <p:cond delay="0"/>
                                  </p:stCondLst>
                                  <p:childTnLst>
                                    <p:set>
                                      <p:cBhvr>
                                        <p:cTn id="356" dur="1" fill="hold">
                                          <p:stCondLst>
                                            <p:cond delay="0"/>
                                          </p:stCondLst>
                                        </p:cTn>
                                        <p:tgtEl>
                                          <p:spTgt spid="132"/>
                                        </p:tgtEl>
                                        <p:attrNameLst>
                                          <p:attrName>style.visibility</p:attrName>
                                        </p:attrNameLst>
                                      </p:cBhvr>
                                      <p:to>
                                        <p:strVal val="visible"/>
                                      </p:to>
                                    </p:set>
                                    <p:anim calcmode="lin" valueType="num">
                                      <p:cBhvr additive="base">
                                        <p:cTn id="357" dur="500" fill="hold"/>
                                        <p:tgtEl>
                                          <p:spTgt spid="132"/>
                                        </p:tgtEl>
                                        <p:attrNameLst>
                                          <p:attrName>ppt_x</p:attrName>
                                        </p:attrNameLst>
                                      </p:cBhvr>
                                      <p:tavLst>
                                        <p:tav tm="0">
                                          <p:val>
                                            <p:strVal val="#ppt_x"/>
                                          </p:val>
                                        </p:tav>
                                        <p:tav tm="100000">
                                          <p:val>
                                            <p:strVal val="#ppt_x"/>
                                          </p:val>
                                        </p:tav>
                                      </p:tavLst>
                                    </p:anim>
                                    <p:anim calcmode="lin" valueType="num">
                                      <p:cBhvr additive="base">
                                        <p:cTn id="358" dur="500" fill="hold"/>
                                        <p:tgtEl>
                                          <p:spTgt spid="132"/>
                                        </p:tgtEl>
                                        <p:attrNameLst>
                                          <p:attrName>ppt_y</p:attrName>
                                        </p:attrNameLst>
                                      </p:cBhvr>
                                      <p:tavLst>
                                        <p:tav tm="0">
                                          <p:val>
                                            <p:strVal val="1+#ppt_h/2"/>
                                          </p:val>
                                        </p:tav>
                                        <p:tav tm="100000">
                                          <p:val>
                                            <p:strVal val="#ppt_y"/>
                                          </p:val>
                                        </p:tav>
                                      </p:tavLst>
                                    </p:anim>
                                  </p:childTnLst>
                                </p:cTn>
                              </p:par>
                              <p:par>
                                <p:cTn id="359" presetID="2" presetClass="entr" presetSubtype="4" fill="hold" grpId="0" nodeType="withEffect">
                                  <p:stCondLst>
                                    <p:cond delay="0"/>
                                  </p:stCondLst>
                                  <p:childTnLst>
                                    <p:set>
                                      <p:cBhvr>
                                        <p:cTn id="360" dur="1" fill="hold">
                                          <p:stCondLst>
                                            <p:cond delay="0"/>
                                          </p:stCondLst>
                                        </p:cTn>
                                        <p:tgtEl>
                                          <p:spTgt spid="133"/>
                                        </p:tgtEl>
                                        <p:attrNameLst>
                                          <p:attrName>style.visibility</p:attrName>
                                        </p:attrNameLst>
                                      </p:cBhvr>
                                      <p:to>
                                        <p:strVal val="visible"/>
                                      </p:to>
                                    </p:set>
                                    <p:anim calcmode="lin" valueType="num">
                                      <p:cBhvr additive="base">
                                        <p:cTn id="361" dur="500" fill="hold"/>
                                        <p:tgtEl>
                                          <p:spTgt spid="133"/>
                                        </p:tgtEl>
                                        <p:attrNameLst>
                                          <p:attrName>ppt_x</p:attrName>
                                        </p:attrNameLst>
                                      </p:cBhvr>
                                      <p:tavLst>
                                        <p:tav tm="0">
                                          <p:val>
                                            <p:strVal val="#ppt_x"/>
                                          </p:val>
                                        </p:tav>
                                        <p:tav tm="100000">
                                          <p:val>
                                            <p:strVal val="#ppt_x"/>
                                          </p:val>
                                        </p:tav>
                                      </p:tavLst>
                                    </p:anim>
                                    <p:anim calcmode="lin" valueType="num">
                                      <p:cBhvr additive="base">
                                        <p:cTn id="362" dur="500" fill="hold"/>
                                        <p:tgtEl>
                                          <p:spTgt spid="133"/>
                                        </p:tgtEl>
                                        <p:attrNameLst>
                                          <p:attrName>ppt_y</p:attrName>
                                        </p:attrNameLst>
                                      </p:cBhvr>
                                      <p:tavLst>
                                        <p:tav tm="0">
                                          <p:val>
                                            <p:strVal val="1+#ppt_h/2"/>
                                          </p:val>
                                        </p:tav>
                                        <p:tav tm="100000">
                                          <p:val>
                                            <p:strVal val="#ppt_y"/>
                                          </p:val>
                                        </p:tav>
                                      </p:tavLst>
                                    </p:anim>
                                  </p:childTnLst>
                                </p:cTn>
                              </p:par>
                              <p:par>
                                <p:cTn id="363" presetID="2" presetClass="entr" presetSubtype="4" fill="hold" grpId="0" nodeType="withEffect">
                                  <p:stCondLst>
                                    <p:cond delay="0"/>
                                  </p:stCondLst>
                                  <p:childTnLst>
                                    <p:set>
                                      <p:cBhvr>
                                        <p:cTn id="364" dur="1" fill="hold">
                                          <p:stCondLst>
                                            <p:cond delay="0"/>
                                          </p:stCondLst>
                                        </p:cTn>
                                        <p:tgtEl>
                                          <p:spTgt spid="134"/>
                                        </p:tgtEl>
                                        <p:attrNameLst>
                                          <p:attrName>style.visibility</p:attrName>
                                        </p:attrNameLst>
                                      </p:cBhvr>
                                      <p:to>
                                        <p:strVal val="visible"/>
                                      </p:to>
                                    </p:set>
                                    <p:anim calcmode="lin" valueType="num">
                                      <p:cBhvr additive="base">
                                        <p:cTn id="365" dur="500" fill="hold"/>
                                        <p:tgtEl>
                                          <p:spTgt spid="134"/>
                                        </p:tgtEl>
                                        <p:attrNameLst>
                                          <p:attrName>ppt_x</p:attrName>
                                        </p:attrNameLst>
                                      </p:cBhvr>
                                      <p:tavLst>
                                        <p:tav tm="0">
                                          <p:val>
                                            <p:strVal val="#ppt_x"/>
                                          </p:val>
                                        </p:tav>
                                        <p:tav tm="100000">
                                          <p:val>
                                            <p:strVal val="#ppt_x"/>
                                          </p:val>
                                        </p:tav>
                                      </p:tavLst>
                                    </p:anim>
                                    <p:anim calcmode="lin" valueType="num">
                                      <p:cBhvr additive="base">
                                        <p:cTn id="366" dur="500" fill="hold"/>
                                        <p:tgtEl>
                                          <p:spTgt spid="134"/>
                                        </p:tgtEl>
                                        <p:attrNameLst>
                                          <p:attrName>ppt_y</p:attrName>
                                        </p:attrNameLst>
                                      </p:cBhvr>
                                      <p:tavLst>
                                        <p:tav tm="0">
                                          <p:val>
                                            <p:strVal val="1+#ppt_h/2"/>
                                          </p:val>
                                        </p:tav>
                                        <p:tav tm="100000">
                                          <p:val>
                                            <p:strVal val="#ppt_y"/>
                                          </p:val>
                                        </p:tav>
                                      </p:tavLst>
                                    </p:anim>
                                  </p:childTnLst>
                                </p:cTn>
                              </p:par>
                              <p:par>
                                <p:cTn id="367" presetID="2" presetClass="entr" presetSubtype="4" fill="hold" grpId="0" nodeType="withEffect">
                                  <p:stCondLst>
                                    <p:cond delay="0"/>
                                  </p:stCondLst>
                                  <p:childTnLst>
                                    <p:set>
                                      <p:cBhvr>
                                        <p:cTn id="368" dur="1" fill="hold">
                                          <p:stCondLst>
                                            <p:cond delay="0"/>
                                          </p:stCondLst>
                                        </p:cTn>
                                        <p:tgtEl>
                                          <p:spTgt spid="135"/>
                                        </p:tgtEl>
                                        <p:attrNameLst>
                                          <p:attrName>style.visibility</p:attrName>
                                        </p:attrNameLst>
                                      </p:cBhvr>
                                      <p:to>
                                        <p:strVal val="visible"/>
                                      </p:to>
                                    </p:set>
                                    <p:anim calcmode="lin" valueType="num">
                                      <p:cBhvr additive="base">
                                        <p:cTn id="369" dur="500" fill="hold"/>
                                        <p:tgtEl>
                                          <p:spTgt spid="135"/>
                                        </p:tgtEl>
                                        <p:attrNameLst>
                                          <p:attrName>ppt_x</p:attrName>
                                        </p:attrNameLst>
                                      </p:cBhvr>
                                      <p:tavLst>
                                        <p:tav tm="0">
                                          <p:val>
                                            <p:strVal val="#ppt_x"/>
                                          </p:val>
                                        </p:tav>
                                        <p:tav tm="100000">
                                          <p:val>
                                            <p:strVal val="#ppt_x"/>
                                          </p:val>
                                        </p:tav>
                                      </p:tavLst>
                                    </p:anim>
                                    <p:anim calcmode="lin" valueType="num">
                                      <p:cBhvr additive="base">
                                        <p:cTn id="370" dur="500" fill="hold"/>
                                        <p:tgtEl>
                                          <p:spTgt spid="135"/>
                                        </p:tgtEl>
                                        <p:attrNameLst>
                                          <p:attrName>ppt_y</p:attrName>
                                        </p:attrNameLst>
                                      </p:cBhvr>
                                      <p:tavLst>
                                        <p:tav tm="0">
                                          <p:val>
                                            <p:strVal val="1+#ppt_h/2"/>
                                          </p:val>
                                        </p:tav>
                                        <p:tav tm="100000">
                                          <p:val>
                                            <p:strVal val="#ppt_y"/>
                                          </p:val>
                                        </p:tav>
                                      </p:tavLst>
                                    </p:anim>
                                  </p:childTnLst>
                                </p:cTn>
                              </p:par>
                              <p:par>
                                <p:cTn id="371" presetID="2" presetClass="entr" presetSubtype="4" fill="hold" grpId="0" nodeType="withEffect">
                                  <p:stCondLst>
                                    <p:cond delay="0"/>
                                  </p:stCondLst>
                                  <p:childTnLst>
                                    <p:set>
                                      <p:cBhvr>
                                        <p:cTn id="372" dur="1" fill="hold">
                                          <p:stCondLst>
                                            <p:cond delay="0"/>
                                          </p:stCondLst>
                                        </p:cTn>
                                        <p:tgtEl>
                                          <p:spTgt spid="136"/>
                                        </p:tgtEl>
                                        <p:attrNameLst>
                                          <p:attrName>style.visibility</p:attrName>
                                        </p:attrNameLst>
                                      </p:cBhvr>
                                      <p:to>
                                        <p:strVal val="visible"/>
                                      </p:to>
                                    </p:set>
                                    <p:anim calcmode="lin" valueType="num">
                                      <p:cBhvr additive="base">
                                        <p:cTn id="373" dur="500" fill="hold"/>
                                        <p:tgtEl>
                                          <p:spTgt spid="136"/>
                                        </p:tgtEl>
                                        <p:attrNameLst>
                                          <p:attrName>ppt_x</p:attrName>
                                        </p:attrNameLst>
                                      </p:cBhvr>
                                      <p:tavLst>
                                        <p:tav tm="0">
                                          <p:val>
                                            <p:strVal val="#ppt_x"/>
                                          </p:val>
                                        </p:tav>
                                        <p:tav tm="100000">
                                          <p:val>
                                            <p:strVal val="#ppt_x"/>
                                          </p:val>
                                        </p:tav>
                                      </p:tavLst>
                                    </p:anim>
                                    <p:anim calcmode="lin" valueType="num">
                                      <p:cBhvr additive="base">
                                        <p:cTn id="374" dur="500" fill="hold"/>
                                        <p:tgtEl>
                                          <p:spTgt spid="136"/>
                                        </p:tgtEl>
                                        <p:attrNameLst>
                                          <p:attrName>ppt_y</p:attrName>
                                        </p:attrNameLst>
                                      </p:cBhvr>
                                      <p:tavLst>
                                        <p:tav tm="0">
                                          <p:val>
                                            <p:strVal val="1+#ppt_h/2"/>
                                          </p:val>
                                        </p:tav>
                                        <p:tav tm="100000">
                                          <p:val>
                                            <p:strVal val="#ppt_y"/>
                                          </p:val>
                                        </p:tav>
                                      </p:tavLst>
                                    </p:anim>
                                  </p:childTnLst>
                                </p:cTn>
                              </p:par>
                              <p:par>
                                <p:cTn id="375" presetID="2" presetClass="entr" presetSubtype="4" fill="hold" nodeType="withEffect">
                                  <p:stCondLst>
                                    <p:cond delay="0"/>
                                  </p:stCondLst>
                                  <p:childTnLst>
                                    <p:set>
                                      <p:cBhvr>
                                        <p:cTn id="376" dur="1" fill="hold">
                                          <p:stCondLst>
                                            <p:cond delay="0"/>
                                          </p:stCondLst>
                                        </p:cTn>
                                        <p:tgtEl>
                                          <p:spTgt spid="137"/>
                                        </p:tgtEl>
                                        <p:attrNameLst>
                                          <p:attrName>style.visibility</p:attrName>
                                        </p:attrNameLst>
                                      </p:cBhvr>
                                      <p:to>
                                        <p:strVal val="visible"/>
                                      </p:to>
                                    </p:set>
                                    <p:anim calcmode="lin" valueType="num">
                                      <p:cBhvr additive="base">
                                        <p:cTn id="377" dur="500" fill="hold"/>
                                        <p:tgtEl>
                                          <p:spTgt spid="137"/>
                                        </p:tgtEl>
                                        <p:attrNameLst>
                                          <p:attrName>ppt_x</p:attrName>
                                        </p:attrNameLst>
                                      </p:cBhvr>
                                      <p:tavLst>
                                        <p:tav tm="0">
                                          <p:val>
                                            <p:strVal val="#ppt_x"/>
                                          </p:val>
                                        </p:tav>
                                        <p:tav tm="100000">
                                          <p:val>
                                            <p:strVal val="#ppt_x"/>
                                          </p:val>
                                        </p:tav>
                                      </p:tavLst>
                                    </p:anim>
                                    <p:anim calcmode="lin" valueType="num">
                                      <p:cBhvr additive="base">
                                        <p:cTn id="378" dur="500" fill="hold"/>
                                        <p:tgtEl>
                                          <p:spTgt spid="137"/>
                                        </p:tgtEl>
                                        <p:attrNameLst>
                                          <p:attrName>ppt_y</p:attrName>
                                        </p:attrNameLst>
                                      </p:cBhvr>
                                      <p:tavLst>
                                        <p:tav tm="0">
                                          <p:val>
                                            <p:strVal val="1+#ppt_h/2"/>
                                          </p:val>
                                        </p:tav>
                                        <p:tav tm="100000">
                                          <p:val>
                                            <p:strVal val="#ppt_y"/>
                                          </p:val>
                                        </p:tav>
                                      </p:tavLst>
                                    </p:anim>
                                  </p:childTnLst>
                                </p:cTn>
                              </p:par>
                              <p:par>
                                <p:cTn id="379" presetID="2" presetClass="entr" presetSubtype="4" fill="hold" nodeType="withEffect">
                                  <p:stCondLst>
                                    <p:cond delay="0"/>
                                  </p:stCondLst>
                                  <p:childTnLst>
                                    <p:set>
                                      <p:cBhvr>
                                        <p:cTn id="380" dur="1" fill="hold">
                                          <p:stCondLst>
                                            <p:cond delay="0"/>
                                          </p:stCondLst>
                                        </p:cTn>
                                        <p:tgtEl>
                                          <p:spTgt spid="138"/>
                                        </p:tgtEl>
                                        <p:attrNameLst>
                                          <p:attrName>style.visibility</p:attrName>
                                        </p:attrNameLst>
                                      </p:cBhvr>
                                      <p:to>
                                        <p:strVal val="visible"/>
                                      </p:to>
                                    </p:set>
                                    <p:anim calcmode="lin" valueType="num">
                                      <p:cBhvr additive="base">
                                        <p:cTn id="381" dur="500" fill="hold"/>
                                        <p:tgtEl>
                                          <p:spTgt spid="138"/>
                                        </p:tgtEl>
                                        <p:attrNameLst>
                                          <p:attrName>ppt_x</p:attrName>
                                        </p:attrNameLst>
                                      </p:cBhvr>
                                      <p:tavLst>
                                        <p:tav tm="0">
                                          <p:val>
                                            <p:strVal val="#ppt_x"/>
                                          </p:val>
                                        </p:tav>
                                        <p:tav tm="100000">
                                          <p:val>
                                            <p:strVal val="#ppt_x"/>
                                          </p:val>
                                        </p:tav>
                                      </p:tavLst>
                                    </p:anim>
                                    <p:anim calcmode="lin" valueType="num">
                                      <p:cBhvr additive="base">
                                        <p:cTn id="382" dur="500" fill="hold"/>
                                        <p:tgtEl>
                                          <p:spTgt spid="138"/>
                                        </p:tgtEl>
                                        <p:attrNameLst>
                                          <p:attrName>ppt_y</p:attrName>
                                        </p:attrNameLst>
                                      </p:cBhvr>
                                      <p:tavLst>
                                        <p:tav tm="0">
                                          <p:val>
                                            <p:strVal val="1+#ppt_h/2"/>
                                          </p:val>
                                        </p:tav>
                                        <p:tav tm="100000">
                                          <p:val>
                                            <p:strVal val="#ppt_y"/>
                                          </p:val>
                                        </p:tav>
                                      </p:tavLst>
                                    </p:anim>
                                  </p:childTnLst>
                                </p:cTn>
                              </p:par>
                              <p:par>
                                <p:cTn id="383" presetID="2" presetClass="entr" presetSubtype="4" fill="hold" nodeType="withEffect">
                                  <p:stCondLst>
                                    <p:cond delay="0"/>
                                  </p:stCondLst>
                                  <p:childTnLst>
                                    <p:set>
                                      <p:cBhvr>
                                        <p:cTn id="384" dur="1" fill="hold">
                                          <p:stCondLst>
                                            <p:cond delay="0"/>
                                          </p:stCondLst>
                                        </p:cTn>
                                        <p:tgtEl>
                                          <p:spTgt spid="139"/>
                                        </p:tgtEl>
                                        <p:attrNameLst>
                                          <p:attrName>style.visibility</p:attrName>
                                        </p:attrNameLst>
                                      </p:cBhvr>
                                      <p:to>
                                        <p:strVal val="visible"/>
                                      </p:to>
                                    </p:set>
                                    <p:anim calcmode="lin" valueType="num">
                                      <p:cBhvr additive="base">
                                        <p:cTn id="385" dur="500" fill="hold"/>
                                        <p:tgtEl>
                                          <p:spTgt spid="139"/>
                                        </p:tgtEl>
                                        <p:attrNameLst>
                                          <p:attrName>ppt_x</p:attrName>
                                        </p:attrNameLst>
                                      </p:cBhvr>
                                      <p:tavLst>
                                        <p:tav tm="0">
                                          <p:val>
                                            <p:strVal val="#ppt_x"/>
                                          </p:val>
                                        </p:tav>
                                        <p:tav tm="100000">
                                          <p:val>
                                            <p:strVal val="#ppt_x"/>
                                          </p:val>
                                        </p:tav>
                                      </p:tavLst>
                                    </p:anim>
                                    <p:anim calcmode="lin" valueType="num">
                                      <p:cBhvr additive="base">
                                        <p:cTn id="386"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par>
                    <p:cTn id="387" fill="hold">
                      <p:stCondLst>
                        <p:cond delay="indefinite"/>
                      </p:stCondLst>
                      <p:childTnLst>
                        <p:par>
                          <p:cTn id="388" fill="hold">
                            <p:stCondLst>
                              <p:cond delay="0"/>
                            </p:stCondLst>
                            <p:childTnLst>
                              <p:par>
                                <p:cTn id="389" presetID="2" presetClass="entr" presetSubtype="8" fill="hold" grpId="0" nodeType="clickEffect">
                                  <p:stCondLst>
                                    <p:cond delay="0"/>
                                  </p:stCondLst>
                                  <p:childTnLst>
                                    <p:set>
                                      <p:cBhvr>
                                        <p:cTn id="390" dur="1" fill="hold">
                                          <p:stCondLst>
                                            <p:cond delay="0"/>
                                          </p:stCondLst>
                                        </p:cTn>
                                        <p:tgtEl>
                                          <p:spTgt spid="140"/>
                                        </p:tgtEl>
                                        <p:attrNameLst>
                                          <p:attrName>style.visibility</p:attrName>
                                        </p:attrNameLst>
                                      </p:cBhvr>
                                      <p:to>
                                        <p:strVal val="visible"/>
                                      </p:to>
                                    </p:set>
                                    <p:anim calcmode="lin" valueType="num">
                                      <p:cBhvr additive="base">
                                        <p:cTn id="391" dur="500" fill="hold"/>
                                        <p:tgtEl>
                                          <p:spTgt spid="140"/>
                                        </p:tgtEl>
                                        <p:attrNameLst>
                                          <p:attrName>ppt_x</p:attrName>
                                        </p:attrNameLst>
                                      </p:cBhvr>
                                      <p:tavLst>
                                        <p:tav tm="0">
                                          <p:val>
                                            <p:strVal val="0-#ppt_w/2"/>
                                          </p:val>
                                        </p:tav>
                                        <p:tav tm="100000">
                                          <p:val>
                                            <p:strVal val="#ppt_x"/>
                                          </p:val>
                                        </p:tav>
                                      </p:tavLst>
                                    </p:anim>
                                    <p:anim calcmode="lin" valueType="num">
                                      <p:cBhvr additive="base">
                                        <p:cTn id="392" dur="500" fill="hold"/>
                                        <p:tgtEl>
                                          <p:spTgt spid="140"/>
                                        </p:tgtEl>
                                        <p:attrNameLst>
                                          <p:attrName>ppt_y</p:attrName>
                                        </p:attrNameLst>
                                      </p:cBhvr>
                                      <p:tavLst>
                                        <p:tav tm="0">
                                          <p:val>
                                            <p:strVal val="#ppt_y"/>
                                          </p:val>
                                        </p:tav>
                                        <p:tav tm="100000">
                                          <p:val>
                                            <p:strVal val="#ppt_y"/>
                                          </p:val>
                                        </p:tav>
                                      </p:tavLst>
                                    </p:anim>
                                  </p:childTnLst>
                                </p:cTn>
                              </p:par>
                            </p:childTnLst>
                          </p:cTn>
                        </p:par>
                      </p:childTnLst>
                    </p:cTn>
                  </p:par>
                  <p:par>
                    <p:cTn id="393" fill="hold">
                      <p:stCondLst>
                        <p:cond delay="indefinite"/>
                      </p:stCondLst>
                      <p:childTnLst>
                        <p:par>
                          <p:cTn id="394" fill="hold">
                            <p:stCondLst>
                              <p:cond delay="0"/>
                            </p:stCondLst>
                            <p:childTnLst>
                              <p:par>
                                <p:cTn id="395" presetID="2" presetClass="entr" presetSubtype="4" fill="hold" grpId="0" nodeType="clickEffect">
                                  <p:stCondLst>
                                    <p:cond delay="0"/>
                                  </p:stCondLst>
                                  <p:childTnLst>
                                    <p:set>
                                      <p:cBhvr>
                                        <p:cTn id="396" dur="1" fill="hold">
                                          <p:stCondLst>
                                            <p:cond delay="0"/>
                                          </p:stCondLst>
                                        </p:cTn>
                                        <p:tgtEl>
                                          <p:spTgt spid="141"/>
                                        </p:tgtEl>
                                        <p:attrNameLst>
                                          <p:attrName>style.visibility</p:attrName>
                                        </p:attrNameLst>
                                      </p:cBhvr>
                                      <p:to>
                                        <p:strVal val="visible"/>
                                      </p:to>
                                    </p:set>
                                    <p:anim calcmode="lin" valueType="num">
                                      <p:cBhvr additive="base">
                                        <p:cTn id="397" dur="500" fill="hold"/>
                                        <p:tgtEl>
                                          <p:spTgt spid="141"/>
                                        </p:tgtEl>
                                        <p:attrNameLst>
                                          <p:attrName>ppt_x</p:attrName>
                                        </p:attrNameLst>
                                      </p:cBhvr>
                                      <p:tavLst>
                                        <p:tav tm="0">
                                          <p:val>
                                            <p:strVal val="#ppt_x"/>
                                          </p:val>
                                        </p:tav>
                                        <p:tav tm="100000">
                                          <p:val>
                                            <p:strVal val="#ppt_x"/>
                                          </p:val>
                                        </p:tav>
                                      </p:tavLst>
                                    </p:anim>
                                    <p:anim calcmode="lin" valueType="num">
                                      <p:cBhvr additive="base">
                                        <p:cTn id="398" dur="500" fill="hold"/>
                                        <p:tgtEl>
                                          <p:spTgt spid="141"/>
                                        </p:tgtEl>
                                        <p:attrNameLst>
                                          <p:attrName>ppt_y</p:attrName>
                                        </p:attrNameLst>
                                      </p:cBhvr>
                                      <p:tavLst>
                                        <p:tav tm="0">
                                          <p:val>
                                            <p:strVal val="1+#ppt_h/2"/>
                                          </p:val>
                                        </p:tav>
                                        <p:tav tm="100000">
                                          <p:val>
                                            <p:strVal val="#ppt_y"/>
                                          </p:val>
                                        </p:tav>
                                      </p:tavLst>
                                    </p:anim>
                                  </p:childTnLst>
                                </p:cTn>
                              </p:par>
                              <p:par>
                                <p:cTn id="399" presetID="2" presetClass="entr" presetSubtype="4" fill="hold" grpId="0" nodeType="withEffect">
                                  <p:stCondLst>
                                    <p:cond delay="0"/>
                                  </p:stCondLst>
                                  <p:childTnLst>
                                    <p:set>
                                      <p:cBhvr>
                                        <p:cTn id="400" dur="1" fill="hold">
                                          <p:stCondLst>
                                            <p:cond delay="0"/>
                                          </p:stCondLst>
                                        </p:cTn>
                                        <p:tgtEl>
                                          <p:spTgt spid="144"/>
                                        </p:tgtEl>
                                        <p:attrNameLst>
                                          <p:attrName>style.visibility</p:attrName>
                                        </p:attrNameLst>
                                      </p:cBhvr>
                                      <p:to>
                                        <p:strVal val="visible"/>
                                      </p:to>
                                    </p:set>
                                    <p:anim calcmode="lin" valueType="num">
                                      <p:cBhvr additive="base">
                                        <p:cTn id="401" dur="500" fill="hold"/>
                                        <p:tgtEl>
                                          <p:spTgt spid="144"/>
                                        </p:tgtEl>
                                        <p:attrNameLst>
                                          <p:attrName>ppt_x</p:attrName>
                                        </p:attrNameLst>
                                      </p:cBhvr>
                                      <p:tavLst>
                                        <p:tav tm="0">
                                          <p:val>
                                            <p:strVal val="#ppt_x"/>
                                          </p:val>
                                        </p:tav>
                                        <p:tav tm="100000">
                                          <p:val>
                                            <p:strVal val="#ppt_x"/>
                                          </p:val>
                                        </p:tav>
                                      </p:tavLst>
                                    </p:anim>
                                    <p:anim calcmode="lin" valueType="num">
                                      <p:cBhvr additive="base">
                                        <p:cTn id="402" dur="500" fill="hold"/>
                                        <p:tgtEl>
                                          <p:spTgt spid="144"/>
                                        </p:tgtEl>
                                        <p:attrNameLst>
                                          <p:attrName>ppt_y</p:attrName>
                                        </p:attrNameLst>
                                      </p:cBhvr>
                                      <p:tavLst>
                                        <p:tav tm="0">
                                          <p:val>
                                            <p:strVal val="1+#ppt_h/2"/>
                                          </p:val>
                                        </p:tav>
                                        <p:tav tm="100000">
                                          <p:val>
                                            <p:strVal val="#ppt_y"/>
                                          </p:val>
                                        </p:tav>
                                      </p:tavLst>
                                    </p:anim>
                                  </p:childTnLst>
                                </p:cTn>
                              </p:par>
                              <p:par>
                                <p:cTn id="403" presetID="2" presetClass="entr" presetSubtype="4" fill="hold" grpId="0" nodeType="withEffect">
                                  <p:stCondLst>
                                    <p:cond delay="0"/>
                                  </p:stCondLst>
                                  <p:childTnLst>
                                    <p:set>
                                      <p:cBhvr>
                                        <p:cTn id="404" dur="1" fill="hold">
                                          <p:stCondLst>
                                            <p:cond delay="0"/>
                                          </p:stCondLst>
                                        </p:cTn>
                                        <p:tgtEl>
                                          <p:spTgt spid="145"/>
                                        </p:tgtEl>
                                        <p:attrNameLst>
                                          <p:attrName>style.visibility</p:attrName>
                                        </p:attrNameLst>
                                      </p:cBhvr>
                                      <p:to>
                                        <p:strVal val="visible"/>
                                      </p:to>
                                    </p:set>
                                    <p:anim calcmode="lin" valueType="num">
                                      <p:cBhvr additive="base">
                                        <p:cTn id="405" dur="500" fill="hold"/>
                                        <p:tgtEl>
                                          <p:spTgt spid="145"/>
                                        </p:tgtEl>
                                        <p:attrNameLst>
                                          <p:attrName>ppt_x</p:attrName>
                                        </p:attrNameLst>
                                      </p:cBhvr>
                                      <p:tavLst>
                                        <p:tav tm="0">
                                          <p:val>
                                            <p:strVal val="#ppt_x"/>
                                          </p:val>
                                        </p:tav>
                                        <p:tav tm="100000">
                                          <p:val>
                                            <p:strVal val="#ppt_x"/>
                                          </p:val>
                                        </p:tav>
                                      </p:tavLst>
                                    </p:anim>
                                    <p:anim calcmode="lin" valueType="num">
                                      <p:cBhvr additive="base">
                                        <p:cTn id="406" dur="500" fill="hold"/>
                                        <p:tgtEl>
                                          <p:spTgt spid="145"/>
                                        </p:tgtEl>
                                        <p:attrNameLst>
                                          <p:attrName>ppt_y</p:attrName>
                                        </p:attrNameLst>
                                      </p:cBhvr>
                                      <p:tavLst>
                                        <p:tav tm="0">
                                          <p:val>
                                            <p:strVal val="1+#ppt_h/2"/>
                                          </p:val>
                                        </p:tav>
                                        <p:tav tm="100000">
                                          <p:val>
                                            <p:strVal val="#ppt_y"/>
                                          </p:val>
                                        </p:tav>
                                      </p:tavLst>
                                    </p:anim>
                                  </p:childTnLst>
                                </p:cTn>
                              </p:par>
                              <p:par>
                                <p:cTn id="407" presetID="2" presetClass="entr" presetSubtype="4" fill="hold" grpId="0" nodeType="withEffect">
                                  <p:stCondLst>
                                    <p:cond delay="0"/>
                                  </p:stCondLst>
                                  <p:childTnLst>
                                    <p:set>
                                      <p:cBhvr>
                                        <p:cTn id="408" dur="1" fill="hold">
                                          <p:stCondLst>
                                            <p:cond delay="0"/>
                                          </p:stCondLst>
                                        </p:cTn>
                                        <p:tgtEl>
                                          <p:spTgt spid="146"/>
                                        </p:tgtEl>
                                        <p:attrNameLst>
                                          <p:attrName>style.visibility</p:attrName>
                                        </p:attrNameLst>
                                      </p:cBhvr>
                                      <p:to>
                                        <p:strVal val="visible"/>
                                      </p:to>
                                    </p:set>
                                    <p:anim calcmode="lin" valueType="num">
                                      <p:cBhvr additive="base">
                                        <p:cTn id="409" dur="500" fill="hold"/>
                                        <p:tgtEl>
                                          <p:spTgt spid="146"/>
                                        </p:tgtEl>
                                        <p:attrNameLst>
                                          <p:attrName>ppt_x</p:attrName>
                                        </p:attrNameLst>
                                      </p:cBhvr>
                                      <p:tavLst>
                                        <p:tav tm="0">
                                          <p:val>
                                            <p:strVal val="#ppt_x"/>
                                          </p:val>
                                        </p:tav>
                                        <p:tav tm="100000">
                                          <p:val>
                                            <p:strVal val="#ppt_x"/>
                                          </p:val>
                                        </p:tav>
                                      </p:tavLst>
                                    </p:anim>
                                    <p:anim calcmode="lin" valueType="num">
                                      <p:cBhvr additive="base">
                                        <p:cTn id="410" dur="500" fill="hold"/>
                                        <p:tgtEl>
                                          <p:spTgt spid="146"/>
                                        </p:tgtEl>
                                        <p:attrNameLst>
                                          <p:attrName>ppt_y</p:attrName>
                                        </p:attrNameLst>
                                      </p:cBhvr>
                                      <p:tavLst>
                                        <p:tav tm="0">
                                          <p:val>
                                            <p:strVal val="1+#ppt_h/2"/>
                                          </p:val>
                                        </p:tav>
                                        <p:tav tm="100000">
                                          <p:val>
                                            <p:strVal val="#ppt_y"/>
                                          </p:val>
                                        </p:tav>
                                      </p:tavLst>
                                    </p:anim>
                                  </p:childTnLst>
                                </p:cTn>
                              </p:par>
                              <p:par>
                                <p:cTn id="411" presetID="2" presetClass="entr" presetSubtype="4" fill="hold" nodeType="withEffect">
                                  <p:stCondLst>
                                    <p:cond delay="0"/>
                                  </p:stCondLst>
                                  <p:childTnLst>
                                    <p:set>
                                      <p:cBhvr>
                                        <p:cTn id="412" dur="1" fill="hold">
                                          <p:stCondLst>
                                            <p:cond delay="0"/>
                                          </p:stCondLst>
                                        </p:cTn>
                                        <p:tgtEl>
                                          <p:spTgt spid="147"/>
                                        </p:tgtEl>
                                        <p:attrNameLst>
                                          <p:attrName>style.visibility</p:attrName>
                                        </p:attrNameLst>
                                      </p:cBhvr>
                                      <p:to>
                                        <p:strVal val="visible"/>
                                      </p:to>
                                    </p:set>
                                    <p:anim calcmode="lin" valueType="num">
                                      <p:cBhvr additive="base">
                                        <p:cTn id="413" dur="500" fill="hold"/>
                                        <p:tgtEl>
                                          <p:spTgt spid="147"/>
                                        </p:tgtEl>
                                        <p:attrNameLst>
                                          <p:attrName>ppt_x</p:attrName>
                                        </p:attrNameLst>
                                      </p:cBhvr>
                                      <p:tavLst>
                                        <p:tav tm="0">
                                          <p:val>
                                            <p:strVal val="#ppt_x"/>
                                          </p:val>
                                        </p:tav>
                                        <p:tav tm="100000">
                                          <p:val>
                                            <p:strVal val="#ppt_x"/>
                                          </p:val>
                                        </p:tav>
                                      </p:tavLst>
                                    </p:anim>
                                    <p:anim calcmode="lin" valueType="num">
                                      <p:cBhvr additive="base">
                                        <p:cTn id="414" dur="500" fill="hold"/>
                                        <p:tgtEl>
                                          <p:spTgt spid="147"/>
                                        </p:tgtEl>
                                        <p:attrNameLst>
                                          <p:attrName>ppt_y</p:attrName>
                                        </p:attrNameLst>
                                      </p:cBhvr>
                                      <p:tavLst>
                                        <p:tav tm="0">
                                          <p:val>
                                            <p:strVal val="1+#ppt_h/2"/>
                                          </p:val>
                                        </p:tav>
                                        <p:tav tm="100000">
                                          <p:val>
                                            <p:strVal val="#ppt_y"/>
                                          </p:val>
                                        </p:tav>
                                      </p:tavLst>
                                    </p:anim>
                                  </p:childTnLst>
                                </p:cTn>
                              </p:par>
                              <p:par>
                                <p:cTn id="415" presetID="2" presetClass="entr" presetSubtype="4" fill="hold" nodeType="withEffect">
                                  <p:stCondLst>
                                    <p:cond delay="0"/>
                                  </p:stCondLst>
                                  <p:childTnLst>
                                    <p:set>
                                      <p:cBhvr>
                                        <p:cTn id="416" dur="1" fill="hold">
                                          <p:stCondLst>
                                            <p:cond delay="0"/>
                                          </p:stCondLst>
                                        </p:cTn>
                                        <p:tgtEl>
                                          <p:spTgt spid="148"/>
                                        </p:tgtEl>
                                        <p:attrNameLst>
                                          <p:attrName>style.visibility</p:attrName>
                                        </p:attrNameLst>
                                      </p:cBhvr>
                                      <p:to>
                                        <p:strVal val="visible"/>
                                      </p:to>
                                    </p:set>
                                    <p:anim calcmode="lin" valueType="num">
                                      <p:cBhvr additive="base">
                                        <p:cTn id="417" dur="500" fill="hold"/>
                                        <p:tgtEl>
                                          <p:spTgt spid="148"/>
                                        </p:tgtEl>
                                        <p:attrNameLst>
                                          <p:attrName>ppt_x</p:attrName>
                                        </p:attrNameLst>
                                      </p:cBhvr>
                                      <p:tavLst>
                                        <p:tav tm="0">
                                          <p:val>
                                            <p:strVal val="#ppt_x"/>
                                          </p:val>
                                        </p:tav>
                                        <p:tav tm="100000">
                                          <p:val>
                                            <p:strVal val="#ppt_x"/>
                                          </p:val>
                                        </p:tav>
                                      </p:tavLst>
                                    </p:anim>
                                    <p:anim calcmode="lin" valueType="num">
                                      <p:cBhvr additive="base">
                                        <p:cTn id="418" dur="500" fill="hold"/>
                                        <p:tgtEl>
                                          <p:spTgt spid="148"/>
                                        </p:tgtEl>
                                        <p:attrNameLst>
                                          <p:attrName>ppt_y</p:attrName>
                                        </p:attrNameLst>
                                      </p:cBhvr>
                                      <p:tavLst>
                                        <p:tav tm="0">
                                          <p:val>
                                            <p:strVal val="1+#ppt_h/2"/>
                                          </p:val>
                                        </p:tav>
                                        <p:tav tm="100000">
                                          <p:val>
                                            <p:strVal val="#ppt_y"/>
                                          </p:val>
                                        </p:tav>
                                      </p:tavLst>
                                    </p:anim>
                                  </p:childTnLst>
                                </p:cTn>
                              </p:par>
                              <p:par>
                                <p:cTn id="419" presetID="2" presetClass="entr" presetSubtype="4" fill="hold" nodeType="withEffect">
                                  <p:stCondLst>
                                    <p:cond delay="0"/>
                                  </p:stCondLst>
                                  <p:childTnLst>
                                    <p:set>
                                      <p:cBhvr>
                                        <p:cTn id="420" dur="1" fill="hold">
                                          <p:stCondLst>
                                            <p:cond delay="0"/>
                                          </p:stCondLst>
                                        </p:cTn>
                                        <p:tgtEl>
                                          <p:spTgt spid="149"/>
                                        </p:tgtEl>
                                        <p:attrNameLst>
                                          <p:attrName>style.visibility</p:attrName>
                                        </p:attrNameLst>
                                      </p:cBhvr>
                                      <p:to>
                                        <p:strVal val="visible"/>
                                      </p:to>
                                    </p:set>
                                    <p:anim calcmode="lin" valueType="num">
                                      <p:cBhvr additive="base">
                                        <p:cTn id="421" dur="500" fill="hold"/>
                                        <p:tgtEl>
                                          <p:spTgt spid="149"/>
                                        </p:tgtEl>
                                        <p:attrNameLst>
                                          <p:attrName>ppt_x</p:attrName>
                                        </p:attrNameLst>
                                      </p:cBhvr>
                                      <p:tavLst>
                                        <p:tav tm="0">
                                          <p:val>
                                            <p:strVal val="#ppt_x"/>
                                          </p:val>
                                        </p:tav>
                                        <p:tav tm="100000">
                                          <p:val>
                                            <p:strVal val="#ppt_x"/>
                                          </p:val>
                                        </p:tav>
                                      </p:tavLst>
                                    </p:anim>
                                    <p:anim calcmode="lin" valueType="num">
                                      <p:cBhvr additive="base">
                                        <p:cTn id="422" dur="500" fill="hold"/>
                                        <p:tgtEl>
                                          <p:spTgt spid="149"/>
                                        </p:tgtEl>
                                        <p:attrNameLst>
                                          <p:attrName>ppt_y</p:attrName>
                                        </p:attrNameLst>
                                      </p:cBhvr>
                                      <p:tavLst>
                                        <p:tav tm="0">
                                          <p:val>
                                            <p:strVal val="1+#ppt_h/2"/>
                                          </p:val>
                                        </p:tav>
                                        <p:tav tm="100000">
                                          <p:val>
                                            <p:strVal val="#ppt_y"/>
                                          </p:val>
                                        </p:tav>
                                      </p:tavLst>
                                    </p:anim>
                                  </p:childTnLst>
                                </p:cTn>
                              </p:par>
                              <p:par>
                                <p:cTn id="423" presetID="2" presetClass="entr" presetSubtype="4" fill="hold" nodeType="withEffect">
                                  <p:stCondLst>
                                    <p:cond delay="0"/>
                                  </p:stCondLst>
                                  <p:childTnLst>
                                    <p:set>
                                      <p:cBhvr>
                                        <p:cTn id="424" dur="1" fill="hold">
                                          <p:stCondLst>
                                            <p:cond delay="0"/>
                                          </p:stCondLst>
                                        </p:cTn>
                                        <p:tgtEl>
                                          <p:spTgt spid="150"/>
                                        </p:tgtEl>
                                        <p:attrNameLst>
                                          <p:attrName>style.visibility</p:attrName>
                                        </p:attrNameLst>
                                      </p:cBhvr>
                                      <p:to>
                                        <p:strVal val="visible"/>
                                      </p:to>
                                    </p:set>
                                    <p:anim calcmode="lin" valueType="num">
                                      <p:cBhvr additive="base">
                                        <p:cTn id="425" dur="500" fill="hold"/>
                                        <p:tgtEl>
                                          <p:spTgt spid="150"/>
                                        </p:tgtEl>
                                        <p:attrNameLst>
                                          <p:attrName>ppt_x</p:attrName>
                                        </p:attrNameLst>
                                      </p:cBhvr>
                                      <p:tavLst>
                                        <p:tav tm="0">
                                          <p:val>
                                            <p:strVal val="#ppt_x"/>
                                          </p:val>
                                        </p:tav>
                                        <p:tav tm="100000">
                                          <p:val>
                                            <p:strVal val="#ppt_x"/>
                                          </p:val>
                                        </p:tav>
                                      </p:tavLst>
                                    </p:anim>
                                    <p:anim calcmode="lin" valueType="num">
                                      <p:cBhvr additive="base">
                                        <p:cTn id="426" dur="500" fill="hold"/>
                                        <p:tgtEl>
                                          <p:spTgt spid="150"/>
                                        </p:tgtEl>
                                        <p:attrNameLst>
                                          <p:attrName>ppt_y</p:attrName>
                                        </p:attrNameLst>
                                      </p:cBhvr>
                                      <p:tavLst>
                                        <p:tav tm="0">
                                          <p:val>
                                            <p:strVal val="1+#ppt_h/2"/>
                                          </p:val>
                                        </p:tav>
                                        <p:tav tm="100000">
                                          <p:val>
                                            <p:strVal val="#ppt_y"/>
                                          </p:val>
                                        </p:tav>
                                      </p:tavLst>
                                    </p:anim>
                                  </p:childTnLst>
                                </p:cTn>
                              </p:par>
                              <p:par>
                                <p:cTn id="427" presetID="2" presetClass="entr" presetSubtype="4" fill="hold" grpId="0" nodeType="withEffect">
                                  <p:stCondLst>
                                    <p:cond delay="0"/>
                                  </p:stCondLst>
                                  <p:childTnLst>
                                    <p:set>
                                      <p:cBhvr>
                                        <p:cTn id="428" dur="1" fill="hold">
                                          <p:stCondLst>
                                            <p:cond delay="0"/>
                                          </p:stCondLst>
                                        </p:cTn>
                                        <p:tgtEl>
                                          <p:spTgt spid="152"/>
                                        </p:tgtEl>
                                        <p:attrNameLst>
                                          <p:attrName>style.visibility</p:attrName>
                                        </p:attrNameLst>
                                      </p:cBhvr>
                                      <p:to>
                                        <p:strVal val="visible"/>
                                      </p:to>
                                    </p:set>
                                    <p:anim calcmode="lin" valueType="num">
                                      <p:cBhvr additive="base">
                                        <p:cTn id="429" dur="500" fill="hold"/>
                                        <p:tgtEl>
                                          <p:spTgt spid="152"/>
                                        </p:tgtEl>
                                        <p:attrNameLst>
                                          <p:attrName>ppt_x</p:attrName>
                                        </p:attrNameLst>
                                      </p:cBhvr>
                                      <p:tavLst>
                                        <p:tav tm="0">
                                          <p:val>
                                            <p:strVal val="#ppt_x"/>
                                          </p:val>
                                        </p:tav>
                                        <p:tav tm="100000">
                                          <p:val>
                                            <p:strVal val="#ppt_x"/>
                                          </p:val>
                                        </p:tav>
                                      </p:tavLst>
                                    </p:anim>
                                    <p:anim calcmode="lin" valueType="num">
                                      <p:cBhvr additive="base">
                                        <p:cTn id="430" dur="500" fill="hold"/>
                                        <p:tgtEl>
                                          <p:spTgt spid="152"/>
                                        </p:tgtEl>
                                        <p:attrNameLst>
                                          <p:attrName>ppt_y</p:attrName>
                                        </p:attrNameLst>
                                      </p:cBhvr>
                                      <p:tavLst>
                                        <p:tav tm="0">
                                          <p:val>
                                            <p:strVal val="1+#ppt_h/2"/>
                                          </p:val>
                                        </p:tav>
                                        <p:tav tm="100000">
                                          <p:val>
                                            <p:strVal val="#ppt_y"/>
                                          </p:val>
                                        </p:tav>
                                      </p:tavLst>
                                    </p:anim>
                                  </p:childTnLst>
                                </p:cTn>
                              </p:par>
                              <p:par>
                                <p:cTn id="431" presetID="2" presetClass="entr" presetSubtype="4" fill="hold" grpId="0" nodeType="withEffect">
                                  <p:stCondLst>
                                    <p:cond delay="0"/>
                                  </p:stCondLst>
                                  <p:childTnLst>
                                    <p:set>
                                      <p:cBhvr>
                                        <p:cTn id="432" dur="1" fill="hold">
                                          <p:stCondLst>
                                            <p:cond delay="0"/>
                                          </p:stCondLst>
                                        </p:cTn>
                                        <p:tgtEl>
                                          <p:spTgt spid="175"/>
                                        </p:tgtEl>
                                        <p:attrNameLst>
                                          <p:attrName>style.visibility</p:attrName>
                                        </p:attrNameLst>
                                      </p:cBhvr>
                                      <p:to>
                                        <p:strVal val="visible"/>
                                      </p:to>
                                    </p:set>
                                    <p:anim calcmode="lin" valueType="num">
                                      <p:cBhvr additive="base">
                                        <p:cTn id="433" dur="500" fill="hold"/>
                                        <p:tgtEl>
                                          <p:spTgt spid="175"/>
                                        </p:tgtEl>
                                        <p:attrNameLst>
                                          <p:attrName>ppt_x</p:attrName>
                                        </p:attrNameLst>
                                      </p:cBhvr>
                                      <p:tavLst>
                                        <p:tav tm="0">
                                          <p:val>
                                            <p:strVal val="#ppt_x"/>
                                          </p:val>
                                        </p:tav>
                                        <p:tav tm="100000">
                                          <p:val>
                                            <p:strVal val="#ppt_x"/>
                                          </p:val>
                                        </p:tav>
                                      </p:tavLst>
                                    </p:anim>
                                    <p:anim calcmode="lin" valueType="num">
                                      <p:cBhvr additive="base">
                                        <p:cTn id="434" dur="500" fill="hold"/>
                                        <p:tgtEl>
                                          <p:spTgt spid="175"/>
                                        </p:tgtEl>
                                        <p:attrNameLst>
                                          <p:attrName>ppt_y</p:attrName>
                                        </p:attrNameLst>
                                      </p:cBhvr>
                                      <p:tavLst>
                                        <p:tav tm="0">
                                          <p:val>
                                            <p:strVal val="1+#ppt_h/2"/>
                                          </p:val>
                                        </p:tav>
                                        <p:tav tm="100000">
                                          <p:val>
                                            <p:strVal val="#ppt_y"/>
                                          </p:val>
                                        </p:tav>
                                      </p:tavLst>
                                    </p:anim>
                                  </p:childTnLst>
                                </p:cTn>
                              </p:par>
                              <p:par>
                                <p:cTn id="435" presetID="2" presetClass="entr" presetSubtype="4" fill="hold" grpId="0" nodeType="withEffect">
                                  <p:stCondLst>
                                    <p:cond delay="0"/>
                                  </p:stCondLst>
                                  <p:childTnLst>
                                    <p:set>
                                      <p:cBhvr>
                                        <p:cTn id="436" dur="1" fill="hold">
                                          <p:stCondLst>
                                            <p:cond delay="0"/>
                                          </p:stCondLst>
                                        </p:cTn>
                                        <p:tgtEl>
                                          <p:spTgt spid="153"/>
                                        </p:tgtEl>
                                        <p:attrNameLst>
                                          <p:attrName>style.visibility</p:attrName>
                                        </p:attrNameLst>
                                      </p:cBhvr>
                                      <p:to>
                                        <p:strVal val="visible"/>
                                      </p:to>
                                    </p:set>
                                    <p:anim calcmode="lin" valueType="num">
                                      <p:cBhvr additive="base">
                                        <p:cTn id="437" dur="500" fill="hold"/>
                                        <p:tgtEl>
                                          <p:spTgt spid="153"/>
                                        </p:tgtEl>
                                        <p:attrNameLst>
                                          <p:attrName>ppt_x</p:attrName>
                                        </p:attrNameLst>
                                      </p:cBhvr>
                                      <p:tavLst>
                                        <p:tav tm="0">
                                          <p:val>
                                            <p:strVal val="#ppt_x"/>
                                          </p:val>
                                        </p:tav>
                                        <p:tav tm="100000">
                                          <p:val>
                                            <p:strVal val="#ppt_x"/>
                                          </p:val>
                                        </p:tav>
                                      </p:tavLst>
                                    </p:anim>
                                    <p:anim calcmode="lin" valueType="num">
                                      <p:cBhvr additive="base">
                                        <p:cTn id="438" dur="500" fill="hold"/>
                                        <p:tgtEl>
                                          <p:spTgt spid="153"/>
                                        </p:tgtEl>
                                        <p:attrNameLst>
                                          <p:attrName>ppt_y</p:attrName>
                                        </p:attrNameLst>
                                      </p:cBhvr>
                                      <p:tavLst>
                                        <p:tav tm="0">
                                          <p:val>
                                            <p:strVal val="1+#ppt_h/2"/>
                                          </p:val>
                                        </p:tav>
                                        <p:tav tm="100000">
                                          <p:val>
                                            <p:strVal val="#ppt_y"/>
                                          </p:val>
                                        </p:tav>
                                      </p:tavLst>
                                    </p:anim>
                                  </p:childTnLst>
                                </p:cTn>
                              </p:par>
                              <p:par>
                                <p:cTn id="439" presetID="2" presetClass="entr" presetSubtype="4" fill="hold" grpId="0" nodeType="withEffect">
                                  <p:stCondLst>
                                    <p:cond delay="0"/>
                                  </p:stCondLst>
                                  <p:childTnLst>
                                    <p:set>
                                      <p:cBhvr>
                                        <p:cTn id="440" dur="1" fill="hold">
                                          <p:stCondLst>
                                            <p:cond delay="0"/>
                                          </p:stCondLst>
                                        </p:cTn>
                                        <p:tgtEl>
                                          <p:spTgt spid="11"/>
                                        </p:tgtEl>
                                        <p:attrNameLst>
                                          <p:attrName>style.visibility</p:attrName>
                                        </p:attrNameLst>
                                      </p:cBhvr>
                                      <p:to>
                                        <p:strVal val="visible"/>
                                      </p:to>
                                    </p:set>
                                    <p:anim calcmode="lin" valueType="num">
                                      <p:cBhvr additive="base">
                                        <p:cTn id="441" dur="500" fill="hold"/>
                                        <p:tgtEl>
                                          <p:spTgt spid="11"/>
                                        </p:tgtEl>
                                        <p:attrNameLst>
                                          <p:attrName>ppt_x</p:attrName>
                                        </p:attrNameLst>
                                      </p:cBhvr>
                                      <p:tavLst>
                                        <p:tav tm="0">
                                          <p:val>
                                            <p:strVal val="#ppt_x"/>
                                          </p:val>
                                        </p:tav>
                                        <p:tav tm="100000">
                                          <p:val>
                                            <p:strVal val="#ppt_x"/>
                                          </p:val>
                                        </p:tav>
                                      </p:tavLst>
                                    </p:anim>
                                    <p:anim calcmode="lin" valueType="num">
                                      <p:cBhvr additive="base">
                                        <p:cTn id="442" dur="500" fill="hold"/>
                                        <p:tgtEl>
                                          <p:spTgt spid="11"/>
                                        </p:tgtEl>
                                        <p:attrNameLst>
                                          <p:attrName>ppt_y</p:attrName>
                                        </p:attrNameLst>
                                      </p:cBhvr>
                                      <p:tavLst>
                                        <p:tav tm="0">
                                          <p:val>
                                            <p:strVal val="1+#ppt_h/2"/>
                                          </p:val>
                                        </p:tav>
                                        <p:tav tm="100000">
                                          <p:val>
                                            <p:strVal val="#ppt_y"/>
                                          </p:val>
                                        </p:tav>
                                      </p:tavLst>
                                    </p:anim>
                                  </p:childTnLst>
                                </p:cTn>
                              </p:par>
                              <p:par>
                                <p:cTn id="443" presetID="2" presetClass="entr" presetSubtype="4" fill="hold" grpId="0" nodeType="withEffect">
                                  <p:stCondLst>
                                    <p:cond delay="0"/>
                                  </p:stCondLst>
                                  <p:childTnLst>
                                    <p:set>
                                      <p:cBhvr>
                                        <p:cTn id="444" dur="1" fill="hold">
                                          <p:stCondLst>
                                            <p:cond delay="0"/>
                                          </p:stCondLst>
                                        </p:cTn>
                                        <p:tgtEl>
                                          <p:spTgt spid="154"/>
                                        </p:tgtEl>
                                        <p:attrNameLst>
                                          <p:attrName>style.visibility</p:attrName>
                                        </p:attrNameLst>
                                      </p:cBhvr>
                                      <p:to>
                                        <p:strVal val="visible"/>
                                      </p:to>
                                    </p:set>
                                    <p:anim calcmode="lin" valueType="num">
                                      <p:cBhvr additive="base">
                                        <p:cTn id="445" dur="500" fill="hold"/>
                                        <p:tgtEl>
                                          <p:spTgt spid="154"/>
                                        </p:tgtEl>
                                        <p:attrNameLst>
                                          <p:attrName>ppt_x</p:attrName>
                                        </p:attrNameLst>
                                      </p:cBhvr>
                                      <p:tavLst>
                                        <p:tav tm="0">
                                          <p:val>
                                            <p:strVal val="#ppt_x"/>
                                          </p:val>
                                        </p:tav>
                                        <p:tav tm="100000">
                                          <p:val>
                                            <p:strVal val="#ppt_x"/>
                                          </p:val>
                                        </p:tav>
                                      </p:tavLst>
                                    </p:anim>
                                    <p:anim calcmode="lin" valueType="num">
                                      <p:cBhvr additive="base">
                                        <p:cTn id="446" dur="500" fill="hold"/>
                                        <p:tgtEl>
                                          <p:spTgt spid="154"/>
                                        </p:tgtEl>
                                        <p:attrNameLst>
                                          <p:attrName>ppt_y</p:attrName>
                                        </p:attrNameLst>
                                      </p:cBhvr>
                                      <p:tavLst>
                                        <p:tav tm="0">
                                          <p:val>
                                            <p:strVal val="1+#ppt_h/2"/>
                                          </p:val>
                                        </p:tav>
                                        <p:tav tm="100000">
                                          <p:val>
                                            <p:strVal val="#ppt_y"/>
                                          </p:val>
                                        </p:tav>
                                      </p:tavLst>
                                    </p:anim>
                                  </p:childTnLst>
                                </p:cTn>
                              </p:par>
                              <p:par>
                                <p:cTn id="447" presetID="2" presetClass="entr" presetSubtype="4" fill="hold" grpId="0" nodeType="withEffect">
                                  <p:stCondLst>
                                    <p:cond delay="0"/>
                                  </p:stCondLst>
                                  <p:childTnLst>
                                    <p:set>
                                      <p:cBhvr>
                                        <p:cTn id="448" dur="1" fill="hold">
                                          <p:stCondLst>
                                            <p:cond delay="0"/>
                                          </p:stCondLst>
                                        </p:cTn>
                                        <p:tgtEl>
                                          <p:spTgt spid="155"/>
                                        </p:tgtEl>
                                        <p:attrNameLst>
                                          <p:attrName>style.visibility</p:attrName>
                                        </p:attrNameLst>
                                      </p:cBhvr>
                                      <p:to>
                                        <p:strVal val="visible"/>
                                      </p:to>
                                    </p:set>
                                    <p:anim calcmode="lin" valueType="num">
                                      <p:cBhvr additive="base">
                                        <p:cTn id="449" dur="500" fill="hold"/>
                                        <p:tgtEl>
                                          <p:spTgt spid="155"/>
                                        </p:tgtEl>
                                        <p:attrNameLst>
                                          <p:attrName>ppt_x</p:attrName>
                                        </p:attrNameLst>
                                      </p:cBhvr>
                                      <p:tavLst>
                                        <p:tav tm="0">
                                          <p:val>
                                            <p:strVal val="#ppt_x"/>
                                          </p:val>
                                        </p:tav>
                                        <p:tav tm="100000">
                                          <p:val>
                                            <p:strVal val="#ppt_x"/>
                                          </p:val>
                                        </p:tav>
                                      </p:tavLst>
                                    </p:anim>
                                    <p:anim calcmode="lin" valueType="num">
                                      <p:cBhvr additive="base">
                                        <p:cTn id="450" dur="500" fill="hold"/>
                                        <p:tgtEl>
                                          <p:spTgt spid="155"/>
                                        </p:tgtEl>
                                        <p:attrNameLst>
                                          <p:attrName>ppt_y</p:attrName>
                                        </p:attrNameLst>
                                      </p:cBhvr>
                                      <p:tavLst>
                                        <p:tav tm="0">
                                          <p:val>
                                            <p:strVal val="1+#ppt_h/2"/>
                                          </p:val>
                                        </p:tav>
                                        <p:tav tm="100000">
                                          <p:val>
                                            <p:strVal val="#ppt_y"/>
                                          </p:val>
                                        </p:tav>
                                      </p:tavLst>
                                    </p:anim>
                                  </p:childTnLst>
                                </p:cTn>
                              </p:par>
                              <p:par>
                                <p:cTn id="451" presetID="2" presetClass="entr" presetSubtype="4" fill="hold" grpId="0" nodeType="withEffect">
                                  <p:stCondLst>
                                    <p:cond delay="0"/>
                                  </p:stCondLst>
                                  <p:childTnLst>
                                    <p:set>
                                      <p:cBhvr>
                                        <p:cTn id="452" dur="1" fill="hold">
                                          <p:stCondLst>
                                            <p:cond delay="0"/>
                                          </p:stCondLst>
                                        </p:cTn>
                                        <p:tgtEl>
                                          <p:spTgt spid="156"/>
                                        </p:tgtEl>
                                        <p:attrNameLst>
                                          <p:attrName>style.visibility</p:attrName>
                                        </p:attrNameLst>
                                      </p:cBhvr>
                                      <p:to>
                                        <p:strVal val="visible"/>
                                      </p:to>
                                    </p:set>
                                    <p:anim calcmode="lin" valueType="num">
                                      <p:cBhvr additive="base">
                                        <p:cTn id="453" dur="500" fill="hold"/>
                                        <p:tgtEl>
                                          <p:spTgt spid="156"/>
                                        </p:tgtEl>
                                        <p:attrNameLst>
                                          <p:attrName>ppt_x</p:attrName>
                                        </p:attrNameLst>
                                      </p:cBhvr>
                                      <p:tavLst>
                                        <p:tav tm="0">
                                          <p:val>
                                            <p:strVal val="#ppt_x"/>
                                          </p:val>
                                        </p:tav>
                                        <p:tav tm="100000">
                                          <p:val>
                                            <p:strVal val="#ppt_x"/>
                                          </p:val>
                                        </p:tav>
                                      </p:tavLst>
                                    </p:anim>
                                    <p:anim calcmode="lin" valueType="num">
                                      <p:cBhvr additive="base">
                                        <p:cTn id="454" dur="500" fill="hold"/>
                                        <p:tgtEl>
                                          <p:spTgt spid="156"/>
                                        </p:tgtEl>
                                        <p:attrNameLst>
                                          <p:attrName>ppt_y</p:attrName>
                                        </p:attrNameLst>
                                      </p:cBhvr>
                                      <p:tavLst>
                                        <p:tav tm="0">
                                          <p:val>
                                            <p:strVal val="1+#ppt_h/2"/>
                                          </p:val>
                                        </p:tav>
                                        <p:tav tm="100000">
                                          <p:val>
                                            <p:strVal val="#ppt_y"/>
                                          </p:val>
                                        </p:tav>
                                      </p:tavLst>
                                    </p:anim>
                                  </p:childTnLst>
                                </p:cTn>
                              </p:par>
                              <p:par>
                                <p:cTn id="455" presetID="2" presetClass="entr" presetSubtype="4" fill="hold" grpId="0" nodeType="withEffect">
                                  <p:stCondLst>
                                    <p:cond delay="0"/>
                                  </p:stCondLst>
                                  <p:childTnLst>
                                    <p:set>
                                      <p:cBhvr>
                                        <p:cTn id="456" dur="1" fill="hold">
                                          <p:stCondLst>
                                            <p:cond delay="0"/>
                                          </p:stCondLst>
                                        </p:cTn>
                                        <p:tgtEl>
                                          <p:spTgt spid="157"/>
                                        </p:tgtEl>
                                        <p:attrNameLst>
                                          <p:attrName>style.visibility</p:attrName>
                                        </p:attrNameLst>
                                      </p:cBhvr>
                                      <p:to>
                                        <p:strVal val="visible"/>
                                      </p:to>
                                    </p:set>
                                    <p:anim calcmode="lin" valueType="num">
                                      <p:cBhvr additive="base">
                                        <p:cTn id="457" dur="500" fill="hold"/>
                                        <p:tgtEl>
                                          <p:spTgt spid="157"/>
                                        </p:tgtEl>
                                        <p:attrNameLst>
                                          <p:attrName>ppt_x</p:attrName>
                                        </p:attrNameLst>
                                      </p:cBhvr>
                                      <p:tavLst>
                                        <p:tav tm="0">
                                          <p:val>
                                            <p:strVal val="#ppt_x"/>
                                          </p:val>
                                        </p:tav>
                                        <p:tav tm="100000">
                                          <p:val>
                                            <p:strVal val="#ppt_x"/>
                                          </p:val>
                                        </p:tav>
                                      </p:tavLst>
                                    </p:anim>
                                    <p:anim calcmode="lin" valueType="num">
                                      <p:cBhvr additive="base">
                                        <p:cTn id="458" dur="500" fill="hold"/>
                                        <p:tgtEl>
                                          <p:spTgt spid="157"/>
                                        </p:tgtEl>
                                        <p:attrNameLst>
                                          <p:attrName>ppt_y</p:attrName>
                                        </p:attrNameLst>
                                      </p:cBhvr>
                                      <p:tavLst>
                                        <p:tav tm="0">
                                          <p:val>
                                            <p:strVal val="1+#ppt_h/2"/>
                                          </p:val>
                                        </p:tav>
                                        <p:tav tm="100000">
                                          <p:val>
                                            <p:strVal val="#ppt_y"/>
                                          </p:val>
                                        </p:tav>
                                      </p:tavLst>
                                    </p:anim>
                                  </p:childTnLst>
                                </p:cTn>
                              </p:par>
                              <p:par>
                                <p:cTn id="459" presetID="2" presetClass="entr" presetSubtype="4" fill="hold" grpId="0" nodeType="withEffect">
                                  <p:stCondLst>
                                    <p:cond delay="0"/>
                                  </p:stCondLst>
                                  <p:childTnLst>
                                    <p:set>
                                      <p:cBhvr>
                                        <p:cTn id="460" dur="1" fill="hold">
                                          <p:stCondLst>
                                            <p:cond delay="0"/>
                                          </p:stCondLst>
                                        </p:cTn>
                                        <p:tgtEl>
                                          <p:spTgt spid="158"/>
                                        </p:tgtEl>
                                        <p:attrNameLst>
                                          <p:attrName>style.visibility</p:attrName>
                                        </p:attrNameLst>
                                      </p:cBhvr>
                                      <p:to>
                                        <p:strVal val="visible"/>
                                      </p:to>
                                    </p:set>
                                    <p:anim calcmode="lin" valueType="num">
                                      <p:cBhvr additive="base">
                                        <p:cTn id="461" dur="500" fill="hold"/>
                                        <p:tgtEl>
                                          <p:spTgt spid="158"/>
                                        </p:tgtEl>
                                        <p:attrNameLst>
                                          <p:attrName>ppt_x</p:attrName>
                                        </p:attrNameLst>
                                      </p:cBhvr>
                                      <p:tavLst>
                                        <p:tav tm="0">
                                          <p:val>
                                            <p:strVal val="#ppt_x"/>
                                          </p:val>
                                        </p:tav>
                                        <p:tav tm="100000">
                                          <p:val>
                                            <p:strVal val="#ppt_x"/>
                                          </p:val>
                                        </p:tav>
                                      </p:tavLst>
                                    </p:anim>
                                    <p:anim calcmode="lin" valueType="num">
                                      <p:cBhvr additive="base">
                                        <p:cTn id="462" dur="500" fill="hold"/>
                                        <p:tgtEl>
                                          <p:spTgt spid="158"/>
                                        </p:tgtEl>
                                        <p:attrNameLst>
                                          <p:attrName>ppt_y</p:attrName>
                                        </p:attrNameLst>
                                      </p:cBhvr>
                                      <p:tavLst>
                                        <p:tav tm="0">
                                          <p:val>
                                            <p:strVal val="1+#ppt_h/2"/>
                                          </p:val>
                                        </p:tav>
                                        <p:tav tm="100000">
                                          <p:val>
                                            <p:strVal val="#ppt_y"/>
                                          </p:val>
                                        </p:tav>
                                      </p:tavLst>
                                    </p:anim>
                                  </p:childTnLst>
                                </p:cTn>
                              </p:par>
                              <p:par>
                                <p:cTn id="463" presetID="2" presetClass="entr" presetSubtype="4" fill="hold" grpId="0" nodeType="withEffect">
                                  <p:stCondLst>
                                    <p:cond delay="0"/>
                                  </p:stCondLst>
                                  <p:childTnLst>
                                    <p:set>
                                      <p:cBhvr>
                                        <p:cTn id="464" dur="1" fill="hold">
                                          <p:stCondLst>
                                            <p:cond delay="0"/>
                                          </p:stCondLst>
                                        </p:cTn>
                                        <p:tgtEl>
                                          <p:spTgt spid="159"/>
                                        </p:tgtEl>
                                        <p:attrNameLst>
                                          <p:attrName>style.visibility</p:attrName>
                                        </p:attrNameLst>
                                      </p:cBhvr>
                                      <p:to>
                                        <p:strVal val="visible"/>
                                      </p:to>
                                    </p:set>
                                    <p:anim calcmode="lin" valueType="num">
                                      <p:cBhvr additive="base">
                                        <p:cTn id="465" dur="500" fill="hold"/>
                                        <p:tgtEl>
                                          <p:spTgt spid="159"/>
                                        </p:tgtEl>
                                        <p:attrNameLst>
                                          <p:attrName>ppt_x</p:attrName>
                                        </p:attrNameLst>
                                      </p:cBhvr>
                                      <p:tavLst>
                                        <p:tav tm="0">
                                          <p:val>
                                            <p:strVal val="#ppt_x"/>
                                          </p:val>
                                        </p:tav>
                                        <p:tav tm="100000">
                                          <p:val>
                                            <p:strVal val="#ppt_x"/>
                                          </p:val>
                                        </p:tav>
                                      </p:tavLst>
                                    </p:anim>
                                    <p:anim calcmode="lin" valueType="num">
                                      <p:cBhvr additive="base">
                                        <p:cTn id="466" dur="500" fill="hold"/>
                                        <p:tgtEl>
                                          <p:spTgt spid="159"/>
                                        </p:tgtEl>
                                        <p:attrNameLst>
                                          <p:attrName>ppt_y</p:attrName>
                                        </p:attrNameLst>
                                      </p:cBhvr>
                                      <p:tavLst>
                                        <p:tav tm="0">
                                          <p:val>
                                            <p:strVal val="1+#ppt_h/2"/>
                                          </p:val>
                                        </p:tav>
                                        <p:tav tm="100000">
                                          <p:val>
                                            <p:strVal val="#ppt_y"/>
                                          </p:val>
                                        </p:tav>
                                      </p:tavLst>
                                    </p:anim>
                                  </p:childTnLst>
                                </p:cTn>
                              </p:par>
                              <p:par>
                                <p:cTn id="467" presetID="2" presetClass="entr" presetSubtype="4" fill="hold" grpId="0" nodeType="withEffect">
                                  <p:stCondLst>
                                    <p:cond delay="0"/>
                                  </p:stCondLst>
                                  <p:childTnLst>
                                    <p:set>
                                      <p:cBhvr>
                                        <p:cTn id="468" dur="1" fill="hold">
                                          <p:stCondLst>
                                            <p:cond delay="0"/>
                                          </p:stCondLst>
                                        </p:cTn>
                                        <p:tgtEl>
                                          <p:spTgt spid="160"/>
                                        </p:tgtEl>
                                        <p:attrNameLst>
                                          <p:attrName>style.visibility</p:attrName>
                                        </p:attrNameLst>
                                      </p:cBhvr>
                                      <p:to>
                                        <p:strVal val="visible"/>
                                      </p:to>
                                    </p:set>
                                    <p:anim calcmode="lin" valueType="num">
                                      <p:cBhvr additive="base">
                                        <p:cTn id="469" dur="500" fill="hold"/>
                                        <p:tgtEl>
                                          <p:spTgt spid="160"/>
                                        </p:tgtEl>
                                        <p:attrNameLst>
                                          <p:attrName>ppt_x</p:attrName>
                                        </p:attrNameLst>
                                      </p:cBhvr>
                                      <p:tavLst>
                                        <p:tav tm="0">
                                          <p:val>
                                            <p:strVal val="#ppt_x"/>
                                          </p:val>
                                        </p:tav>
                                        <p:tav tm="100000">
                                          <p:val>
                                            <p:strVal val="#ppt_x"/>
                                          </p:val>
                                        </p:tav>
                                      </p:tavLst>
                                    </p:anim>
                                    <p:anim calcmode="lin" valueType="num">
                                      <p:cBhvr additive="base">
                                        <p:cTn id="470" dur="500" fill="hold"/>
                                        <p:tgtEl>
                                          <p:spTgt spid="160"/>
                                        </p:tgtEl>
                                        <p:attrNameLst>
                                          <p:attrName>ppt_y</p:attrName>
                                        </p:attrNameLst>
                                      </p:cBhvr>
                                      <p:tavLst>
                                        <p:tav tm="0">
                                          <p:val>
                                            <p:strVal val="1+#ppt_h/2"/>
                                          </p:val>
                                        </p:tav>
                                        <p:tav tm="100000">
                                          <p:val>
                                            <p:strVal val="#ppt_y"/>
                                          </p:val>
                                        </p:tav>
                                      </p:tavLst>
                                    </p:anim>
                                  </p:childTnLst>
                                </p:cTn>
                              </p:par>
                              <p:par>
                                <p:cTn id="471" presetID="2" presetClass="entr" presetSubtype="4" fill="hold" grpId="0" nodeType="withEffect">
                                  <p:stCondLst>
                                    <p:cond delay="0"/>
                                  </p:stCondLst>
                                  <p:childTnLst>
                                    <p:set>
                                      <p:cBhvr>
                                        <p:cTn id="472" dur="1" fill="hold">
                                          <p:stCondLst>
                                            <p:cond delay="0"/>
                                          </p:stCondLst>
                                        </p:cTn>
                                        <p:tgtEl>
                                          <p:spTgt spid="161"/>
                                        </p:tgtEl>
                                        <p:attrNameLst>
                                          <p:attrName>style.visibility</p:attrName>
                                        </p:attrNameLst>
                                      </p:cBhvr>
                                      <p:to>
                                        <p:strVal val="visible"/>
                                      </p:to>
                                    </p:set>
                                    <p:anim calcmode="lin" valueType="num">
                                      <p:cBhvr additive="base">
                                        <p:cTn id="473" dur="500" fill="hold"/>
                                        <p:tgtEl>
                                          <p:spTgt spid="161"/>
                                        </p:tgtEl>
                                        <p:attrNameLst>
                                          <p:attrName>ppt_x</p:attrName>
                                        </p:attrNameLst>
                                      </p:cBhvr>
                                      <p:tavLst>
                                        <p:tav tm="0">
                                          <p:val>
                                            <p:strVal val="#ppt_x"/>
                                          </p:val>
                                        </p:tav>
                                        <p:tav tm="100000">
                                          <p:val>
                                            <p:strVal val="#ppt_x"/>
                                          </p:val>
                                        </p:tav>
                                      </p:tavLst>
                                    </p:anim>
                                    <p:anim calcmode="lin" valueType="num">
                                      <p:cBhvr additive="base">
                                        <p:cTn id="474" dur="500" fill="hold"/>
                                        <p:tgtEl>
                                          <p:spTgt spid="161"/>
                                        </p:tgtEl>
                                        <p:attrNameLst>
                                          <p:attrName>ppt_y</p:attrName>
                                        </p:attrNameLst>
                                      </p:cBhvr>
                                      <p:tavLst>
                                        <p:tav tm="0">
                                          <p:val>
                                            <p:strVal val="1+#ppt_h/2"/>
                                          </p:val>
                                        </p:tav>
                                        <p:tav tm="100000">
                                          <p:val>
                                            <p:strVal val="#ppt_y"/>
                                          </p:val>
                                        </p:tav>
                                      </p:tavLst>
                                    </p:anim>
                                  </p:childTnLst>
                                </p:cTn>
                              </p:par>
                              <p:par>
                                <p:cTn id="475" presetID="2" presetClass="entr" presetSubtype="4" fill="hold" grpId="0" nodeType="withEffect">
                                  <p:stCondLst>
                                    <p:cond delay="0"/>
                                  </p:stCondLst>
                                  <p:childTnLst>
                                    <p:set>
                                      <p:cBhvr>
                                        <p:cTn id="476" dur="1" fill="hold">
                                          <p:stCondLst>
                                            <p:cond delay="0"/>
                                          </p:stCondLst>
                                        </p:cTn>
                                        <p:tgtEl>
                                          <p:spTgt spid="162"/>
                                        </p:tgtEl>
                                        <p:attrNameLst>
                                          <p:attrName>style.visibility</p:attrName>
                                        </p:attrNameLst>
                                      </p:cBhvr>
                                      <p:to>
                                        <p:strVal val="visible"/>
                                      </p:to>
                                    </p:set>
                                    <p:anim calcmode="lin" valueType="num">
                                      <p:cBhvr additive="base">
                                        <p:cTn id="477" dur="500" fill="hold"/>
                                        <p:tgtEl>
                                          <p:spTgt spid="162"/>
                                        </p:tgtEl>
                                        <p:attrNameLst>
                                          <p:attrName>ppt_x</p:attrName>
                                        </p:attrNameLst>
                                      </p:cBhvr>
                                      <p:tavLst>
                                        <p:tav tm="0">
                                          <p:val>
                                            <p:strVal val="#ppt_x"/>
                                          </p:val>
                                        </p:tav>
                                        <p:tav tm="100000">
                                          <p:val>
                                            <p:strVal val="#ppt_x"/>
                                          </p:val>
                                        </p:tav>
                                      </p:tavLst>
                                    </p:anim>
                                    <p:anim calcmode="lin" valueType="num">
                                      <p:cBhvr additive="base">
                                        <p:cTn id="478" dur="500" fill="hold"/>
                                        <p:tgtEl>
                                          <p:spTgt spid="162"/>
                                        </p:tgtEl>
                                        <p:attrNameLst>
                                          <p:attrName>ppt_y</p:attrName>
                                        </p:attrNameLst>
                                      </p:cBhvr>
                                      <p:tavLst>
                                        <p:tav tm="0">
                                          <p:val>
                                            <p:strVal val="1+#ppt_h/2"/>
                                          </p:val>
                                        </p:tav>
                                        <p:tav tm="100000">
                                          <p:val>
                                            <p:strVal val="#ppt_y"/>
                                          </p:val>
                                        </p:tav>
                                      </p:tavLst>
                                    </p:anim>
                                  </p:childTnLst>
                                </p:cTn>
                              </p:par>
                              <p:par>
                                <p:cTn id="479" presetID="2" presetClass="entr" presetSubtype="4" fill="hold" nodeType="withEffect">
                                  <p:stCondLst>
                                    <p:cond delay="0"/>
                                  </p:stCondLst>
                                  <p:childTnLst>
                                    <p:set>
                                      <p:cBhvr>
                                        <p:cTn id="480" dur="1" fill="hold">
                                          <p:stCondLst>
                                            <p:cond delay="0"/>
                                          </p:stCondLst>
                                        </p:cTn>
                                        <p:tgtEl>
                                          <p:spTgt spid="163"/>
                                        </p:tgtEl>
                                        <p:attrNameLst>
                                          <p:attrName>style.visibility</p:attrName>
                                        </p:attrNameLst>
                                      </p:cBhvr>
                                      <p:to>
                                        <p:strVal val="visible"/>
                                      </p:to>
                                    </p:set>
                                    <p:anim calcmode="lin" valueType="num">
                                      <p:cBhvr additive="base">
                                        <p:cTn id="481" dur="500" fill="hold"/>
                                        <p:tgtEl>
                                          <p:spTgt spid="163"/>
                                        </p:tgtEl>
                                        <p:attrNameLst>
                                          <p:attrName>ppt_x</p:attrName>
                                        </p:attrNameLst>
                                      </p:cBhvr>
                                      <p:tavLst>
                                        <p:tav tm="0">
                                          <p:val>
                                            <p:strVal val="#ppt_x"/>
                                          </p:val>
                                        </p:tav>
                                        <p:tav tm="100000">
                                          <p:val>
                                            <p:strVal val="#ppt_x"/>
                                          </p:val>
                                        </p:tav>
                                      </p:tavLst>
                                    </p:anim>
                                    <p:anim calcmode="lin" valueType="num">
                                      <p:cBhvr additive="base">
                                        <p:cTn id="482" dur="500" fill="hold"/>
                                        <p:tgtEl>
                                          <p:spTgt spid="163"/>
                                        </p:tgtEl>
                                        <p:attrNameLst>
                                          <p:attrName>ppt_y</p:attrName>
                                        </p:attrNameLst>
                                      </p:cBhvr>
                                      <p:tavLst>
                                        <p:tav tm="0">
                                          <p:val>
                                            <p:strVal val="1+#ppt_h/2"/>
                                          </p:val>
                                        </p:tav>
                                        <p:tav tm="100000">
                                          <p:val>
                                            <p:strVal val="#ppt_y"/>
                                          </p:val>
                                        </p:tav>
                                      </p:tavLst>
                                    </p:anim>
                                  </p:childTnLst>
                                </p:cTn>
                              </p:par>
                              <p:par>
                                <p:cTn id="483" presetID="2" presetClass="entr" presetSubtype="4" fill="hold" nodeType="withEffect">
                                  <p:stCondLst>
                                    <p:cond delay="0"/>
                                  </p:stCondLst>
                                  <p:childTnLst>
                                    <p:set>
                                      <p:cBhvr>
                                        <p:cTn id="484" dur="1" fill="hold">
                                          <p:stCondLst>
                                            <p:cond delay="0"/>
                                          </p:stCondLst>
                                        </p:cTn>
                                        <p:tgtEl>
                                          <p:spTgt spid="164"/>
                                        </p:tgtEl>
                                        <p:attrNameLst>
                                          <p:attrName>style.visibility</p:attrName>
                                        </p:attrNameLst>
                                      </p:cBhvr>
                                      <p:to>
                                        <p:strVal val="visible"/>
                                      </p:to>
                                    </p:set>
                                    <p:anim calcmode="lin" valueType="num">
                                      <p:cBhvr additive="base">
                                        <p:cTn id="485" dur="500" fill="hold"/>
                                        <p:tgtEl>
                                          <p:spTgt spid="164"/>
                                        </p:tgtEl>
                                        <p:attrNameLst>
                                          <p:attrName>ppt_x</p:attrName>
                                        </p:attrNameLst>
                                      </p:cBhvr>
                                      <p:tavLst>
                                        <p:tav tm="0">
                                          <p:val>
                                            <p:strVal val="#ppt_x"/>
                                          </p:val>
                                        </p:tav>
                                        <p:tav tm="100000">
                                          <p:val>
                                            <p:strVal val="#ppt_x"/>
                                          </p:val>
                                        </p:tav>
                                      </p:tavLst>
                                    </p:anim>
                                    <p:anim calcmode="lin" valueType="num">
                                      <p:cBhvr additive="base">
                                        <p:cTn id="486" dur="500" fill="hold"/>
                                        <p:tgtEl>
                                          <p:spTgt spid="164"/>
                                        </p:tgtEl>
                                        <p:attrNameLst>
                                          <p:attrName>ppt_y</p:attrName>
                                        </p:attrNameLst>
                                      </p:cBhvr>
                                      <p:tavLst>
                                        <p:tav tm="0">
                                          <p:val>
                                            <p:strVal val="1+#ppt_h/2"/>
                                          </p:val>
                                        </p:tav>
                                        <p:tav tm="100000">
                                          <p:val>
                                            <p:strVal val="#ppt_y"/>
                                          </p:val>
                                        </p:tav>
                                      </p:tavLst>
                                    </p:anim>
                                  </p:childTnLst>
                                </p:cTn>
                              </p:par>
                              <p:par>
                                <p:cTn id="487" presetID="2" presetClass="entr" presetSubtype="4" fill="hold" nodeType="withEffect">
                                  <p:stCondLst>
                                    <p:cond delay="0"/>
                                  </p:stCondLst>
                                  <p:childTnLst>
                                    <p:set>
                                      <p:cBhvr>
                                        <p:cTn id="488" dur="1" fill="hold">
                                          <p:stCondLst>
                                            <p:cond delay="0"/>
                                          </p:stCondLst>
                                        </p:cTn>
                                        <p:tgtEl>
                                          <p:spTgt spid="165"/>
                                        </p:tgtEl>
                                        <p:attrNameLst>
                                          <p:attrName>style.visibility</p:attrName>
                                        </p:attrNameLst>
                                      </p:cBhvr>
                                      <p:to>
                                        <p:strVal val="visible"/>
                                      </p:to>
                                    </p:set>
                                    <p:anim calcmode="lin" valueType="num">
                                      <p:cBhvr additive="base">
                                        <p:cTn id="489" dur="500" fill="hold"/>
                                        <p:tgtEl>
                                          <p:spTgt spid="165"/>
                                        </p:tgtEl>
                                        <p:attrNameLst>
                                          <p:attrName>ppt_x</p:attrName>
                                        </p:attrNameLst>
                                      </p:cBhvr>
                                      <p:tavLst>
                                        <p:tav tm="0">
                                          <p:val>
                                            <p:strVal val="#ppt_x"/>
                                          </p:val>
                                        </p:tav>
                                        <p:tav tm="100000">
                                          <p:val>
                                            <p:strVal val="#ppt_x"/>
                                          </p:val>
                                        </p:tav>
                                      </p:tavLst>
                                    </p:anim>
                                    <p:anim calcmode="lin" valueType="num">
                                      <p:cBhvr additive="base">
                                        <p:cTn id="490" dur="500" fill="hold"/>
                                        <p:tgtEl>
                                          <p:spTgt spid="165"/>
                                        </p:tgtEl>
                                        <p:attrNameLst>
                                          <p:attrName>ppt_y</p:attrName>
                                        </p:attrNameLst>
                                      </p:cBhvr>
                                      <p:tavLst>
                                        <p:tav tm="0">
                                          <p:val>
                                            <p:strVal val="1+#ppt_h/2"/>
                                          </p:val>
                                        </p:tav>
                                        <p:tav tm="100000">
                                          <p:val>
                                            <p:strVal val="#ppt_y"/>
                                          </p:val>
                                        </p:tav>
                                      </p:tavLst>
                                    </p:anim>
                                  </p:childTnLst>
                                </p:cTn>
                              </p:par>
                              <p:par>
                                <p:cTn id="491" presetID="2" presetClass="entr" presetSubtype="4" fill="hold" nodeType="withEffect">
                                  <p:stCondLst>
                                    <p:cond delay="0"/>
                                  </p:stCondLst>
                                  <p:childTnLst>
                                    <p:set>
                                      <p:cBhvr>
                                        <p:cTn id="492" dur="1" fill="hold">
                                          <p:stCondLst>
                                            <p:cond delay="0"/>
                                          </p:stCondLst>
                                        </p:cTn>
                                        <p:tgtEl>
                                          <p:spTgt spid="166"/>
                                        </p:tgtEl>
                                        <p:attrNameLst>
                                          <p:attrName>style.visibility</p:attrName>
                                        </p:attrNameLst>
                                      </p:cBhvr>
                                      <p:to>
                                        <p:strVal val="visible"/>
                                      </p:to>
                                    </p:set>
                                    <p:anim calcmode="lin" valueType="num">
                                      <p:cBhvr additive="base">
                                        <p:cTn id="493" dur="500" fill="hold"/>
                                        <p:tgtEl>
                                          <p:spTgt spid="166"/>
                                        </p:tgtEl>
                                        <p:attrNameLst>
                                          <p:attrName>ppt_x</p:attrName>
                                        </p:attrNameLst>
                                      </p:cBhvr>
                                      <p:tavLst>
                                        <p:tav tm="0">
                                          <p:val>
                                            <p:strVal val="#ppt_x"/>
                                          </p:val>
                                        </p:tav>
                                        <p:tav tm="100000">
                                          <p:val>
                                            <p:strVal val="#ppt_x"/>
                                          </p:val>
                                        </p:tav>
                                      </p:tavLst>
                                    </p:anim>
                                    <p:anim calcmode="lin" valueType="num">
                                      <p:cBhvr additive="base">
                                        <p:cTn id="494" dur="500" fill="hold"/>
                                        <p:tgtEl>
                                          <p:spTgt spid="166"/>
                                        </p:tgtEl>
                                        <p:attrNameLst>
                                          <p:attrName>ppt_y</p:attrName>
                                        </p:attrNameLst>
                                      </p:cBhvr>
                                      <p:tavLst>
                                        <p:tav tm="0">
                                          <p:val>
                                            <p:strVal val="1+#ppt_h/2"/>
                                          </p:val>
                                        </p:tav>
                                        <p:tav tm="100000">
                                          <p:val>
                                            <p:strVal val="#ppt_y"/>
                                          </p:val>
                                        </p:tav>
                                      </p:tavLst>
                                    </p:anim>
                                  </p:childTnLst>
                                </p:cTn>
                              </p:par>
                              <p:par>
                                <p:cTn id="495" presetID="2" presetClass="entr" presetSubtype="4" fill="hold" grpId="0" nodeType="withEffect">
                                  <p:stCondLst>
                                    <p:cond delay="0"/>
                                  </p:stCondLst>
                                  <p:childTnLst>
                                    <p:set>
                                      <p:cBhvr>
                                        <p:cTn id="496" dur="1" fill="hold">
                                          <p:stCondLst>
                                            <p:cond delay="0"/>
                                          </p:stCondLst>
                                        </p:cTn>
                                        <p:tgtEl>
                                          <p:spTgt spid="167"/>
                                        </p:tgtEl>
                                        <p:attrNameLst>
                                          <p:attrName>style.visibility</p:attrName>
                                        </p:attrNameLst>
                                      </p:cBhvr>
                                      <p:to>
                                        <p:strVal val="visible"/>
                                      </p:to>
                                    </p:set>
                                    <p:anim calcmode="lin" valueType="num">
                                      <p:cBhvr additive="base">
                                        <p:cTn id="497" dur="500" fill="hold"/>
                                        <p:tgtEl>
                                          <p:spTgt spid="167"/>
                                        </p:tgtEl>
                                        <p:attrNameLst>
                                          <p:attrName>ppt_x</p:attrName>
                                        </p:attrNameLst>
                                      </p:cBhvr>
                                      <p:tavLst>
                                        <p:tav tm="0">
                                          <p:val>
                                            <p:strVal val="#ppt_x"/>
                                          </p:val>
                                        </p:tav>
                                        <p:tav tm="100000">
                                          <p:val>
                                            <p:strVal val="#ppt_x"/>
                                          </p:val>
                                        </p:tav>
                                      </p:tavLst>
                                    </p:anim>
                                    <p:anim calcmode="lin" valueType="num">
                                      <p:cBhvr additive="base">
                                        <p:cTn id="498" dur="500" fill="hold"/>
                                        <p:tgtEl>
                                          <p:spTgt spid="167"/>
                                        </p:tgtEl>
                                        <p:attrNameLst>
                                          <p:attrName>ppt_y</p:attrName>
                                        </p:attrNameLst>
                                      </p:cBhvr>
                                      <p:tavLst>
                                        <p:tav tm="0">
                                          <p:val>
                                            <p:strVal val="1+#ppt_h/2"/>
                                          </p:val>
                                        </p:tav>
                                        <p:tav tm="100000">
                                          <p:val>
                                            <p:strVal val="#ppt_y"/>
                                          </p:val>
                                        </p:tav>
                                      </p:tavLst>
                                    </p:anim>
                                  </p:childTnLst>
                                </p:cTn>
                              </p:par>
                              <p:par>
                                <p:cTn id="499" presetID="2" presetClass="entr" presetSubtype="4" fill="hold" grpId="0" nodeType="withEffect">
                                  <p:stCondLst>
                                    <p:cond delay="0"/>
                                  </p:stCondLst>
                                  <p:childTnLst>
                                    <p:set>
                                      <p:cBhvr>
                                        <p:cTn id="500" dur="1" fill="hold">
                                          <p:stCondLst>
                                            <p:cond delay="0"/>
                                          </p:stCondLst>
                                        </p:cTn>
                                        <p:tgtEl>
                                          <p:spTgt spid="168"/>
                                        </p:tgtEl>
                                        <p:attrNameLst>
                                          <p:attrName>style.visibility</p:attrName>
                                        </p:attrNameLst>
                                      </p:cBhvr>
                                      <p:to>
                                        <p:strVal val="visible"/>
                                      </p:to>
                                    </p:set>
                                    <p:anim calcmode="lin" valueType="num">
                                      <p:cBhvr additive="base">
                                        <p:cTn id="501" dur="500" fill="hold"/>
                                        <p:tgtEl>
                                          <p:spTgt spid="168"/>
                                        </p:tgtEl>
                                        <p:attrNameLst>
                                          <p:attrName>ppt_x</p:attrName>
                                        </p:attrNameLst>
                                      </p:cBhvr>
                                      <p:tavLst>
                                        <p:tav tm="0">
                                          <p:val>
                                            <p:strVal val="#ppt_x"/>
                                          </p:val>
                                        </p:tav>
                                        <p:tav tm="100000">
                                          <p:val>
                                            <p:strVal val="#ppt_x"/>
                                          </p:val>
                                        </p:tav>
                                      </p:tavLst>
                                    </p:anim>
                                    <p:anim calcmode="lin" valueType="num">
                                      <p:cBhvr additive="base">
                                        <p:cTn id="502" dur="500" fill="hold"/>
                                        <p:tgtEl>
                                          <p:spTgt spid="168"/>
                                        </p:tgtEl>
                                        <p:attrNameLst>
                                          <p:attrName>ppt_y</p:attrName>
                                        </p:attrNameLst>
                                      </p:cBhvr>
                                      <p:tavLst>
                                        <p:tav tm="0">
                                          <p:val>
                                            <p:strVal val="1+#ppt_h/2"/>
                                          </p:val>
                                        </p:tav>
                                        <p:tav tm="100000">
                                          <p:val>
                                            <p:strVal val="#ppt_y"/>
                                          </p:val>
                                        </p:tav>
                                      </p:tavLst>
                                    </p:anim>
                                  </p:childTnLst>
                                </p:cTn>
                              </p:par>
                              <p:par>
                                <p:cTn id="503" presetID="2" presetClass="entr" presetSubtype="4" fill="hold" grpId="0" nodeType="withEffect">
                                  <p:stCondLst>
                                    <p:cond delay="0"/>
                                  </p:stCondLst>
                                  <p:childTnLst>
                                    <p:set>
                                      <p:cBhvr>
                                        <p:cTn id="504" dur="1" fill="hold">
                                          <p:stCondLst>
                                            <p:cond delay="0"/>
                                          </p:stCondLst>
                                        </p:cTn>
                                        <p:tgtEl>
                                          <p:spTgt spid="169"/>
                                        </p:tgtEl>
                                        <p:attrNameLst>
                                          <p:attrName>style.visibility</p:attrName>
                                        </p:attrNameLst>
                                      </p:cBhvr>
                                      <p:to>
                                        <p:strVal val="visible"/>
                                      </p:to>
                                    </p:set>
                                    <p:anim calcmode="lin" valueType="num">
                                      <p:cBhvr additive="base">
                                        <p:cTn id="505" dur="500" fill="hold"/>
                                        <p:tgtEl>
                                          <p:spTgt spid="169"/>
                                        </p:tgtEl>
                                        <p:attrNameLst>
                                          <p:attrName>ppt_x</p:attrName>
                                        </p:attrNameLst>
                                      </p:cBhvr>
                                      <p:tavLst>
                                        <p:tav tm="0">
                                          <p:val>
                                            <p:strVal val="#ppt_x"/>
                                          </p:val>
                                        </p:tav>
                                        <p:tav tm="100000">
                                          <p:val>
                                            <p:strVal val="#ppt_x"/>
                                          </p:val>
                                        </p:tav>
                                      </p:tavLst>
                                    </p:anim>
                                    <p:anim calcmode="lin" valueType="num">
                                      <p:cBhvr additive="base">
                                        <p:cTn id="506" dur="500" fill="hold"/>
                                        <p:tgtEl>
                                          <p:spTgt spid="169"/>
                                        </p:tgtEl>
                                        <p:attrNameLst>
                                          <p:attrName>ppt_y</p:attrName>
                                        </p:attrNameLst>
                                      </p:cBhvr>
                                      <p:tavLst>
                                        <p:tav tm="0">
                                          <p:val>
                                            <p:strVal val="1+#ppt_h/2"/>
                                          </p:val>
                                        </p:tav>
                                        <p:tav tm="100000">
                                          <p:val>
                                            <p:strVal val="#ppt_y"/>
                                          </p:val>
                                        </p:tav>
                                      </p:tavLst>
                                    </p:anim>
                                  </p:childTnLst>
                                </p:cTn>
                              </p:par>
                              <p:par>
                                <p:cTn id="507" presetID="2" presetClass="entr" presetSubtype="4" fill="hold" grpId="0" nodeType="withEffect">
                                  <p:stCondLst>
                                    <p:cond delay="0"/>
                                  </p:stCondLst>
                                  <p:childTnLst>
                                    <p:set>
                                      <p:cBhvr>
                                        <p:cTn id="508" dur="1" fill="hold">
                                          <p:stCondLst>
                                            <p:cond delay="0"/>
                                          </p:stCondLst>
                                        </p:cTn>
                                        <p:tgtEl>
                                          <p:spTgt spid="170"/>
                                        </p:tgtEl>
                                        <p:attrNameLst>
                                          <p:attrName>style.visibility</p:attrName>
                                        </p:attrNameLst>
                                      </p:cBhvr>
                                      <p:to>
                                        <p:strVal val="visible"/>
                                      </p:to>
                                    </p:set>
                                    <p:anim calcmode="lin" valueType="num">
                                      <p:cBhvr additive="base">
                                        <p:cTn id="509" dur="500" fill="hold"/>
                                        <p:tgtEl>
                                          <p:spTgt spid="170"/>
                                        </p:tgtEl>
                                        <p:attrNameLst>
                                          <p:attrName>ppt_x</p:attrName>
                                        </p:attrNameLst>
                                      </p:cBhvr>
                                      <p:tavLst>
                                        <p:tav tm="0">
                                          <p:val>
                                            <p:strVal val="#ppt_x"/>
                                          </p:val>
                                        </p:tav>
                                        <p:tav tm="100000">
                                          <p:val>
                                            <p:strVal val="#ppt_x"/>
                                          </p:val>
                                        </p:tav>
                                      </p:tavLst>
                                    </p:anim>
                                    <p:anim calcmode="lin" valueType="num">
                                      <p:cBhvr additive="base">
                                        <p:cTn id="510" dur="500" fill="hold"/>
                                        <p:tgtEl>
                                          <p:spTgt spid="170"/>
                                        </p:tgtEl>
                                        <p:attrNameLst>
                                          <p:attrName>ppt_y</p:attrName>
                                        </p:attrNameLst>
                                      </p:cBhvr>
                                      <p:tavLst>
                                        <p:tav tm="0">
                                          <p:val>
                                            <p:strVal val="1+#ppt_h/2"/>
                                          </p:val>
                                        </p:tav>
                                        <p:tav tm="100000">
                                          <p:val>
                                            <p:strVal val="#ppt_y"/>
                                          </p:val>
                                        </p:tav>
                                      </p:tavLst>
                                    </p:anim>
                                  </p:childTnLst>
                                </p:cTn>
                              </p:par>
                              <p:par>
                                <p:cTn id="511" presetID="2" presetClass="entr" presetSubtype="4" fill="hold" grpId="0" nodeType="withEffect">
                                  <p:stCondLst>
                                    <p:cond delay="0"/>
                                  </p:stCondLst>
                                  <p:childTnLst>
                                    <p:set>
                                      <p:cBhvr>
                                        <p:cTn id="512" dur="1" fill="hold">
                                          <p:stCondLst>
                                            <p:cond delay="0"/>
                                          </p:stCondLst>
                                        </p:cTn>
                                        <p:tgtEl>
                                          <p:spTgt spid="171"/>
                                        </p:tgtEl>
                                        <p:attrNameLst>
                                          <p:attrName>style.visibility</p:attrName>
                                        </p:attrNameLst>
                                      </p:cBhvr>
                                      <p:to>
                                        <p:strVal val="visible"/>
                                      </p:to>
                                    </p:set>
                                    <p:anim calcmode="lin" valueType="num">
                                      <p:cBhvr additive="base">
                                        <p:cTn id="513" dur="500" fill="hold"/>
                                        <p:tgtEl>
                                          <p:spTgt spid="171"/>
                                        </p:tgtEl>
                                        <p:attrNameLst>
                                          <p:attrName>ppt_x</p:attrName>
                                        </p:attrNameLst>
                                      </p:cBhvr>
                                      <p:tavLst>
                                        <p:tav tm="0">
                                          <p:val>
                                            <p:strVal val="#ppt_x"/>
                                          </p:val>
                                        </p:tav>
                                        <p:tav tm="100000">
                                          <p:val>
                                            <p:strVal val="#ppt_x"/>
                                          </p:val>
                                        </p:tav>
                                      </p:tavLst>
                                    </p:anim>
                                    <p:anim calcmode="lin" valueType="num">
                                      <p:cBhvr additive="base">
                                        <p:cTn id="514" dur="500" fill="hold"/>
                                        <p:tgtEl>
                                          <p:spTgt spid="171"/>
                                        </p:tgtEl>
                                        <p:attrNameLst>
                                          <p:attrName>ppt_y</p:attrName>
                                        </p:attrNameLst>
                                      </p:cBhvr>
                                      <p:tavLst>
                                        <p:tav tm="0">
                                          <p:val>
                                            <p:strVal val="1+#ppt_h/2"/>
                                          </p:val>
                                        </p:tav>
                                        <p:tav tm="100000">
                                          <p:val>
                                            <p:strVal val="#ppt_y"/>
                                          </p:val>
                                        </p:tav>
                                      </p:tavLst>
                                    </p:anim>
                                  </p:childTnLst>
                                </p:cTn>
                              </p:par>
                              <p:par>
                                <p:cTn id="515" presetID="2" presetClass="entr" presetSubtype="4" fill="hold" grpId="0" nodeType="withEffect">
                                  <p:stCondLst>
                                    <p:cond delay="0"/>
                                  </p:stCondLst>
                                  <p:childTnLst>
                                    <p:set>
                                      <p:cBhvr>
                                        <p:cTn id="516" dur="1" fill="hold">
                                          <p:stCondLst>
                                            <p:cond delay="0"/>
                                          </p:stCondLst>
                                        </p:cTn>
                                        <p:tgtEl>
                                          <p:spTgt spid="172"/>
                                        </p:tgtEl>
                                        <p:attrNameLst>
                                          <p:attrName>style.visibility</p:attrName>
                                        </p:attrNameLst>
                                      </p:cBhvr>
                                      <p:to>
                                        <p:strVal val="visible"/>
                                      </p:to>
                                    </p:set>
                                    <p:anim calcmode="lin" valueType="num">
                                      <p:cBhvr additive="base">
                                        <p:cTn id="517" dur="500" fill="hold"/>
                                        <p:tgtEl>
                                          <p:spTgt spid="172"/>
                                        </p:tgtEl>
                                        <p:attrNameLst>
                                          <p:attrName>ppt_x</p:attrName>
                                        </p:attrNameLst>
                                      </p:cBhvr>
                                      <p:tavLst>
                                        <p:tav tm="0">
                                          <p:val>
                                            <p:strVal val="#ppt_x"/>
                                          </p:val>
                                        </p:tav>
                                        <p:tav tm="100000">
                                          <p:val>
                                            <p:strVal val="#ppt_x"/>
                                          </p:val>
                                        </p:tav>
                                      </p:tavLst>
                                    </p:anim>
                                    <p:anim calcmode="lin" valueType="num">
                                      <p:cBhvr additive="base">
                                        <p:cTn id="518" dur="500" fill="hold"/>
                                        <p:tgtEl>
                                          <p:spTgt spid="172"/>
                                        </p:tgtEl>
                                        <p:attrNameLst>
                                          <p:attrName>ppt_y</p:attrName>
                                        </p:attrNameLst>
                                      </p:cBhvr>
                                      <p:tavLst>
                                        <p:tav tm="0">
                                          <p:val>
                                            <p:strVal val="1+#ppt_h/2"/>
                                          </p:val>
                                        </p:tav>
                                        <p:tav tm="100000">
                                          <p:val>
                                            <p:strVal val="#ppt_y"/>
                                          </p:val>
                                        </p:tav>
                                      </p:tavLst>
                                    </p:anim>
                                  </p:childTnLst>
                                </p:cTn>
                              </p:par>
                              <p:par>
                                <p:cTn id="519" presetID="2" presetClass="entr" presetSubtype="4" fill="hold" grpId="0" nodeType="withEffect">
                                  <p:stCondLst>
                                    <p:cond delay="0"/>
                                  </p:stCondLst>
                                  <p:childTnLst>
                                    <p:set>
                                      <p:cBhvr>
                                        <p:cTn id="520" dur="1" fill="hold">
                                          <p:stCondLst>
                                            <p:cond delay="0"/>
                                          </p:stCondLst>
                                        </p:cTn>
                                        <p:tgtEl>
                                          <p:spTgt spid="173"/>
                                        </p:tgtEl>
                                        <p:attrNameLst>
                                          <p:attrName>style.visibility</p:attrName>
                                        </p:attrNameLst>
                                      </p:cBhvr>
                                      <p:to>
                                        <p:strVal val="visible"/>
                                      </p:to>
                                    </p:set>
                                    <p:anim calcmode="lin" valueType="num">
                                      <p:cBhvr additive="base">
                                        <p:cTn id="521" dur="500" fill="hold"/>
                                        <p:tgtEl>
                                          <p:spTgt spid="173"/>
                                        </p:tgtEl>
                                        <p:attrNameLst>
                                          <p:attrName>ppt_x</p:attrName>
                                        </p:attrNameLst>
                                      </p:cBhvr>
                                      <p:tavLst>
                                        <p:tav tm="0">
                                          <p:val>
                                            <p:strVal val="#ppt_x"/>
                                          </p:val>
                                        </p:tav>
                                        <p:tav tm="100000">
                                          <p:val>
                                            <p:strVal val="#ppt_x"/>
                                          </p:val>
                                        </p:tav>
                                      </p:tavLst>
                                    </p:anim>
                                    <p:anim calcmode="lin" valueType="num">
                                      <p:cBhvr additive="base">
                                        <p:cTn id="522" dur="500" fill="hold"/>
                                        <p:tgtEl>
                                          <p:spTgt spid="173"/>
                                        </p:tgtEl>
                                        <p:attrNameLst>
                                          <p:attrName>ppt_y</p:attrName>
                                        </p:attrNameLst>
                                      </p:cBhvr>
                                      <p:tavLst>
                                        <p:tav tm="0">
                                          <p:val>
                                            <p:strVal val="1+#ppt_h/2"/>
                                          </p:val>
                                        </p:tav>
                                        <p:tav tm="100000">
                                          <p:val>
                                            <p:strVal val="#ppt_y"/>
                                          </p:val>
                                        </p:tav>
                                      </p:tavLst>
                                    </p:anim>
                                  </p:childTnLst>
                                </p:cTn>
                              </p:par>
                              <p:par>
                                <p:cTn id="523" presetID="2" presetClass="entr" presetSubtype="4" fill="hold" grpId="0" nodeType="withEffect">
                                  <p:stCondLst>
                                    <p:cond delay="0"/>
                                  </p:stCondLst>
                                  <p:childTnLst>
                                    <p:set>
                                      <p:cBhvr>
                                        <p:cTn id="524" dur="1" fill="hold">
                                          <p:stCondLst>
                                            <p:cond delay="0"/>
                                          </p:stCondLst>
                                        </p:cTn>
                                        <p:tgtEl>
                                          <p:spTgt spid="174"/>
                                        </p:tgtEl>
                                        <p:attrNameLst>
                                          <p:attrName>style.visibility</p:attrName>
                                        </p:attrNameLst>
                                      </p:cBhvr>
                                      <p:to>
                                        <p:strVal val="visible"/>
                                      </p:to>
                                    </p:set>
                                    <p:anim calcmode="lin" valueType="num">
                                      <p:cBhvr additive="base">
                                        <p:cTn id="525" dur="500" fill="hold"/>
                                        <p:tgtEl>
                                          <p:spTgt spid="174"/>
                                        </p:tgtEl>
                                        <p:attrNameLst>
                                          <p:attrName>ppt_x</p:attrName>
                                        </p:attrNameLst>
                                      </p:cBhvr>
                                      <p:tavLst>
                                        <p:tav tm="0">
                                          <p:val>
                                            <p:strVal val="#ppt_x"/>
                                          </p:val>
                                        </p:tav>
                                        <p:tav tm="100000">
                                          <p:val>
                                            <p:strVal val="#ppt_x"/>
                                          </p:val>
                                        </p:tav>
                                      </p:tavLst>
                                    </p:anim>
                                    <p:anim calcmode="lin" valueType="num">
                                      <p:cBhvr additive="base">
                                        <p:cTn id="526" dur="500" fill="hold"/>
                                        <p:tgtEl>
                                          <p:spTgt spid="174"/>
                                        </p:tgtEl>
                                        <p:attrNameLst>
                                          <p:attrName>ppt_y</p:attrName>
                                        </p:attrNameLst>
                                      </p:cBhvr>
                                      <p:tavLst>
                                        <p:tav tm="0">
                                          <p:val>
                                            <p:strVal val="1+#ppt_h/2"/>
                                          </p:val>
                                        </p:tav>
                                        <p:tav tm="100000">
                                          <p:val>
                                            <p:strVal val="#ppt_y"/>
                                          </p:val>
                                        </p:tav>
                                      </p:tavLst>
                                    </p:anim>
                                  </p:childTnLst>
                                </p:cTn>
                              </p:par>
                              <p:par>
                                <p:cTn id="527" presetID="2" presetClass="entr" presetSubtype="4" fill="hold" grpId="0" nodeType="withEffect">
                                  <p:stCondLst>
                                    <p:cond delay="0"/>
                                  </p:stCondLst>
                                  <p:childTnLst>
                                    <p:set>
                                      <p:cBhvr>
                                        <p:cTn id="528" dur="1" fill="hold">
                                          <p:stCondLst>
                                            <p:cond delay="0"/>
                                          </p:stCondLst>
                                        </p:cTn>
                                        <p:tgtEl>
                                          <p:spTgt spid="177"/>
                                        </p:tgtEl>
                                        <p:attrNameLst>
                                          <p:attrName>style.visibility</p:attrName>
                                        </p:attrNameLst>
                                      </p:cBhvr>
                                      <p:to>
                                        <p:strVal val="visible"/>
                                      </p:to>
                                    </p:set>
                                    <p:anim calcmode="lin" valueType="num">
                                      <p:cBhvr additive="base">
                                        <p:cTn id="529" dur="500" fill="hold"/>
                                        <p:tgtEl>
                                          <p:spTgt spid="177"/>
                                        </p:tgtEl>
                                        <p:attrNameLst>
                                          <p:attrName>ppt_x</p:attrName>
                                        </p:attrNameLst>
                                      </p:cBhvr>
                                      <p:tavLst>
                                        <p:tav tm="0">
                                          <p:val>
                                            <p:strVal val="#ppt_x"/>
                                          </p:val>
                                        </p:tav>
                                        <p:tav tm="100000">
                                          <p:val>
                                            <p:strVal val="#ppt_x"/>
                                          </p:val>
                                        </p:tav>
                                      </p:tavLst>
                                    </p:anim>
                                    <p:anim calcmode="lin" valueType="num">
                                      <p:cBhvr additive="base">
                                        <p:cTn id="530" dur="500" fill="hold"/>
                                        <p:tgtEl>
                                          <p:spTgt spid="177"/>
                                        </p:tgtEl>
                                        <p:attrNameLst>
                                          <p:attrName>ppt_y</p:attrName>
                                        </p:attrNameLst>
                                      </p:cBhvr>
                                      <p:tavLst>
                                        <p:tav tm="0">
                                          <p:val>
                                            <p:strVal val="1+#ppt_h/2"/>
                                          </p:val>
                                        </p:tav>
                                        <p:tav tm="100000">
                                          <p:val>
                                            <p:strVal val="#ppt_y"/>
                                          </p:val>
                                        </p:tav>
                                      </p:tavLst>
                                    </p:anim>
                                  </p:childTnLst>
                                </p:cTn>
                              </p:par>
                              <p:par>
                                <p:cTn id="531" presetID="2" presetClass="entr" presetSubtype="4" fill="hold" grpId="0" nodeType="withEffect">
                                  <p:stCondLst>
                                    <p:cond delay="0"/>
                                  </p:stCondLst>
                                  <p:childTnLst>
                                    <p:set>
                                      <p:cBhvr>
                                        <p:cTn id="532" dur="1" fill="hold">
                                          <p:stCondLst>
                                            <p:cond delay="0"/>
                                          </p:stCondLst>
                                        </p:cTn>
                                        <p:tgtEl>
                                          <p:spTgt spid="178"/>
                                        </p:tgtEl>
                                        <p:attrNameLst>
                                          <p:attrName>style.visibility</p:attrName>
                                        </p:attrNameLst>
                                      </p:cBhvr>
                                      <p:to>
                                        <p:strVal val="visible"/>
                                      </p:to>
                                    </p:set>
                                    <p:anim calcmode="lin" valueType="num">
                                      <p:cBhvr additive="base">
                                        <p:cTn id="533" dur="500" fill="hold"/>
                                        <p:tgtEl>
                                          <p:spTgt spid="178"/>
                                        </p:tgtEl>
                                        <p:attrNameLst>
                                          <p:attrName>ppt_x</p:attrName>
                                        </p:attrNameLst>
                                      </p:cBhvr>
                                      <p:tavLst>
                                        <p:tav tm="0">
                                          <p:val>
                                            <p:strVal val="#ppt_x"/>
                                          </p:val>
                                        </p:tav>
                                        <p:tav tm="100000">
                                          <p:val>
                                            <p:strVal val="#ppt_x"/>
                                          </p:val>
                                        </p:tav>
                                      </p:tavLst>
                                    </p:anim>
                                    <p:anim calcmode="lin" valueType="num">
                                      <p:cBhvr additive="base">
                                        <p:cTn id="534" dur="500" fill="hold"/>
                                        <p:tgtEl>
                                          <p:spTgt spid="178"/>
                                        </p:tgtEl>
                                        <p:attrNameLst>
                                          <p:attrName>ppt_y</p:attrName>
                                        </p:attrNameLst>
                                      </p:cBhvr>
                                      <p:tavLst>
                                        <p:tav tm="0">
                                          <p:val>
                                            <p:strVal val="1+#ppt_h/2"/>
                                          </p:val>
                                        </p:tav>
                                        <p:tav tm="100000">
                                          <p:val>
                                            <p:strVal val="#ppt_y"/>
                                          </p:val>
                                        </p:tav>
                                      </p:tavLst>
                                    </p:anim>
                                  </p:childTnLst>
                                </p:cTn>
                              </p:par>
                              <p:par>
                                <p:cTn id="535" presetID="2" presetClass="entr" presetSubtype="4" fill="hold" grpId="0" nodeType="withEffect">
                                  <p:stCondLst>
                                    <p:cond delay="0"/>
                                  </p:stCondLst>
                                  <p:childTnLst>
                                    <p:set>
                                      <p:cBhvr>
                                        <p:cTn id="536" dur="1" fill="hold">
                                          <p:stCondLst>
                                            <p:cond delay="0"/>
                                          </p:stCondLst>
                                        </p:cTn>
                                        <p:tgtEl>
                                          <p:spTgt spid="180"/>
                                        </p:tgtEl>
                                        <p:attrNameLst>
                                          <p:attrName>style.visibility</p:attrName>
                                        </p:attrNameLst>
                                      </p:cBhvr>
                                      <p:to>
                                        <p:strVal val="visible"/>
                                      </p:to>
                                    </p:set>
                                    <p:anim calcmode="lin" valueType="num">
                                      <p:cBhvr additive="base">
                                        <p:cTn id="537" dur="500" fill="hold"/>
                                        <p:tgtEl>
                                          <p:spTgt spid="180"/>
                                        </p:tgtEl>
                                        <p:attrNameLst>
                                          <p:attrName>ppt_x</p:attrName>
                                        </p:attrNameLst>
                                      </p:cBhvr>
                                      <p:tavLst>
                                        <p:tav tm="0">
                                          <p:val>
                                            <p:strVal val="#ppt_x"/>
                                          </p:val>
                                        </p:tav>
                                        <p:tav tm="100000">
                                          <p:val>
                                            <p:strVal val="#ppt_x"/>
                                          </p:val>
                                        </p:tav>
                                      </p:tavLst>
                                    </p:anim>
                                    <p:anim calcmode="lin" valueType="num">
                                      <p:cBhvr additive="base">
                                        <p:cTn id="538" dur="500" fill="hold"/>
                                        <p:tgtEl>
                                          <p:spTgt spid="180"/>
                                        </p:tgtEl>
                                        <p:attrNameLst>
                                          <p:attrName>ppt_y</p:attrName>
                                        </p:attrNameLst>
                                      </p:cBhvr>
                                      <p:tavLst>
                                        <p:tav tm="0">
                                          <p:val>
                                            <p:strVal val="1+#ppt_h/2"/>
                                          </p:val>
                                        </p:tav>
                                        <p:tav tm="100000">
                                          <p:val>
                                            <p:strVal val="#ppt_y"/>
                                          </p:val>
                                        </p:tav>
                                      </p:tavLst>
                                    </p:anim>
                                  </p:childTnLst>
                                </p:cTn>
                              </p:par>
                              <p:par>
                                <p:cTn id="539" presetID="2" presetClass="entr" presetSubtype="4" fill="hold" grpId="0" nodeType="withEffect">
                                  <p:stCondLst>
                                    <p:cond delay="0"/>
                                  </p:stCondLst>
                                  <p:childTnLst>
                                    <p:set>
                                      <p:cBhvr>
                                        <p:cTn id="540" dur="1" fill="hold">
                                          <p:stCondLst>
                                            <p:cond delay="0"/>
                                          </p:stCondLst>
                                        </p:cTn>
                                        <p:tgtEl>
                                          <p:spTgt spid="181"/>
                                        </p:tgtEl>
                                        <p:attrNameLst>
                                          <p:attrName>style.visibility</p:attrName>
                                        </p:attrNameLst>
                                      </p:cBhvr>
                                      <p:to>
                                        <p:strVal val="visible"/>
                                      </p:to>
                                    </p:set>
                                    <p:anim calcmode="lin" valueType="num">
                                      <p:cBhvr additive="base">
                                        <p:cTn id="541" dur="500" fill="hold"/>
                                        <p:tgtEl>
                                          <p:spTgt spid="181"/>
                                        </p:tgtEl>
                                        <p:attrNameLst>
                                          <p:attrName>ppt_x</p:attrName>
                                        </p:attrNameLst>
                                      </p:cBhvr>
                                      <p:tavLst>
                                        <p:tav tm="0">
                                          <p:val>
                                            <p:strVal val="#ppt_x"/>
                                          </p:val>
                                        </p:tav>
                                        <p:tav tm="100000">
                                          <p:val>
                                            <p:strVal val="#ppt_x"/>
                                          </p:val>
                                        </p:tav>
                                      </p:tavLst>
                                    </p:anim>
                                    <p:anim calcmode="lin" valueType="num">
                                      <p:cBhvr additive="base">
                                        <p:cTn id="542" dur="500" fill="hold"/>
                                        <p:tgtEl>
                                          <p:spTgt spid="181"/>
                                        </p:tgtEl>
                                        <p:attrNameLst>
                                          <p:attrName>ppt_y</p:attrName>
                                        </p:attrNameLst>
                                      </p:cBhvr>
                                      <p:tavLst>
                                        <p:tav tm="0">
                                          <p:val>
                                            <p:strVal val="1+#ppt_h/2"/>
                                          </p:val>
                                        </p:tav>
                                        <p:tav tm="100000">
                                          <p:val>
                                            <p:strVal val="#ppt_y"/>
                                          </p:val>
                                        </p:tav>
                                      </p:tavLst>
                                    </p:anim>
                                  </p:childTnLst>
                                </p:cTn>
                              </p:par>
                              <p:par>
                                <p:cTn id="543" presetID="2" presetClass="entr" presetSubtype="4" fill="hold" grpId="0" nodeType="withEffect">
                                  <p:stCondLst>
                                    <p:cond delay="0"/>
                                  </p:stCondLst>
                                  <p:childTnLst>
                                    <p:set>
                                      <p:cBhvr>
                                        <p:cTn id="544" dur="1" fill="hold">
                                          <p:stCondLst>
                                            <p:cond delay="0"/>
                                          </p:stCondLst>
                                        </p:cTn>
                                        <p:tgtEl>
                                          <p:spTgt spid="179"/>
                                        </p:tgtEl>
                                        <p:attrNameLst>
                                          <p:attrName>style.visibility</p:attrName>
                                        </p:attrNameLst>
                                      </p:cBhvr>
                                      <p:to>
                                        <p:strVal val="visible"/>
                                      </p:to>
                                    </p:set>
                                    <p:anim calcmode="lin" valueType="num">
                                      <p:cBhvr additive="base">
                                        <p:cTn id="545" dur="500" fill="hold"/>
                                        <p:tgtEl>
                                          <p:spTgt spid="179"/>
                                        </p:tgtEl>
                                        <p:attrNameLst>
                                          <p:attrName>ppt_x</p:attrName>
                                        </p:attrNameLst>
                                      </p:cBhvr>
                                      <p:tavLst>
                                        <p:tav tm="0">
                                          <p:val>
                                            <p:strVal val="#ppt_x"/>
                                          </p:val>
                                        </p:tav>
                                        <p:tav tm="100000">
                                          <p:val>
                                            <p:strVal val="#ppt_x"/>
                                          </p:val>
                                        </p:tav>
                                      </p:tavLst>
                                    </p:anim>
                                    <p:anim calcmode="lin" valueType="num">
                                      <p:cBhvr additive="base">
                                        <p:cTn id="546" dur="500" fill="hold"/>
                                        <p:tgtEl>
                                          <p:spTgt spid="1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 grpId="0" animBg="1"/>
      <p:bldP spid="7" grpId="0"/>
      <p:bldP spid="11" grpId="0" animBg="1"/>
      <p:bldP spid="4" grpId="0"/>
      <p:bldP spid="5" grpId="0"/>
      <p:bldP spid="8" grpId="0"/>
      <p:bldP spid="9" grpId="0"/>
      <p:bldP spid="23" grpId="0" animBg="1"/>
      <p:bldP spid="34" grpId="0"/>
      <p:bldP spid="35" grpId="0"/>
      <p:bldP spid="38" grpId="0" animBg="1"/>
      <p:bldP spid="39" grpId="0" animBg="1"/>
      <p:bldP spid="40" grpId="0" animBg="1"/>
      <p:bldP spid="41" grpId="0" animBg="1"/>
      <p:bldP spid="42" grpId="0" animBg="1"/>
      <p:bldP spid="43" grpId="0" animBg="1"/>
      <p:bldP spid="47" grpId="0"/>
      <p:bldP spid="50" grpId="0" animBg="1"/>
      <p:bldP spid="54" grpId="0" animBg="1"/>
      <p:bldP spid="55" grpId="0"/>
      <p:bldP spid="56" grpId="0" animBg="1"/>
      <p:bldP spid="57" grpId="0" animBg="1"/>
      <p:bldP spid="58" grpId="0" animBg="1"/>
      <p:bldP spid="59" grpId="0" animBg="1"/>
      <p:bldP spid="60" grpId="0" animBg="1"/>
      <p:bldP spid="61" grpId="0" animBg="1"/>
      <p:bldP spid="62" grpId="0"/>
      <p:bldP spid="63" grpId="0" animBg="1"/>
      <p:bldP spid="3" grpId="0"/>
      <p:bldP spid="64" grpId="0"/>
      <p:bldP spid="65" grpId="0"/>
      <p:bldP spid="67" grpId="0" animBg="1"/>
      <p:bldP spid="75" grpId="0" animBg="1"/>
      <p:bldP spid="76" grpId="0"/>
      <p:bldP spid="77" grpId="0" animBg="1"/>
      <p:bldP spid="78" grpId="0" animBg="1"/>
      <p:bldP spid="79" grpId="0" animBg="1"/>
      <p:bldP spid="80" grpId="0" animBg="1"/>
      <p:bldP spid="81" grpId="0" animBg="1"/>
      <p:bldP spid="82" grpId="0" animBg="1"/>
      <p:bldP spid="83" grpId="0" animBg="1"/>
      <p:bldP spid="88" grpId="0" animBg="1"/>
      <p:bldP spid="89" grpId="0"/>
      <p:bldP spid="90" grpId="0" animBg="1"/>
      <p:bldP spid="91" grpId="0" animBg="1"/>
      <p:bldP spid="92" grpId="0"/>
      <p:bldP spid="93" grpId="0"/>
      <p:bldP spid="94" grpId="0" animBg="1"/>
      <p:bldP spid="95" grpId="0" animBg="1"/>
      <p:bldP spid="96" grpId="0"/>
      <p:bldP spid="97" grpId="0" animBg="1"/>
      <p:bldP spid="98" grpId="0" animBg="1"/>
      <p:bldP spid="99" grpId="0" animBg="1"/>
      <p:bldP spid="100" grpId="0" animBg="1"/>
      <p:bldP spid="101" grpId="0" animBg="1"/>
      <p:bldP spid="102" grpId="0" animBg="1"/>
      <p:bldP spid="103" grpId="0" animBg="1"/>
      <p:bldP spid="104" grpId="0" animBg="1"/>
      <p:bldP spid="105" grpId="0"/>
      <p:bldP spid="106" grpId="0" animBg="1"/>
      <p:bldP spid="107" grpId="0" animBg="1"/>
      <p:bldP spid="108" grpId="0"/>
      <p:bldP spid="109" grpId="1"/>
      <p:bldP spid="110" grpId="0"/>
      <p:bldP spid="68" grpId="0"/>
      <p:bldP spid="70" grpId="0" animBg="1"/>
      <p:bldP spid="73" grpId="0" animBg="1"/>
      <p:bldP spid="84" grpId="0" animBg="1"/>
      <p:bldP spid="85" grpId="0"/>
      <p:bldP spid="87" grpId="0" animBg="1"/>
      <p:bldP spid="117" grpId="0"/>
      <p:bldP spid="118" grpId="0" animBg="1"/>
      <p:bldP spid="119" grpId="0" animBg="1"/>
      <p:bldP spid="120" grpId="0" animBg="1"/>
      <p:bldP spid="121" grpId="0"/>
      <p:bldP spid="122" grpId="0" animBg="1"/>
      <p:bldP spid="126" grpId="0" animBg="1"/>
      <p:bldP spid="127" grpId="0" animBg="1"/>
      <p:bldP spid="128" grpId="0" animBg="1"/>
      <p:bldP spid="129" grpId="0" animBg="1"/>
      <p:bldP spid="130" grpId="0"/>
      <p:bldP spid="131" grpId="0"/>
      <p:bldP spid="132" grpId="0" animBg="1"/>
      <p:bldP spid="133" grpId="0" animBg="1"/>
      <p:bldP spid="134" grpId="0" animBg="1"/>
      <p:bldP spid="135" grpId="0"/>
      <p:bldP spid="136" grpId="0" animBg="1"/>
      <p:bldP spid="140" grpId="0"/>
      <p:bldP spid="141" grpId="0"/>
      <p:bldP spid="144" grpId="0" animBg="1"/>
      <p:bldP spid="145" grpId="0"/>
      <p:bldP spid="146" grpId="0" animBg="1"/>
      <p:bldP spid="152" grpId="0"/>
      <p:bldP spid="153" grpId="0" animBg="1"/>
      <p:bldP spid="154" grpId="0" animBg="1"/>
      <p:bldP spid="155" grpId="0" animBg="1"/>
      <p:bldP spid="156" grpId="0" animBg="1"/>
      <p:bldP spid="157" grpId="0" animBg="1"/>
      <p:bldP spid="158" grpId="0" animBg="1"/>
      <p:bldP spid="159" grpId="0"/>
      <p:bldP spid="160" grpId="0" animBg="1"/>
      <p:bldP spid="161" grpId="0"/>
      <p:bldP spid="162" grpId="0" animBg="1"/>
      <p:bldP spid="167" grpId="0"/>
      <p:bldP spid="168" grpId="0" animBg="1"/>
      <p:bldP spid="169" grpId="0" animBg="1"/>
      <p:bldP spid="170" grpId="0" animBg="1"/>
      <p:bldP spid="171" grpId="0" animBg="1"/>
      <p:bldP spid="172" grpId="0" animBg="1"/>
      <p:bldP spid="173" grpId="0" animBg="1"/>
      <p:bldP spid="174" grpId="0"/>
      <p:bldP spid="177" grpId="0"/>
      <p:bldP spid="178" grpId="0" animBg="1"/>
      <p:bldP spid="179" grpId="0"/>
      <p:bldP spid="180" grpId="0" animBg="1"/>
      <p:bldP spid="1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1427"/>
            <a:ext cx="10515600" cy="830935"/>
          </a:xfrm>
        </p:spPr>
        <p:txBody>
          <a:bodyPr>
            <a:normAutofit/>
          </a:bodyPr>
          <a:lstStyle/>
          <a:p>
            <a:pPr algn="ctr"/>
            <a:r>
              <a:rPr lang="en-US" sz="4000" dirty="0">
                <a:latin typeface="Times New Roman" panose="02020603050405020304" pitchFamily="18" charset="0"/>
                <a:cs typeface="Times New Roman" panose="02020603050405020304" pitchFamily="18" charset="0"/>
              </a:rPr>
              <a:t>2. La </a:t>
            </a:r>
            <a:r>
              <a:rPr lang="en-US" sz="4000" dirty="0" err="1">
                <a:latin typeface="Times New Roman" panose="02020603050405020304" pitchFamily="18" charset="0"/>
                <a:cs typeface="Times New Roman" panose="02020603050405020304" pitchFamily="18" charset="0"/>
              </a:rPr>
              <a:t>décomposition</a:t>
            </a:r>
            <a:endParaRPr lang="en-US" sz="4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964408" y="1012362"/>
            <a:ext cx="2263184" cy="569387"/>
          </a:xfrm>
          <a:prstGeom prst="rect">
            <a:avLst/>
          </a:prstGeom>
          <a:noFill/>
        </p:spPr>
        <p:txBody>
          <a:bodyPr wrap="none" rtlCol="0">
            <a:spAutoFit/>
          </a:bodyPr>
          <a:lstStyle/>
          <a:p>
            <a:r>
              <a:rPr lang="en-US" sz="3100" dirty="0">
                <a:solidFill>
                  <a:srgbClr val="003300"/>
                </a:solidFill>
                <a:latin typeface="Times New Roman" panose="02020603050405020304" pitchFamily="18" charset="0"/>
                <a:cs typeface="Times New Roman" panose="02020603050405020304" pitchFamily="18" charset="0"/>
              </a:rPr>
              <a:t>AB</a:t>
            </a:r>
            <a:r>
              <a:rPr lang="en-US" sz="3100" dirty="0">
                <a:latin typeface="Times New Roman" panose="02020603050405020304" pitchFamily="18" charset="0"/>
                <a:cs typeface="Times New Roman" panose="02020603050405020304" pitchFamily="18" charset="0"/>
              </a:rPr>
              <a:t> → </a:t>
            </a:r>
            <a:r>
              <a:rPr lang="en-US" sz="3100" dirty="0">
                <a:solidFill>
                  <a:schemeClr val="accent5">
                    <a:lumMod val="50000"/>
                  </a:schemeClr>
                </a:solidFill>
                <a:latin typeface="Times New Roman" panose="02020603050405020304" pitchFamily="18" charset="0"/>
                <a:cs typeface="Times New Roman" panose="02020603050405020304" pitchFamily="18" charset="0"/>
              </a:rPr>
              <a:t>A</a:t>
            </a:r>
            <a:r>
              <a:rPr lang="en-US" sz="3100" dirty="0">
                <a:solidFill>
                  <a:srgbClr val="003300"/>
                </a:solidFill>
                <a:latin typeface="Times New Roman" panose="02020603050405020304" pitchFamily="18" charset="0"/>
                <a:cs typeface="Times New Roman" panose="02020603050405020304" pitchFamily="18" charset="0"/>
              </a:rPr>
              <a:t> + </a:t>
            </a:r>
            <a:r>
              <a:rPr lang="en-US" sz="3100" dirty="0">
                <a:ln>
                  <a:solidFill>
                    <a:srgbClr val="000000"/>
                  </a:solidFill>
                </a:ln>
                <a:solidFill>
                  <a:srgbClr val="FFC000"/>
                </a:solidFill>
                <a:latin typeface="Times New Roman" panose="02020603050405020304" pitchFamily="18" charset="0"/>
                <a:cs typeface="Times New Roman" panose="02020603050405020304" pitchFamily="18" charset="0"/>
              </a:rPr>
              <a:t>B</a:t>
            </a:r>
          </a:p>
        </p:txBody>
      </p:sp>
      <p:sp>
        <p:nvSpPr>
          <p:cNvPr id="5" name="TextBox 4"/>
          <p:cNvSpPr txBox="1"/>
          <p:nvPr/>
        </p:nvSpPr>
        <p:spPr>
          <a:xfrm>
            <a:off x="195531" y="2248487"/>
            <a:ext cx="7669087" cy="569387"/>
          </a:xfrm>
          <a:prstGeom prst="rect">
            <a:avLst/>
          </a:prstGeom>
          <a:noFill/>
        </p:spPr>
        <p:txBody>
          <a:bodyPr wrap="none" rtlCol="0">
            <a:spAutoFit/>
          </a:bodyPr>
          <a:lstStyle/>
          <a:p>
            <a:pPr marL="457200" indent="-457200">
              <a:buFont typeface="Wingdings" panose="05000000000000000000" pitchFamily="2" charset="2"/>
              <a:buChar char="Ø"/>
            </a:pPr>
            <a:r>
              <a:rPr lang="en-US" sz="3100" dirty="0">
                <a:latin typeface="Times New Roman" panose="02020603050405020304" pitchFamily="18" charset="0"/>
                <a:cs typeface="Times New Roman" panose="02020603050405020304" pitchFamily="18" charset="0"/>
              </a:rPr>
              <a:t>Le contraire </a:t>
            </a:r>
            <a:r>
              <a:rPr lang="en-US" sz="3100" dirty="0" err="1">
                <a:latin typeface="Times New Roman" panose="02020603050405020304" pitchFamily="18" charset="0"/>
                <a:cs typeface="Times New Roman" panose="02020603050405020304" pitchFamily="18" charset="0"/>
              </a:rPr>
              <a:t>d’une</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réaction</a:t>
            </a:r>
            <a:r>
              <a:rPr lang="en-US" sz="3100" dirty="0">
                <a:latin typeface="Times New Roman" panose="02020603050405020304" pitchFamily="18" charset="0"/>
                <a:cs typeface="Times New Roman" panose="02020603050405020304" pitchFamily="18" charset="0"/>
              </a:rPr>
              <a:t> de </a:t>
            </a:r>
            <a:r>
              <a:rPr lang="en-US" sz="3100" dirty="0" err="1">
                <a:latin typeface="Times New Roman" panose="02020603050405020304" pitchFamily="18" charset="0"/>
                <a:cs typeface="Times New Roman" panose="02020603050405020304" pitchFamily="18" charset="0"/>
              </a:rPr>
              <a:t>combinaison</a:t>
            </a:r>
            <a:r>
              <a:rPr lang="en-US" sz="3100" dirty="0">
                <a:latin typeface="Times New Roman" panose="02020603050405020304" pitchFamily="18" charset="0"/>
                <a:cs typeface="Times New Roman" panose="02020603050405020304" pitchFamily="18" charset="0"/>
              </a:rPr>
              <a:t>.</a:t>
            </a:r>
          </a:p>
        </p:txBody>
      </p:sp>
      <p:sp>
        <p:nvSpPr>
          <p:cNvPr id="6" name="TextBox 5"/>
          <p:cNvSpPr txBox="1"/>
          <p:nvPr/>
        </p:nvSpPr>
        <p:spPr>
          <a:xfrm>
            <a:off x="2118623" y="1679353"/>
            <a:ext cx="8487003" cy="569387"/>
          </a:xfrm>
          <a:prstGeom prst="rect">
            <a:avLst/>
          </a:prstGeom>
          <a:noFill/>
        </p:spPr>
        <p:txBody>
          <a:bodyPr wrap="none" rtlCol="0">
            <a:spAutoFit/>
          </a:bodyPr>
          <a:lstStyle/>
          <a:p>
            <a:r>
              <a:rPr lang="en-US" sz="3100" dirty="0" err="1">
                <a:latin typeface="Times New Roman" panose="02020603050405020304" pitchFamily="18" charset="0"/>
                <a:cs typeface="Times New Roman" panose="02020603050405020304" pitchFamily="18" charset="0"/>
              </a:rPr>
              <a:t>L’équation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générale</a:t>
            </a:r>
            <a:r>
              <a:rPr lang="en-US" sz="3100" dirty="0">
                <a:latin typeface="Times New Roman" panose="02020603050405020304" pitchFamily="18" charset="0"/>
                <a:cs typeface="Times New Roman" panose="02020603050405020304" pitchFamily="18" charset="0"/>
              </a:rPr>
              <a:t>, </a:t>
            </a:r>
            <a:r>
              <a:rPr lang="en-US" sz="3100" dirty="0" err="1">
                <a:solidFill>
                  <a:srgbClr val="003300"/>
                </a:solidFill>
                <a:latin typeface="Times New Roman" panose="02020603050405020304" pitchFamily="18" charset="0"/>
                <a:cs typeface="Times New Roman" panose="02020603050405020304" pitchFamily="18" charset="0"/>
              </a:rPr>
              <a:t>composé</a:t>
            </a:r>
            <a:r>
              <a:rPr lang="en-US" sz="3100" dirty="0">
                <a:solidFill>
                  <a:srgbClr val="003300"/>
                </a:solidFill>
                <a:latin typeface="Times New Roman" panose="02020603050405020304" pitchFamily="18" charset="0"/>
                <a:cs typeface="Times New Roman" panose="02020603050405020304" pitchFamily="18" charset="0"/>
              </a:rPr>
              <a:t> </a:t>
            </a:r>
            <a:r>
              <a:rPr lang="en-US" sz="3100" dirty="0">
                <a:solidFill>
                  <a:srgbClr val="000000"/>
                </a:solidFill>
                <a:latin typeface="Times New Roman" panose="02020603050405020304" pitchFamily="18" charset="0"/>
                <a:cs typeface="Times New Roman" panose="02020603050405020304" pitchFamily="18" charset="0"/>
              </a:rPr>
              <a:t>→</a:t>
            </a:r>
            <a:r>
              <a:rPr lang="en-US" sz="3100" dirty="0">
                <a:solidFill>
                  <a:srgbClr val="003300"/>
                </a:solidFill>
                <a:latin typeface="Times New Roman" panose="02020603050405020304" pitchFamily="18" charset="0"/>
                <a:cs typeface="Times New Roman" panose="02020603050405020304" pitchFamily="18" charset="0"/>
              </a:rPr>
              <a:t> </a:t>
            </a:r>
            <a:r>
              <a:rPr lang="en-US" sz="3100" dirty="0" err="1">
                <a:solidFill>
                  <a:schemeClr val="accent5">
                    <a:lumMod val="50000"/>
                  </a:schemeClr>
                </a:solidFill>
                <a:latin typeface="Times New Roman" panose="02020603050405020304" pitchFamily="18" charset="0"/>
                <a:cs typeface="Times New Roman" panose="02020603050405020304" pitchFamily="18" charset="0"/>
              </a:rPr>
              <a:t>élément</a:t>
            </a:r>
            <a:r>
              <a:rPr lang="en-US" sz="3100" dirty="0">
                <a:latin typeface="Times New Roman" panose="02020603050405020304" pitchFamily="18" charset="0"/>
                <a:cs typeface="Times New Roman" panose="02020603050405020304" pitchFamily="18" charset="0"/>
              </a:rPr>
              <a:t> + </a:t>
            </a:r>
            <a:r>
              <a:rPr lang="en-US" sz="3100" dirty="0" err="1">
                <a:ln>
                  <a:solidFill>
                    <a:srgbClr val="000000"/>
                  </a:solidFill>
                </a:ln>
                <a:solidFill>
                  <a:srgbClr val="FFC000"/>
                </a:solidFill>
                <a:latin typeface="Times New Roman" panose="02020603050405020304" pitchFamily="18" charset="0"/>
                <a:cs typeface="Times New Roman" panose="02020603050405020304" pitchFamily="18" charset="0"/>
              </a:rPr>
              <a:t>élément</a:t>
            </a:r>
            <a:endParaRPr lang="en-US" sz="3100" dirty="0">
              <a:solidFill>
                <a:srgbClr val="0033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3149490" y="4577159"/>
            <a:ext cx="5211782" cy="569387"/>
          </a:xfrm>
          <a:prstGeom prst="rect">
            <a:avLst/>
          </a:prstGeom>
          <a:noFill/>
        </p:spPr>
        <p:txBody>
          <a:bodyPr wrap="square" rtlCol="0">
            <a:spAutoFit/>
          </a:bodyPr>
          <a:lstStyle/>
          <a:p>
            <a:r>
              <a:rPr lang="en-US" sz="3100" dirty="0" err="1">
                <a:solidFill>
                  <a:srgbClr val="000000"/>
                </a:solidFill>
                <a:latin typeface="Times New Roman" panose="02020603050405020304" pitchFamily="18" charset="0"/>
                <a:cs typeface="Times New Roman" panose="02020603050405020304" pitchFamily="18" charset="0"/>
              </a:rPr>
              <a:t>Exemple</a:t>
            </a:r>
            <a:r>
              <a:rPr lang="en-US" sz="3100" dirty="0">
                <a:solidFill>
                  <a:srgbClr val="000000"/>
                </a:solidFill>
                <a:latin typeface="Times New Roman" panose="02020603050405020304" pitchFamily="18" charset="0"/>
                <a:cs typeface="Times New Roman" panose="02020603050405020304" pitchFamily="18" charset="0"/>
              </a:rPr>
              <a:t>,</a:t>
            </a:r>
            <a:r>
              <a:rPr lang="en-US" sz="3100" dirty="0">
                <a:solidFill>
                  <a:srgbClr val="003300"/>
                </a:solidFill>
                <a:latin typeface="Times New Roman" panose="02020603050405020304" pitchFamily="18" charset="0"/>
                <a:cs typeface="Times New Roman" panose="02020603050405020304" pitchFamily="18" charset="0"/>
              </a:rPr>
              <a:t>   H</a:t>
            </a:r>
            <a:r>
              <a:rPr lang="en-US" sz="3100" baseline="-25000" dirty="0">
                <a:solidFill>
                  <a:srgbClr val="003300"/>
                </a:solidFill>
                <a:latin typeface="Times New Roman" panose="02020603050405020304" pitchFamily="18" charset="0"/>
                <a:cs typeface="Times New Roman" panose="02020603050405020304" pitchFamily="18" charset="0"/>
              </a:rPr>
              <a:t>2</a:t>
            </a:r>
            <a:r>
              <a:rPr lang="en-US" sz="3100" dirty="0">
                <a:solidFill>
                  <a:srgbClr val="003300"/>
                </a:solidFill>
                <a:latin typeface="Times New Roman" panose="02020603050405020304" pitchFamily="18" charset="0"/>
                <a:cs typeface="Times New Roman" panose="02020603050405020304" pitchFamily="18" charset="0"/>
              </a:rPr>
              <a:t>O</a:t>
            </a:r>
            <a:r>
              <a:rPr lang="en-US" sz="3100" dirty="0">
                <a:latin typeface="Times New Roman" panose="02020603050405020304" pitchFamily="18" charset="0"/>
                <a:cs typeface="Times New Roman" panose="02020603050405020304" pitchFamily="18" charset="0"/>
              </a:rPr>
              <a:t> →   </a:t>
            </a:r>
            <a:r>
              <a:rPr lang="en-US" sz="3100" dirty="0">
                <a:ln>
                  <a:solidFill>
                    <a:srgbClr val="000000"/>
                  </a:solidFill>
                </a:ln>
                <a:solidFill>
                  <a:srgbClr val="FFC000"/>
                </a:solidFill>
                <a:latin typeface="Times New Roman" panose="02020603050405020304" pitchFamily="18" charset="0"/>
                <a:cs typeface="Times New Roman" panose="02020603050405020304" pitchFamily="18" charset="0"/>
              </a:rPr>
              <a:t>O</a:t>
            </a:r>
            <a:r>
              <a:rPr lang="en-US" sz="3100" baseline="-25000" dirty="0">
                <a:ln>
                  <a:solidFill>
                    <a:srgbClr val="000000"/>
                  </a:solidFill>
                </a:ln>
                <a:solidFill>
                  <a:srgbClr val="FFC000"/>
                </a:solidFill>
                <a:latin typeface="Times New Roman" panose="02020603050405020304" pitchFamily="18" charset="0"/>
                <a:cs typeface="Times New Roman" panose="02020603050405020304" pitchFamily="18" charset="0"/>
              </a:rPr>
              <a:t>2</a:t>
            </a:r>
            <a:r>
              <a:rPr lang="en-US" sz="3100" dirty="0">
                <a:ln>
                  <a:solidFill>
                    <a:srgbClr val="000000"/>
                  </a:solidFill>
                </a:ln>
                <a:solidFill>
                  <a:srgbClr val="FFC000"/>
                </a:solidFill>
                <a:latin typeface="Times New Roman" panose="02020603050405020304" pitchFamily="18" charset="0"/>
                <a:cs typeface="Times New Roman" panose="02020603050405020304" pitchFamily="18" charset="0"/>
              </a:rPr>
              <a:t> </a:t>
            </a:r>
            <a:r>
              <a:rPr lang="en-US" sz="3100" dirty="0">
                <a:solidFill>
                  <a:srgbClr val="000000"/>
                </a:solidFill>
                <a:latin typeface="Times New Roman" panose="02020603050405020304" pitchFamily="18" charset="0"/>
                <a:cs typeface="Times New Roman" panose="02020603050405020304" pitchFamily="18" charset="0"/>
              </a:rPr>
              <a:t>+   </a:t>
            </a:r>
            <a:r>
              <a:rPr lang="en-US" sz="3100" dirty="0">
                <a:ln>
                  <a:solidFill>
                    <a:srgbClr val="000000"/>
                  </a:solidFill>
                </a:ln>
                <a:solidFill>
                  <a:srgbClr val="FFC000"/>
                </a:solidFill>
                <a:latin typeface="Times New Roman" panose="02020603050405020304" pitchFamily="18" charset="0"/>
                <a:cs typeface="Times New Roman" panose="02020603050405020304" pitchFamily="18" charset="0"/>
              </a:rPr>
              <a:t>H</a:t>
            </a:r>
            <a:r>
              <a:rPr lang="en-US" sz="3100" baseline="-25000" dirty="0">
                <a:ln>
                  <a:solidFill>
                    <a:srgbClr val="000000"/>
                  </a:solidFill>
                </a:ln>
                <a:solidFill>
                  <a:srgbClr val="FFC000"/>
                </a:solidFill>
                <a:latin typeface="Times New Roman" panose="02020603050405020304" pitchFamily="18" charset="0"/>
                <a:cs typeface="Times New Roman" panose="02020603050405020304" pitchFamily="18" charset="0"/>
              </a:rPr>
              <a:t>2</a:t>
            </a:r>
          </a:p>
        </p:txBody>
      </p:sp>
      <p:sp>
        <p:nvSpPr>
          <p:cNvPr id="8" name="TextBox 7"/>
          <p:cNvSpPr txBox="1"/>
          <p:nvPr/>
        </p:nvSpPr>
        <p:spPr>
          <a:xfrm>
            <a:off x="195531" y="5081722"/>
            <a:ext cx="11744424" cy="1046440"/>
          </a:xfrm>
          <a:prstGeom prst="rect">
            <a:avLst/>
          </a:prstGeom>
          <a:noFill/>
        </p:spPr>
        <p:txBody>
          <a:bodyPr wrap="square" rtlCol="0">
            <a:spAutoFit/>
          </a:bodyPr>
          <a:lstStyle/>
          <a:p>
            <a:r>
              <a:rPr lang="en-US" sz="3100" dirty="0" err="1">
                <a:latin typeface="Times New Roman" panose="02020603050405020304" pitchFamily="18" charset="0"/>
                <a:cs typeface="Times New Roman" panose="02020603050405020304" pitchFamily="18" charset="0"/>
              </a:rPr>
              <a:t>Lors</a:t>
            </a:r>
            <a:r>
              <a:rPr lang="en-US" sz="3100" dirty="0">
                <a:latin typeface="Times New Roman" panose="02020603050405020304" pitchFamily="18" charset="0"/>
                <a:cs typeface="Times New Roman" panose="02020603050405020304" pitchFamily="18" charset="0"/>
              </a:rPr>
              <a:t> de la decomposition d’un </a:t>
            </a:r>
            <a:r>
              <a:rPr lang="en-US" sz="3100" dirty="0" err="1">
                <a:latin typeface="Times New Roman" panose="02020603050405020304" pitchFamily="18" charset="0"/>
                <a:cs typeface="Times New Roman" panose="02020603050405020304" pitchFamily="18" charset="0"/>
              </a:rPr>
              <a:t>composé</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ionique</a:t>
            </a:r>
            <a:r>
              <a:rPr lang="en-US" sz="3100" dirty="0">
                <a:latin typeface="Times New Roman" panose="02020603050405020304" pitchFamily="18" charset="0"/>
                <a:cs typeface="Times New Roman" panose="02020603050405020304" pitchFamily="18" charset="0"/>
              </a:rPr>
              <a:t>, des </a:t>
            </a:r>
            <a:r>
              <a:rPr lang="en-US" sz="3100" dirty="0" err="1">
                <a:latin typeface="Times New Roman" panose="02020603050405020304" pitchFamily="18" charset="0"/>
                <a:cs typeface="Times New Roman" panose="02020603050405020304" pitchFamily="18" charset="0"/>
              </a:rPr>
              <a:t>éléctrons</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sont</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retournés</a:t>
            </a:r>
            <a:r>
              <a:rPr lang="en-US" sz="3100" dirty="0">
                <a:latin typeface="Times New Roman" panose="02020603050405020304" pitchFamily="18" charset="0"/>
                <a:cs typeface="Times New Roman" panose="02020603050405020304" pitchFamily="18" charset="0"/>
              </a:rPr>
              <a:t> au </a:t>
            </a:r>
            <a:r>
              <a:rPr lang="en-US" sz="3100" dirty="0" err="1">
                <a:latin typeface="Times New Roman" panose="02020603050405020304" pitchFamily="18" charset="0"/>
                <a:cs typeface="Times New Roman" panose="02020603050405020304" pitchFamily="18" charset="0"/>
              </a:rPr>
              <a:t>métal</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produisant</a:t>
            </a:r>
            <a:r>
              <a:rPr lang="en-US" sz="3100" dirty="0">
                <a:latin typeface="Times New Roman" panose="02020603050405020304" pitchFamily="18" charset="0"/>
                <a:cs typeface="Times New Roman" panose="02020603050405020304" pitchFamily="18" charset="0"/>
              </a:rPr>
              <a:t> des </a:t>
            </a:r>
            <a:r>
              <a:rPr lang="en-US" sz="3100" dirty="0" err="1">
                <a:latin typeface="Times New Roman" panose="02020603050405020304" pitchFamily="18" charset="0"/>
                <a:cs typeface="Times New Roman" panose="02020603050405020304" pitchFamily="18" charset="0"/>
              </a:rPr>
              <a:t>éléments</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neutres</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comme</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produits</a:t>
            </a:r>
            <a:r>
              <a:rPr lang="en-US" sz="3100" dirty="0">
                <a:latin typeface="Times New Roman" panose="02020603050405020304" pitchFamily="18" charset="0"/>
                <a:cs typeface="Times New Roman" panose="02020603050405020304" pitchFamily="18" charset="0"/>
              </a:rPr>
              <a:t>.</a:t>
            </a:r>
          </a:p>
        </p:txBody>
      </p:sp>
      <p:sp>
        <p:nvSpPr>
          <p:cNvPr id="9" name="TextBox 8"/>
          <p:cNvSpPr txBox="1"/>
          <p:nvPr/>
        </p:nvSpPr>
        <p:spPr>
          <a:xfrm>
            <a:off x="2118623" y="6128162"/>
            <a:ext cx="5022529" cy="569387"/>
          </a:xfrm>
          <a:prstGeom prst="rect">
            <a:avLst/>
          </a:prstGeom>
          <a:noFill/>
        </p:spPr>
        <p:txBody>
          <a:bodyPr wrap="none" rtlCol="0">
            <a:spAutoFit/>
          </a:bodyPr>
          <a:lstStyle/>
          <a:p>
            <a:r>
              <a:rPr lang="en-US" sz="3100" dirty="0" err="1">
                <a:solidFill>
                  <a:srgbClr val="000000"/>
                </a:solidFill>
                <a:latin typeface="Times New Roman" panose="02020603050405020304" pitchFamily="18" charset="0"/>
                <a:cs typeface="Times New Roman" panose="02020603050405020304" pitchFamily="18" charset="0"/>
              </a:rPr>
              <a:t>Exemple</a:t>
            </a:r>
            <a:r>
              <a:rPr lang="en-US" sz="3100" dirty="0">
                <a:solidFill>
                  <a:srgbClr val="000000"/>
                </a:solidFill>
                <a:latin typeface="Times New Roman" panose="02020603050405020304" pitchFamily="18" charset="0"/>
                <a:cs typeface="Times New Roman" panose="02020603050405020304" pitchFamily="18" charset="0"/>
              </a:rPr>
              <a:t>,</a:t>
            </a:r>
            <a:r>
              <a:rPr lang="en-US" sz="3100" dirty="0">
                <a:solidFill>
                  <a:srgbClr val="003300"/>
                </a:solidFill>
                <a:latin typeface="Times New Roman" panose="02020603050405020304" pitchFamily="18" charset="0"/>
                <a:cs typeface="Times New Roman" panose="02020603050405020304" pitchFamily="18" charset="0"/>
              </a:rPr>
              <a:t> </a:t>
            </a:r>
            <a:r>
              <a:rPr lang="en-US" sz="3100" dirty="0">
                <a:solidFill>
                  <a:srgbClr val="000000"/>
                </a:solidFill>
                <a:latin typeface="Times New Roman" panose="02020603050405020304" pitchFamily="18" charset="0"/>
                <a:cs typeface="Times New Roman" panose="02020603050405020304" pitchFamily="18" charset="0"/>
              </a:rPr>
              <a:t>2</a:t>
            </a:r>
            <a:r>
              <a:rPr lang="en-US" sz="3100" dirty="0">
                <a:solidFill>
                  <a:srgbClr val="003300"/>
                </a:solidFill>
                <a:latin typeface="Times New Roman" panose="02020603050405020304" pitchFamily="18" charset="0"/>
                <a:cs typeface="Times New Roman" panose="02020603050405020304" pitchFamily="18" charset="0"/>
              </a:rPr>
              <a:t>NaCl</a:t>
            </a:r>
            <a:r>
              <a:rPr lang="en-US" sz="3100" dirty="0">
                <a:latin typeface="Times New Roman" panose="02020603050405020304" pitchFamily="18" charset="0"/>
                <a:cs typeface="Times New Roman" panose="02020603050405020304" pitchFamily="18" charset="0"/>
              </a:rPr>
              <a:t> → 2</a:t>
            </a:r>
            <a:r>
              <a:rPr lang="en-US" sz="3100" dirty="0">
                <a:solidFill>
                  <a:schemeClr val="accent5">
                    <a:lumMod val="50000"/>
                  </a:schemeClr>
                </a:solidFill>
                <a:latin typeface="Times New Roman" panose="02020603050405020304" pitchFamily="18" charset="0"/>
                <a:cs typeface="Times New Roman" panose="02020603050405020304" pitchFamily="18" charset="0"/>
              </a:rPr>
              <a:t>Na</a:t>
            </a:r>
            <a:r>
              <a:rPr lang="en-US" sz="3100" dirty="0">
                <a:solidFill>
                  <a:srgbClr val="003300"/>
                </a:solidFill>
                <a:latin typeface="Times New Roman" panose="02020603050405020304" pitchFamily="18" charset="0"/>
                <a:cs typeface="Times New Roman" panose="02020603050405020304" pitchFamily="18" charset="0"/>
              </a:rPr>
              <a:t> + </a:t>
            </a:r>
            <a:r>
              <a:rPr lang="en-US" sz="3100" dirty="0">
                <a:ln>
                  <a:solidFill>
                    <a:srgbClr val="000000"/>
                  </a:solidFill>
                </a:ln>
                <a:solidFill>
                  <a:srgbClr val="FFC000"/>
                </a:solidFill>
                <a:latin typeface="Times New Roman" panose="02020603050405020304" pitchFamily="18" charset="0"/>
                <a:cs typeface="Times New Roman" panose="02020603050405020304" pitchFamily="18" charset="0"/>
              </a:rPr>
              <a:t>Cl</a:t>
            </a:r>
            <a:r>
              <a:rPr lang="en-US" sz="3100" baseline="-25000" dirty="0">
                <a:ln>
                  <a:solidFill>
                    <a:srgbClr val="000000"/>
                  </a:solidFill>
                </a:ln>
                <a:solidFill>
                  <a:srgbClr val="FFC000"/>
                </a:solidFill>
                <a:latin typeface="Times New Roman" panose="02020603050405020304" pitchFamily="18" charset="0"/>
                <a:cs typeface="Times New Roman" panose="02020603050405020304" pitchFamily="18" charset="0"/>
              </a:rPr>
              <a:t>2</a:t>
            </a:r>
            <a:endParaRPr lang="en-US" sz="3100" dirty="0">
              <a:ln>
                <a:solidFill>
                  <a:srgbClr val="000000"/>
                </a:solidFill>
              </a:ln>
              <a:solidFill>
                <a:srgbClr val="FFC000"/>
              </a:solidFill>
              <a:latin typeface="Times New Roman" panose="02020603050405020304" pitchFamily="18" charset="0"/>
              <a:cs typeface="Times New Roman" panose="02020603050405020304" pitchFamily="18" charset="0"/>
            </a:endParaRPr>
          </a:p>
        </p:txBody>
      </p:sp>
      <p:sp>
        <p:nvSpPr>
          <p:cNvPr id="10" name="Oval 9"/>
          <p:cNvSpPr/>
          <p:nvPr/>
        </p:nvSpPr>
        <p:spPr>
          <a:xfrm>
            <a:off x="2738390" y="3280353"/>
            <a:ext cx="238569" cy="238569"/>
          </a:xfrm>
          <a:prstGeom prst="ellipse">
            <a:avLst/>
          </a:prstGeom>
          <a:solidFill>
            <a:srgbClr val="FFFF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010059" y="3251227"/>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O</a:t>
            </a:r>
          </a:p>
        </p:txBody>
      </p:sp>
      <p:sp>
        <p:nvSpPr>
          <p:cNvPr id="12" name="Oval 11"/>
          <p:cNvSpPr/>
          <p:nvPr/>
        </p:nvSpPr>
        <p:spPr>
          <a:xfrm>
            <a:off x="3256458" y="3787748"/>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485188" y="3274704"/>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976534" y="3045526"/>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976534" y="3787748"/>
            <a:ext cx="238569" cy="238569"/>
          </a:xfrm>
          <a:prstGeom prst="ellipse">
            <a:avLst/>
          </a:prstGeom>
          <a:solidFill>
            <a:srgbClr val="FFFF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485187" y="3552500"/>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256947" y="3045525"/>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272955" y="3267806"/>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H</a:t>
            </a:r>
          </a:p>
        </p:txBody>
      </p:sp>
      <p:sp>
        <p:nvSpPr>
          <p:cNvPr id="24" name="Oval 23"/>
          <p:cNvSpPr/>
          <p:nvPr/>
        </p:nvSpPr>
        <p:spPr>
          <a:xfrm>
            <a:off x="2734865" y="3562370"/>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3011450" y="3976923"/>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H</a:t>
            </a:r>
          </a:p>
        </p:txBody>
      </p:sp>
      <p:sp>
        <p:nvSpPr>
          <p:cNvPr id="27" name="Oval 26"/>
          <p:cNvSpPr/>
          <p:nvPr/>
        </p:nvSpPr>
        <p:spPr>
          <a:xfrm>
            <a:off x="4691348" y="3280353"/>
            <a:ext cx="238569" cy="238569"/>
          </a:xfrm>
          <a:prstGeom prst="ellipse">
            <a:avLst/>
          </a:prstGeom>
          <a:solidFill>
            <a:srgbClr val="FFFF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4963017" y="3251227"/>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O</a:t>
            </a:r>
          </a:p>
        </p:txBody>
      </p:sp>
      <p:sp>
        <p:nvSpPr>
          <p:cNvPr id="29" name="Oval 28"/>
          <p:cNvSpPr/>
          <p:nvPr/>
        </p:nvSpPr>
        <p:spPr>
          <a:xfrm>
            <a:off x="5209416" y="3787748"/>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5438146" y="3274704"/>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4929492" y="3045526"/>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4929492" y="3787748"/>
            <a:ext cx="238569" cy="238569"/>
          </a:xfrm>
          <a:prstGeom prst="ellipse">
            <a:avLst/>
          </a:prstGeom>
          <a:solidFill>
            <a:srgbClr val="FFFF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5438145" y="3552500"/>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209905" y="3045525"/>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4225913" y="3267806"/>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H</a:t>
            </a:r>
          </a:p>
        </p:txBody>
      </p:sp>
      <p:sp>
        <p:nvSpPr>
          <p:cNvPr id="36" name="Oval 35"/>
          <p:cNvSpPr/>
          <p:nvPr/>
        </p:nvSpPr>
        <p:spPr>
          <a:xfrm>
            <a:off x="4687823" y="3562370"/>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4964408" y="3976923"/>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H</a:t>
            </a:r>
          </a:p>
        </p:txBody>
      </p:sp>
      <p:sp>
        <p:nvSpPr>
          <p:cNvPr id="38" name="TextBox 37"/>
          <p:cNvSpPr txBox="1"/>
          <p:nvPr/>
        </p:nvSpPr>
        <p:spPr>
          <a:xfrm>
            <a:off x="5770855" y="3274704"/>
            <a:ext cx="582211" cy="569387"/>
          </a:xfrm>
          <a:prstGeom prst="rect">
            <a:avLst/>
          </a:prstGeom>
          <a:noFill/>
        </p:spPr>
        <p:txBody>
          <a:bodyPr wrap="none" rtlCol="0">
            <a:spAutoFit/>
          </a:bodyPr>
          <a:lstStyle/>
          <a:p>
            <a:r>
              <a:rPr lang="en-US" sz="3100" dirty="0">
                <a:solidFill>
                  <a:prstClr val="black"/>
                </a:solidFill>
                <a:latin typeface="Times New Roman" panose="02020603050405020304" pitchFamily="18" charset="0"/>
                <a:cs typeface="Times New Roman" panose="02020603050405020304" pitchFamily="18" charset="0"/>
              </a:rPr>
              <a:t>→</a:t>
            </a:r>
            <a:endParaRPr lang="en-US" dirty="0"/>
          </a:p>
        </p:txBody>
      </p:sp>
      <p:sp>
        <p:nvSpPr>
          <p:cNvPr id="39" name="Oval 38"/>
          <p:cNvSpPr/>
          <p:nvPr/>
        </p:nvSpPr>
        <p:spPr>
          <a:xfrm>
            <a:off x="7064274" y="3275558"/>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7633253" y="3260539"/>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O</a:t>
            </a:r>
          </a:p>
        </p:txBody>
      </p:sp>
      <p:sp>
        <p:nvSpPr>
          <p:cNvPr id="41" name="Oval 40"/>
          <p:cNvSpPr/>
          <p:nvPr/>
        </p:nvSpPr>
        <p:spPr>
          <a:xfrm>
            <a:off x="7894287" y="3796144"/>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7346324" y="3273790"/>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7614363" y="3053922"/>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7614363" y="3796144"/>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345428" y="3556815"/>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7894776" y="3053921"/>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6530175" y="3263859"/>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O</a:t>
            </a:r>
          </a:p>
        </p:txBody>
      </p:sp>
      <p:sp>
        <p:nvSpPr>
          <p:cNvPr id="49" name="Oval 48"/>
          <p:cNvSpPr/>
          <p:nvPr/>
        </p:nvSpPr>
        <p:spPr>
          <a:xfrm>
            <a:off x="6791814" y="3796144"/>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6511890" y="3053922"/>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6511890" y="3796144"/>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7060749" y="3557575"/>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6792303" y="3053921"/>
            <a:ext cx="238569" cy="23856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9245315" y="2968375"/>
            <a:ext cx="238569" cy="238569"/>
          </a:xfrm>
          <a:prstGeom prst="ellipse">
            <a:avLst/>
          </a:prstGeom>
          <a:solidFill>
            <a:srgbClr val="FFFF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9480359" y="2952507"/>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H</a:t>
            </a:r>
          </a:p>
        </p:txBody>
      </p:sp>
      <p:sp>
        <p:nvSpPr>
          <p:cNvPr id="69" name="Oval 68"/>
          <p:cNvSpPr/>
          <p:nvPr/>
        </p:nvSpPr>
        <p:spPr>
          <a:xfrm>
            <a:off x="9241790" y="3250392"/>
            <a:ext cx="238569" cy="238569"/>
          </a:xfrm>
          <a:prstGeom prst="ellipse">
            <a:avLst/>
          </a:prstGeom>
          <a:solidFill>
            <a:srgbClr val="FFFF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8772953" y="2949535"/>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H</a:t>
            </a:r>
          </a:p>
        </p:txBody>
      </p:sp>
      <p:sp>
        <p:nvSpPr>
          <p:cNvPr id="72" name="TextBox 71"/>
          <p:cNvSpPr txBox="1"/>
          <p:nvPr/>
        </p:nvSpPr>
        <p:spPr>
          <a:xfrm>
            <a:off x="8363867" y="3267698"/>
            <a:ext cx="409086" cy="569387"/>
          </a:xfrm>
          <a:prstGeom prst="rect">
            <a:avLst/>
          </a:prstGeom>
          <a:noFill/>
        </p:spPr>
        <p:txBody>
          <a:bodyPr wrap="none" rtlCol="0">
            <a:spAutoFit/>
          </a:bodyPr>
          <a:lstStyle/>
          <a:p>
            <a:r>
              <a:rPr lang="en-US" sz="3100" dirty="0">
                <a:solidFill>
                  <a:prstClr val="black"/>
                </a:solidFill>
                <a:latin typeface="Times New Roman" panose="02020603050405020304" pitchFamily="18" charset="0"/>
                <a:cs typeface="Times New Roman" panose="02020603050405020304" pitchFamily="18" charset="0"/>
              </a:rPr>
              <a:t>+</a:t>
            </a:r>
            <a:endParaRPr lang="en-US" dirty="0"/>
          </a:p>
        </p:txBody>
      </p:sp>
      <p:sp>
        <p:nvSpPr>
          <p:cNvPr id="73" name="Oval 72"/>
          <p:cNvSpPr/>
          <p:nvPr/>
        </p:nvSpPr>
        <p:spPr>
          <a:xfrm>
            <a:off x="9245315" y="3730336"/>
            <a:ext cx="238569" cy="238569"/>
          </a:xfrm>
          <a:prstGeom prst="ellipse">
            <a:avLst/>
          </a:prstGeom>
          <a:solidFill>
            <a:srgbClr val="FFFF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p:nvSpPr>
        <p:spPr>
          <a:xfrm>
            <a:off x="9480359" y="3714468"/>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H</a:t>
            </a:r>
          </a:p>
        </p:txBody>
      </p:sp>
      <p:sp>
        <p:nvSpPr>
          <p:cNvPr id="75" name="Oval 74"/>
          <p:cNvSpPr/>
          <p:nvPr/>
        </p:nvSpPr>
        <p:spPr>
          <a:xfrm>
            <a:off x="9241790" y="4012353"/>
            <a:ext cx="238569" cy="238569"/>
          </a:xfrm>
          <a:prstGeom prst="ellipse">
            <a:avLst/>
          </a:prstGeom>
          <a:solidFill>
            <a:srgbClr val="FFFFF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8772953" y="3711496"/>
            <a:ext cx="471604"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H</a:t>
            </a:r>
          </a:p>
        </p:txBody>
      </p:sp>
      <p:sp>
        <p:nvSpPr>
          <p:cNvPr id="77" name="TextBox 76"/>
          <p:cNvSpPr txBox="1"/>
          <p:nvPr/>
        </p:nvSpPr>
        <p:spPr>
          <a:xfrm>
            <a:off x="4738659" y="4577024"/>
            <a:ext cx="383438" cy="569387"/>
          </a:xfrm>
          <a:prstGeom prst="rect">
            <a:avLst/>
          </a:prstGeom>
          <a:noFill/>
        </p:spPr>
        <p:txBody>
          <a:bodyPr wrap="none" rtlCol="0">
            <a:spAutoFit/>
          </a:bodyPr>
          <a:lstStyle/>
          <a:p>
            <a:r>
              <a:rPr lang="en-US" sz="3100" dirty="0">
                <a:solidFill>
                  <a:srgbClr val="000000"/>
                </a:solidFill>
                <a:latin typeface="Times New Roman" panose="02020603050405020304" pitchFamily="18" charset="0"/>
                <a:cs typeface="Times New Roman" panose="02020603050405020304" pitchFamily="18" charset="0"/>
              </a:rPr>
              <a:t>2</a:t>
            </a:r>
            <a:endParaRPr lang="en-US" sz="3100" dirty="0">
              <a:ln>
                <a:solidFill>
                  <a:srgbClr val="000000"/>
                </a:solidFill>
              </a:ln>
              <a:solidFill>
                <a:srgbClr val="FFC000"/>
              </a:solidFill>
              <a:latin typeface="Times New Roman" panose="02020603050405020304" pitchFamily="18" charset="0"/>
              <a:cs typeface="Times New Roman" panose="02020603050405020304" pitchFamily="18" charset="0"/>
            </a:endParaRPr>
          </a:p>
        </p:txBody>
      </p:sp>
      <p:sp>
        <p:nvSpPr>
          <p:cNvPr id="79" name="TextBox 78"/>
          <p:cNvSpPr txBox="1"/>
          <p:nvPr/>
        </p:nvSpPr>
        <p:spPr>
          <a:xfrm>
            <a:off x="7230925" y="4577024"/>
            <a:ext cx="383438" cy="569387"/>
          </a:xfrm>
          <a:prstGeom prst="rect">
            <a:avLst/>
          </a:prstGeom>
          <a:noFill/>
        </p:spPr>
        <p:txBody>
          <a:bodyPr wrap="none" rtlCol="0">
            <a:spAutoFit/>
          </a:bodyPr>
          <a:lstStyle/>
          <a:p>
            <a:r>
              <a:rPr lang="en-US" sz="3100" dirty="0">
                <a:solidFill>
                  <a:srgbClr val="000000"/>
                </a:solidFill>
                <a:latin typeface="Times New Roman" panose="02020603050405020304" pitchFamily="18" charset="0"/>
                <a:cs typeface="Times New Roman" panose="02020603050405020304" pitchFamily="18" charset="0"/>
              </a:rPr>
              <a:t>2</a:t>
            </a:r>
            <a:endParaRPr lang="en-US" sz="3100" dirty="0">
              <a:ln>
                <a:solidFill>
                  <a:srgbClr val="000000"/>
                </a:solidFill>
              </a:ln>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896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7"/>
                                        </p:tgtEl>
                                        <p:attrNameLst>
                                          <p:attrName>style.visibility</p:attrName>
                                        </p:attrNameLst>
                                      </p:cBhvr>
                                      <p:to>
                                        <p:strVal val="visible"/>
                                      </p:to>
                                    </p:set>
                                    <p:anim calcmode="lin" valueType="num">
                                      <p:cBhvr additive="base">
                                        <p:cTn id="25" dur="500" fill="hold"/>
                                        <p:tgtEl>
                                          <p:spTgt spid="77"/>
                                        </p:tgtEl>
                                        <p:attrNameLst>
                                          <p:attrName>ppt_x</p:attrName>
                                        </p:attrNameLst>
                                      </p:cBhvr>
                                      <p:tavLst>
                                        <p:tav tm="0">
                                          <p:val>
                                            <p:strVal val="#ppt_x"/>
                                          </p:val>
                                        </p:tav>
                                        <p:tav tm="100000">
                                          <p:val>
                                            <p:strVal val="#ppt_x"/>
                                          </p:val>
                                        </p:tav>
                                      </p:tavLst>
                                    </p:anim>
                                    <p:anim calcmode="lin" valueType="num">
                                      <p:cBhvr additive="base">
                                        <p:cTn id="26" dur="500" fill="hold"/>
                                        <p:tgtEl>
                                          <p:spTgt spid="7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9"/>
                                        </p:tgtEl>
                                        <p:attrNameLst>
                                          <p:attrName>style.visibility</p:attrName>
                                        </p:attrNameLst>
                                      </p:cBhvr>
                                      <p:to>
                                        <p:strVal val="visible"/>
                                      </p:to>
                                    </p:set>
                                    <p:anim calcmode="lin" valueType="num">
                                      <p:cBhvr additive="base">
                                        <p:cTn id="29" dur="500" fill="hold"/>
                                        <p:tgtEl>
                                          <p:spTgt spid="79"/>
                                        </p:tgtEl>
                                        <p:attrNameLst>
                                          <p:attrName>ppt_x</p:attrName>
                                        </p:attrNameLst>
                                      </p:cBhvr>
                                      <p:tavLst>
                                        <p:tav tm="0">
                                          <p:val>
                                            <p:strVal val="#ppt_x"/>
                                          </p:val>
                                        </p:tav>
                                        <p:tav tm="100000">
                                          <p:val>
                                            <p:strVal val="#ppt_x"/>
                                          </p:val>
                                        </p:tav>
                                      </p:tavLst>
                                    </p:anim>
                                    <p:anim calcmode="lin" valueType="num">
                                      <p:cBhvr additive="base">
                                        <p:cTn id="30"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fill="hold"/>
                                        <p:tgtEl>
                                          <p:spTgt spid="16"/>
                                        </p:tgtEl>
                                        <p:attrNameLst>
                                          <p:attrName>ppt_x</p:attrName>
                                        </p:attrNameLst>
                                      </p:cBhvr>
                                      <p:tavLst>
                                        <p:tav tm="0">
                                          <p:val>
                                            <p:strVal val="#ppt_x"/>
                                          </p:val>
                                        </p:tav>
                                        <p:tav tm="100000">
                                          <p:val>
                                            <p:strVal val="#ppt_x"/>
                                          </p:val>
                                        </p:tav>
                                      </p:tavLst>
                                    </p:anim>
                                    <p:anim calcmode="lin" valueType="num">
                                      <p:cBhvr additive="base">
                                        <p:cTn id="60" dur="500" fill="hold"/>
                                        <p:tgtEl>
                                          <p:spTgt spid="16"/>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ppt_x"/>
                                          </p:val>
                                        </p:tav>
                                        <p:tav tm="100000">
                                          <p:val>
                                            <p:strVal val="#ppt_x"/>
                                          </p:val>
                                        </p:tav>
                                      </p:tavLst>
                                    </p:anim>
                                    <p:anim calcmode="lin" valueType="num">
                                      <p:cBhvr additive="base">
                                        <p:cTn id="64" dur="500" fill="hold"/>
                                        <p:tgtEl>
                                          <p:spTgt spid="1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additive="base">
                                        <p:cTn id="75" dur="500" fill="hold"/>
                                        <p:tgtEl>
                                          <p:spTgt spid="26"/>
                                        </p:tgtEl>
                                        <p:attrNameLst>
                                          <p:attrName>ppt_x</p:attrName>
                                        </p:attrNameLst>
                                      </p:cBhvr>
                                      <p:tavLst>
                                        <p:tav tm="0">
                                          <p:val>
                                            <p:strVal val="#ppt_x"/>
                                          </p:val>
                                        </p:tav>
                                        <p:tav tm="100000">
                                          <p:val>
                                            <p:strVal val="#ppt_x"/>
                                          </p:val>
                                        </p:tav>
                                      </p:tavLst>
                                    </p:anim>
                                    <p:anim calcmode="lin" valueType="num">
                                      <p:cBhvr additive="base">
                                        <p:cTn id="76" dur="500" fill="hold"/>
                                        <p:tgtEl>
                                          <p:spTgt spid="26"/>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additive="base">
                                        <p:cTn id="79" dur="500" fill="hold"/>
                                        <p:tgtEl>
                                          <p:spTgt spid="27"/>
                                        </p:tgtEl>
                                        <p:attrNameLst>
                                          <p:attrName>ppt_x</p:attrName>
                                        </p:attrNameLst>
                                      </p:cBhvr>
                                      <p:tavLst>
                                        <p:tav tm="0">
                                          <p:val>
                                            <p:strVal val="#ppt_x"/>
                                          </p:val>
                                        </p:tav>
                                        <p:tav tm="100000">
                                          <p:val>
                                            <p:strVal val="#ppt_x"/>
                                          </p:val>
                                        </p:tav>
                                      </p:tavLst>
                                    </p:anim>
                                    <p:anim calcmode="lin" valueType="num">
                                      <p:cBhvr additive="base">
                                        <p:cTn id="80" dur="500" fill="hold"/>
                                        <p:tgtEl>
                                          <p:spTgt spid="27"/>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additive="base">
                                        <p:cTn id="83" dur="500" fill="hold"/>
                                        <p:tgtEl>
                                          <p:spTgt spid="28"/>
                                        </p:tgtEl>
                                        <p:attrNameLst>
                                          <p:attrName>ppt_x</p:attrName>
                                        </p:attrNameLst>
                                      </p:cBhvr>
                                      <p:tavLst>
                                        <p:tav tm="0">
                                          <p:val>
                                            <p:strVal val="#ppt_x"/>
                                          </p:val>
                                        </p:tav>
                                        <p:tav tm="100000">
                                          <p:val>
                                            <p:strVal val="#ppt_x"/>
                                          </p:val>
                                        </p:tav>
                                      </p:tavLst>
                                    </p:anim>
                                    <p:anim calcmode="lin" valueType="num">
                                      <p:cBhvr additive="base">
                                        <p:cTn id="84" dur="500" fill="hold"/>
                                        <p:tgtEl>
                                          <p:spTgt spid="28"/>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additive="base">
                                        <p:cTn id="87" dur="500" fill="hold"/>
                                        <p:tgtEl>
                                          <p:spTgt spid="29"/>
                                        </p:tgtEl>
                                        <p:attrNameLst>
                                          <p:attrName>ppt_x</p:attrName>
                                        </p:attrNameLst>
                                      </p:cBhvr>
                                      <p:tavLst>
                                        <p:tav tm="0">
                                          <p:val>
                                            <p:strVal val="#ppt_x"/>
                                          </p:val>
                                        </p:tav>
                                        <p:tav tm="100000">
                                          <p:val>
                                            <p:strVal val="#ppt_x"/>
                                          </p:val>
                                        </p:tav>
                                      </p:tavLst>
                                    </p:anim>
                                    <p:anim calcmode="lin" valueType="num">
                                      <p:cBhvr additive="base">
                                        <p:cTn id="88" dur="500" fill="hold"/>
                                        <p:tgtEl>
                                          <p:spTgt spid="29"/>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0"/>
                                        </p:tgtEl>
                                        <p:attrNameLst>
                                          <p:attrName>style.visibility</p:attrName>
                                        </p:attrNameLst>
                                      </p:cBhvr>
                                      <p:to>
                                        <p:strVal val="visible"/>
                                      </p:to>
                                    </p:set>
                                    <p:anim calcmode="lin" valueType="num">
                                      <p:cBhvr additive="base">
                                        <p:cTn id="91" dur="500" fill="hold"/>
                                        <p:tgtEl>
                                          <p:spTgt spid="30"/>
                                        </p:tgtEl>
                                        <p:attrNameLst>
                                          <p:attrName>ppt_x</p:attrName>
                                        </p:attrNameLst>
                                      </p:cBhvr>
                                      <p:tavLst>
                                        <p:tav tm="0">
                                          <p:val>
                                            <p:strVal val="#ppt_x"/>
                                          </p:val>
                                        </p:tav>
                                        <p:tav tm="100000">
                                          <p:val>
                                            <p:strVal val="#ppt_x"/>
                                          </p:val>
                                        </p:tav>
                                      </p:tavLst>
                                    </p:anim>
                                    <p:anim calcmode="lin" valueType="num">
                                      <p:cBhvr additive="base">
                                        <p:cTn id="92" dur="500" fill="hold"/>
                                        <p:tgtEl>
                                          <p:spTgt spid="30"/>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1"/>
                                        </p:tgtEl>
                                        <p:attrNameLst>
                                          <p:attrName>style.visibility</p:attrName>
                                        </p:attrNameLst>
                                      </p:cBhvr>
                                      <p:to>
                                        <p:strVal val="visible"/>
                                      </p:to>
                                    </p:set>
                                    <p:anim calcmode="lin" valueType="num">
                                      <p:cBhvr additive="base">
                                        <p:cTn id="95" dur="500" fill="hold"/>
                                        <p:tgtEl>
                                          <p:spTgt spid="31"/>
                                        </p:tgtEl>
                                        <p:attrNameLst>
                                          <p:attrName>ppt_x</p:attrName>
                                        </p:attrNameLst>
                                      </p:cBhvr>
                                      <p:tavLst>
                                        <p:tav tm="0">
                                          <p:val>
                                            <p:strVal val="#ppt_x"/>
                                          </p:val>
                                        </p:tav>
                                        <p:tav tm="100000">
                                          <p:val>
                                            <p:strVal val="#ppt_x"/>
                                          </p:val>
                                        </p:tav>
                                      </p:tavLst>
                                    </p:anim>
                                    <p:anim calcmode="lin" valueType="num">
                                      <p:cBhvr additive="base">
                                        <p:cTn id="96" dur="500" fill="hold"/>
                                        <p:tgtEl>
                                          <p:spTgt spid="31"/>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2"/>
                                        </p:tgtEl>
                                        <p:attrNameLst>
                                          <p:attrName>style.visibility</p:attrName>
                                        </p:attrNameLst>
                                      </p:cBhvr>
                                      <p:to>
                                        <p:strVal val="visible"/>
                                      </p:to>
                                    </p:set>
                                    <p:anim calcmode="lin" valueType="num">
                                      <p:cBhvr additive="base">
                                        <p:cTn id="99" dur="500" fill="hold"/>
                                        <p:tgtEl>
                                          <p:spTgt spid="32"/>
                                        </p:tgtEl>
                                        <p:attrNameLst>
                                          <p:attrName>ppt_x</p:attrName>
                                        </p:attrNameLst>
                                      </p:cBhvr>
                                      <p:tavLst>
                                        <p:tav tm="0">
                                          <p:val>
                                            <p:strVal val="#ppt_x"/>
                                          </p:val>
                                        </p:tav>
                                        <p:tav tm="100000">
                                          <p:val>
                                            <p:strVal val="#ppt_x"/>
                                          </p:val>
                                        </p:tav>
                                      </p:tavLst>
                                    </p:anim>
                                    <p:anim calcmode="lin" valueType="num">
                                      <p:cBhvr additive="base">
                                        <p:cTn id="100" dur="500" fill="hold"/>
                                        <p:tgtEl>
                                          <p:spTgt spid="32"/>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3"/>
                                        </p:tgtEl>
                                        <p:attrNameLst>
                                          <p:attrName>style.visibility</p:attrName>
                                        </p:attrNameLst>
                                      </p:cBhvr>
                                      <p:to>
                                        <p:strVal val="visible"/>
                                      </p:to>
                                    </p:set>
                                    <p:anim calcmode="lin" valueType="num">
                                      <p:cBhvr additive="base">
                                        <p:cTn id="103" dur="500" fill="hold"/>
                                        <p:tgtEl>
                                          <p:spTgt spid="33"/>
                                        </p:tgtEl>
                                        <p:attrNameLst>
                                          <p:attrName>ppt_x</p:attrName>
                                        </p:attrNameLst>
                                      </p:cBhvr>
                                      <p:tavLst>
                                        <p:tav tm="0">
                                          <p:val>
                                            <p:strVal val="#ppt_x"/>
                                          </p:val>
                                        </p:tav>
                                        <p:tav tm="100000">
                                          <p:val>
                                            <p:strVal val="#ppt_x"/>
                                          </p:val>
                                        </p:tav>
                                      </p:tavLst>
                                    </p:anim>
                                    <p:anim calcmode="lin" valueType="num">
                                      <p:cBhvr additive="base">
                                        <p:cTn id="104" dur="500" fill="hold"/>
                                        <p:tgtEl>
                                          <p:spTgt spid="33"/>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4"/>
                                        </p:tgtEl>
                                        <p:attrNameLst>
                                          <p:attrName>style.visibility</p:attrName>
                                        </p:attrNameLst>
                                      </p:cBhvr>
                                      <p:to>
                                        <p:strVal val="visible"/>
                                      </p:to>
                                    </p:set>
                                    <p:anim calcmode="lin" valueType="num">
                                      <p:cBhvr additive="base">
                                        <p:cTn id="107" dur="500" fill="hold"/>
                                        <p:tgtEl>
                                          <p:spTgt spid="34"/>
                                        </p:tgtEl>
                                        <p:attrNameLst>
                                          <p:attrName>ppt_x</p:attrName>
                                        </p:attrNameLst>
                                      </p:cBhvr>
                                      <p:tavLst>
                                        <p:tav tm="0">
                                          <p:val>
                                            <p:strVal val="#ppt_x"/>
                                          </p:val>
                                        </p:tav>
                                        <p:tav tm="100000">
                                          <p:val>
                                            <p:strVal val="#ppt_x"/>
                                          </p:val>
                                        </p:tav>
                                      </p:tavLst>
                                    </p:anim>
                                    <p:anim calcmode="lin" valueType="num">
                                      <p:cBhvr additive="base">
                                        <p:cTn id="108" dur="500" fill="hold"/>
                                        <p:tgtEl>
                                          <p:spTgt spid="34"/>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35"/>
                                        </p:tgtEl>
                                        <p:attrNameLst>
                                          <p:attrName>style.visibility</p:attrName>
                                        </p:attrNameLst>
                                      </p:cBhvr>
                                      <p:to>
                                        <p:strVal val="visible"/>
                                      </p:to>
                                    </p:set>
                                    <p:anim calcmode="lin" valueType="num">
                                      <p:cBhvr additive="base">
                                        <p:cTn id="111" dur="500" fill="hold"/>
                                        <p:tgtEl>
                                          <p:spTgt spid="35"/>
                                        </p:tgtEl>
                                        <p:attrNameLst>
                                          <p:attrName>ppt_x</p:attrName>
                                        </p:attrNameLst>
                                      </p:cBhvr>
                                      <p:tavLst>
                                        <p:tav tm="0">
                                          <p:val>
                                            <p:strVal val="#ppt_x"/>
                                          </p:val>
                                        </p:tav>
                                        <p:tav tm="100000">
                                          <p:val>
                                            <p:strVal val="#ppt_x"/>
                                          </p:val>
                                        </p:tav>
                                      </p:tavLst>
                                    </p:anim>
                                    <p:anim calcmode="lin" valueType="num">
                                      <p:cBhvr additive="base">
                                        <p:cTn id="112" dur="500" fill="hold"/>
                                        <p:tgtEl>
                                          <p:spTgt spid="35"/>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36"/>
                                        </p:tgtEl>
                                        <p:attrNameLst>
                                          <p:attrName>style.visibility</p:attrName>
                                        </p:attrNameLst>
                                      </p:cBhvr>
                                      <p:to>
                                        <p:strVal val="visible"/>
                                      </p:to>
                                    </p:set>
                                    <p:anim calcmode="lin" valueType="num">
                                      <p:cBhvr additive="base">
                                        <p:cTn id="115" dur="500" fill="hold"/>
                                        <p:tgtEl>
                                          <p:spTgt spid="36"/>
                                        </p:tgtEl>
                                        <p:attrNameLst>
                                          <p:attrName>ppt_x</p:attrName>
                                        </p:attrNameLst>
                                      </p:cBhvr>
                                      <p:tavLst>
                                        <p:tav tm="0">
                                          <p:val>
                                            <p:strVal val="#ppt_x"/>
                                          </p:val>
                                        </p:tav>
                                        <p:tav tm="100000">
                                          <p:val>
                                            <p:strVal val="#ppt_x"/>
                                          </p:val>
                                        </p:tav>
                                      </p:tavLst>
                                    </p:anim>
                                    <p:anim calcmode="lin" valueType="num">
                                      <p:cBhvr additive="base">
                                        <p:cTn id="116" dur="500" fill="hold"/>
                                        <p:tgtEl>
                                          <p:spTgt spid="36"/>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37"/>
                                        </p:tgtEl>
                                        <p:attrNameLst>
                                          <p:attrName>style.visibility</p:attrName>
                                        </p:attrNameLst>
                                      </p:cBhvr>
                                      <p:to>
                                        <p:strVal val="visible"/>
                                      </p:to>
                                    </p:set>
                                    <p:anim calcmode="lin" valueType="num">
                                      <p:cBhvr additive="base">
                                        <p:cTn id="119" dur="500" fill="hold"/>
                                        <p:tgtEl>
                                          <p:spTgt spid="37"/>
                                        </p:tgtEl>
                                        <p:attrNameLst>
                                          <p:attrName>ppt_x</p:attrName>
                                        </p:attrNameLst>
                                      </p:cBhvr>
                                      <p:tavLst>
                                        <p:tav tm="0">
                                          <p:val>
                                            <p:strVal val="#ppt_x"/>
                                          </p:val>
                                        </p:tav>
                                        <p:tav tm="100000">
                                          <p:val>
                                            <p:strVal val="#ppt_x"/>
                                          </p:val>
                                        </p:tav>
                                      </p:tavLst>
                                    </p:anim>
                                    <p:anim calcmode="lin" valueType="num">
                                      <p:cBhvr additive="base">
                                        <p:cTn id="12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8" fill="hold" grpId="0" nodeType="clickEffect">
                                  <p:stCondLst>
                                    <p:cond delay="0"/>
                                  </p:stCondLst>
                                  <p:childTnLst>
                                    <p:set>
                                      <p:cBhvr>
                                        <p:cTn id="124" dur="1" fill="hold">
                                          <p:stCondLst>
                                            <p:cond delay="0"/>
                                          </p:stCondLst>
                                        </p:cTn>
                                        <p:tgtEl>
                                          <p:spTgt spid="38"/>
                                        </p:tgtEl>
                                        <p:attrNameLst>
                                          <p:attrName>style.visibility</p:attrName>
                                        </p:attrNameLst>
                                      </p:cBhvr>
                                      <p:to>
                                        <p:strVal val="visible"/>
                                      </p:to>
                                    </p:set>
                                    <p:anim calcmode="lin" valueType="num">
                                      <p:cBhvr additive="base">
                                        <p:cTn id="125" dur="500" fill="hold"/>
                                        <p:tgtEl>
                                          <p:spTgt spid="38"/>
                                        </p:tgtEl>
                                        <p:attrNameLst>
                                          <p:attrName>ppt_x</p:attrName>
                                        </p:attrNameLst>
                                      </p:cBhvr>
                                      <p:tavLst>
                                        <p:tav tm="0">
                                          <p:val>
                                            <p:strVal val="0-#ppt_w/2"/>
                                          </p:val>
                                        </p:tav>
                                        <p:tav tm="100000">
                                          <p:val>
                                            <p:strVal val="#ppt_x"/>
                                          </p:val>
                                        </p:tav>
                                      </p:tavLst>
                                    </p:anim>
                                    <p:anim calcmode="lin" valueType="num">
                                      <p:cBhvr additive="base">
                                        <p:cTn id="126"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grpId="1" nodeType="clickEffect">
                                  <p:stCondLst>
                                    <p:cond delay="0"/>
                                  </p:stCondLst>
                                  <p:childTnLst>
                                    <p:set>
                                      <p:cBhvr>
                                        <p:cTn id="130" dur="1" fill="hold">
                                          <p:stCondLst>
                                            <p:cond delay="0"/>
                                          </p:stCondLst>
                                        </p:cTn>
                                        <p:tgtEl>
                                          <p:spTgt spid="72"/>
                                        </p:tgtEl>
                                        <p:attrNameLst>
                                          <p:attrName>style.visibility</p:attrName>
                                        </p:attrNameLst>
                                      </p:cBhvr>
                                      <p:to>
                                        <p:strVal val="visible"/>
                                      </p:to>
                                    </p:set>
                                    <p:anim calcmode="lin" valueType="num">
                                      <p:cBhvr additive="base">
                                        <p:cTn id="131" dur="500" fill="hold"/>
                                        <p:tgtEl>
                                          <p:spTgt spid="72"/>
                                        </p:tgtEl>
                                        <p:attrNameLst>
                                          <p:attrName>ppt_x</p:attrName>
                                        </p:attrNameLst>
                                      </p:cBhvr>
                                      <p:tavLst>
                                        <p:tav tm="0">
                                          <p:val>
                                            <p:strVal val="#ppt_x"/>
                                          </p:val>
                                        </p:tav>
                                        <p:tav tm="100000">
                                          <p:val>
                                            <p:strVal val="#ppt_x"/>
                                          </p:val>
                                        </p:tav>
                                      </p:tavLst>
                                    </p:anim>
                                    <p:anim calcmode="lin" valueType="num">
                                      <p:cBhvr additive="base">
                                        <p:cTn id="132" dur="500" fill="hold"/>
                                        <p:tgtEl>
                                          <p:spTgt spid="72"/>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39"/>
                                        </p:tgtEl>
                                        <p:attrNameLst>
                                          <p:attrName>style.visibility</p:attrName>
                                        </p:attrNameLst>
                                      </p:cBhvr>
                                      <p:to>
                                        <p:strVal val="visible"/>
                                      </p:to>
                                    </p:set>
                                    <p:anim calcmode="lin" valueType="num">
                                      <p:cBhvr additive="base">
                                        <p:cTn id="135" dur="500" fill="hold"/>
                                        <p:tgtEl>
                                          <p:spTgt spid="39"/>
                                        </p:tgtEl>
                                        <p:attrNameLst>
                                          <p:attrName>ppt_x</p:attrName>
                                        </p:attrNameLst>
                                      </p:cBhvr>
                                      <p:tavLst>
                                        <p:tav tm="0">
                                          <p:val>
                                            <p:strVal val="#ppt_x"/>
                                          </p:val>
                                        </p:tav>
                                        <p:tav tm="100000">
                                          <p:val>
                                            <p:strVal val="#ppt_x"/>
                                          </p:val>
                                        </p:tav>
                                      </p:tavLst>
                                    </p:anim>
                                    <p:anim calcmode="lin" valueType="num">
                                      <p:cBhvr additive="base">
                                        <p:cTn id="136" dur="500" fill="hold"/>
                                        <p:tgtEl>
                                          <p:spTgt spid="39"/>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0"/>
                                        </p:tgtEl>
                                        <p:attrNameLst>
                                          <p:attrName>style.visibility</p:attrName>
                                        </p:attrNameLst>
                                      </p:cBhvr>
                                      <p:to>
                                        <p:strVal val="visible"/>
                                      </p:to>
                                    </p:set>
                                    <p:anim calcmode="lin" valueType="num">
                                      <p:cBhvr additive="base">
                                        <p:cTn id="139" dur="500" fill="hold"/>
                                        <p:tgtEl>
                                          <p:spTgt spid="40"/>
                                        </p:tgtEl>
                                        <p:attrNameLst>
                                          <p:attrName>ppt_x</p:attrName>
                                        </p:attrNameLst>
                                      </p:cBhvr>
                                      <p:tavLst>
                                        <p:tav tm="0">
                                          <p:val>
                                            <p:strVal val="#ppt_x"/>
                                          </p:val>
                                        </p:tav>
                                        <p:tav tm="100000">
                                          <p:val>
                                            <p:strVal val="#ppt_x"/>
                                          </p:val>
                                        </p:tav>
                                      </p:tavLst>
                                    </p:anim>
                                    <p:anim calcmode="lin" valueType="num">
                                      <p:cBhvr additive="base">
                                        <p:cTn id="140" dur="500" fill="hold"/>
                                        <p:tgtEl>
                                          <p:spTgt spid="40"/>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1"/>
                                        </p:tgtEl>
                                        <p:attrNameLst>
                                          <p:attrName>style.visibility</p:attrName>
                                        </p:attrNameLst>
                                      </p:cBhvr>
                                      <p:to>
                                        <p:strVal val="visible"/>
                                      </p:to>
                                    </p:set>
                                    <p:anim calcmode="lin" valueType="num">
                                      <p:cBhvr additive="base">
                                        <p:cTn id="143" dur="500" fill="hold"/>
                                        <p:tgtEl>
                                          <p:spTgt spid="41"/>
                                        </p:tgtEl>
                                        <p:attrNameLst>
                                          <p:attrName>ppt_x</p:attrName>
                                        </p:attrNameLst>
                                      </p:cBhvr>
                                      <p:tavLst>
                                        <p:tav tm="0">
                                          <p:val>
                                            <p:strVal val="#ppt_x"/>
                                          </p:val>
                                        </p:tav>
                                        <p:tav tm="100000">
                                          <p:val>
                                            <p:strVal val="#ppt_x"/>
                                          </p:val>
                                        </p:tav>
                                      </p:tavLst>
                                    </p:anim>
                                    <p:anim calcmode="lin" valueType="num">
                                      <p:cBhvr additive="base">
                                        <p:cTn id="144" dur="500" fill="hold"/>
                                        <p:tgtEl>
                                          <p:spTgt spid="41"/>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2"/>
                                        </p:tgtEl>
                                        <p:attrNameLst>
                                          <p:attrName>style.visibility</p:attrName>
                                        </p:attrNameLst>
                                      </p:cBhvr>
                                      <p:to>
                                        <p:strVal val="visible"/>
                                      </p:to>
                                    </p:set>
                                    <p:anim calcmode="lin" valueType="num">
                                      <p:cBhvr additive="base">
                                        <p:cTn id="147" dur="500" fill="hold"/>
                                        <p:tgtEl>
                                          <p:spTgt spid="42"/>
                                        </p:tgtEl>
                                        <p:attrNameLst>
                                          <p:attrName>ppt_x</p:attrName>
                                        </p:attrNameLst>
                                      </p:cBhvr>
                                      <p:tavLst>
                                        <p:tav tm="0">
                                          <p:val>
                                            <p:strVal val="#ppt_x"/>
                                          </p:val>
                                        </p:tav>
                                        <p:tav tm="100000">
                                          <p:val>
                                            <p:strVal val="#ppt_x"/>
                                          </p:val>
                                        </p:tav>
                                      </p:tavLst>
                                    </p:anim>
                                    <p:anim calcmode="lin" valueType="num">
                                      <p:cBhvr additive="base">
                                        <p:cTn id="148" dur="500" fill="hold"/>
                                        <p:tgtEl>
                                          <p:spTgt spid="42"/>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43"/>
                                        </p:tgtEl>
                                        <p:attrNameLst>
                                          <p:attrName>style.visibility</p:attrName>
                                        </p:attrNameLst>
                                      </p:cBhvr>
                                      <p:to>
                                        <p:strVal val="visible"/>
                                      </p:to>
                                    </p:set>
                                    <p:anim calcmode="lin" valueType="num">
                                      <p:cBhvr additive="base">
                                        <p:cTn id="151" dur="500" fill="hold"/>
                                        <p:tgtEl>
                                          <p:spTgt spid="43"/>
                                        </p:tgtEl>
                                        <p:attrNameLst>
                                          <p:attrName>ppt_x</p:attrName>
                                        </p:attrNameLst>
                                      </p:cBhvr>
                                      <p:tavLst>
                                        <p:tav tm="0">
                                          <p:val>
                                            <p:strVal val="#ppt_x"/>
                                          </p:val>
                                        </p:tav>
                                        <p:tav tm="100000">
                                          <p:val>
                                            <p:strVal val="#ppt_x"/>
                                          </p:val>
                                        </p:tav>
                                      </p:tavLst>
                                    </p:anim>
                                    <p:anim calcmode="lin" valueType="num">
                                      <p:cBhvr additive="base">
                                        <p:cTn id="152" dur="500" fill="hold"/>
                                        <p:tgtEl>
                                          <p:spTgt spid="43"/>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44"/>
                                        </p:tgtEl>
                                        <p:attrNameLst>
                                          <p:attrName>style.visibility</p:attrName>
                                        </p:attrNameLst>
                                      </p:cBhvr>
                                      <p:to>
                                        <p:strVal val="visible"/>
                                      </p:to>
                                    </p:set>
                                    <p:anim calcmode="lin" valueType="num">
                                      <p:cBhvr additive="base">
                                        <p:cTn id="155" dur="500" fill="hold"/>
                                        <p:tgtEl>
                                          <p:spTgt spid="44"/>
                                        </p:tgtEl>
                                        <p:attrNameLst>
                                          <p:attrName>ppt_x</p:attrName>
                                        </p:attrNameLst>
                                      </p:cBhvr>
                                      <p:tavLst>
                                        <p:tav tm="0">
                                          <p:val>
                                            <p:strVal val="#ppt_x"/>
                                          </p:val>
                                        </p:tav>
                                        <p:tav tm="100000">
                                          <p:val>
                                            <p:strVal val="#ppt_x"/>
                                          </p:val>
                                        </p:tav>
                                      </p:tavLst>
                                    </p:anim>
                                    <p:anim calcmode="lin" valueType="num">
                                      <p:cBhvr additive="base">
                                        <p:cTn id="156" dur="500" fill="hold"/>
                                        <p:tgtEl>
                                          <p:spTgt spid="44"/>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45"/>
                                        </p:tgtEl>
                                        <p:attrNameLst>
                                          <p:attrName>style.visibility</p:attrName>
                                        </p:attrNameLst>
                                      </p:cBhvr>
                                      <p:to>
                                        <p:strVal val="visible"/>
                                      </p:to>
                                    </p:set>
                                    <p:anim calcmode="lin" valueType="num">
                                      <p:cBhvr additive="base">
                                        <p:cTn id="159" dur="500" fill="hold"/>
                                        <p:tgtEl>
                                          <p:spTgt spid="45"/>
                                        </p:tgtEl>
                                        <p:attrNameLst>
                                          <p:attrName>ppt_x</p:attrName>
                                        </p:attrNameLst>
                                      </p:cBhvr>
                                      <p:tavLst>
                                        <p:tav tm="0">
                                          <p:val>
                                            <p:strVal val="#ppt_x"/>
                                          </p:val>
                                        </p:tav>
                                        <p:tav tm="100000">
                                          <p:val>
                                            <p:strVal val="#ppt_x"/>
                                          </p:val>
                                        </p:tav>
                                      </p:tavLst>
                                    </p:anim>
                                    <p:anim calcmode="lin" valueType="num">
                                      <p:cBhvr additive="base">
                                        <p:cTn id="160" dur="500" fill="hold"/>
                                        <p:tgtEl>
                                          <p:spTgt spid="45"/>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46"/>
                                        </p:tgtEl>
                                        <p:attrNameLst>
                                          <p:attrName>style.visibility</p:attrName>
                                        </p:attrNameLst>
                                      </p:cBhvr>
                                      <p:to>
                                        <p:strVal val="visible"/>
                                      </p:to>
                                    </p:set>
                                    <p:anim calcmode="lin" valueType="num">
                                      <p:cBhvr additive="base">
                                        <p:cTn id="163" dur="500" fill="hold"/>
                                        <p:tgtEl>
                                          <p:spTgt spid="46"/>
                                        </p:tgtEl>
                                        <p:attrNameLst>
                                          <p:attrName>ppt_x</p:attrName>
                                        </p:attrNameLst>
                                      </p:cBhvr>
                                      <p:tavLst>
                                        <p:tav tm="0">
                                          <p:val>
                                            <p:strVal val="#ppt_x"/>
                                          </p:val>
                                        </p:tav>
                                        <p:tav tm="100000">
                                          <p:val>
                                            <p:strVal val="#ppt_x"/>
                                          </p:val>
                                        </p:tav>
                                      </p:tavLst>
                                    </p:anim>
                                    <p:anim calcmode="lin" valueType="num">
                                      <p:cBhvr additive="base">
                                        <p:cTn id="164" dur="500" fill="hold"/>
                                        <p:tgtEl>
                                          <p:spTgt spid="46"/>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48"/>
                                        </p:tgtEl>
                                        <p:attrNameLst>
                                          <p:attrName>style.visibility</p:attrName>
                                        </p:attrNameLst>
                                      </p:cBhvr>
                                      <p:to>
                                        <p:strVal val="visible"/>
                                      </p:to>
                                    </p:set>
                                    <p:anim calcmode="lin" valueType="num">
                                      <p:cBhvr additive="base">
                                        <p:cTn id="167" dur="500" fill="hold"/>
                                        <p:tgtEl>
                                          <p:spTgt spid="48"/>
                                        </p:tgtEl>
                                        <p:attrNameLst>
                                          <p:attrName>ppt_x</p:attrName>
                                        </p:attrNameLst>
                                      </p:cBhvr>
                                      <p:tavLst>
                                        <p:tav tm="0">
                                          <p:val>
                                            <p:strVal val="#ppt_x"/>
                                          </p:val>
                                        </p:tav>
                                        <p:tav tm="100000">
                                          <p:val>
                                            <p:strVal val="#ppt_x"/>
                                          </p:val>
                                        </p:tav>
                                      </p:tavLst>
                                    </p:anim>
                                    <p:anim calcmode="lin" valueType="num">
                                      <p:cBhvr additive="base">
                                        <p:cTn id="168" dur="500" fill="hold"/>
                                        <p:tgtEl>
                                          <p:spTgt spid="48"/>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49"/>
                                        </p:tgtEl>
                                        <p:attrNameLst>
                                          <p:attrName>style.visibility</p:attrName>
                                        </p:attrNameLst>
                                      </p:cBhvr>
                                      <p:to>
                                        <p:strVal val="visible"/>
                                      </p:to>
                                    </p:set>
                                    <p:anim calcmode="lin" valueType="num">
                                      <p:cBhvr additive="base">
                                        <p:cTn id="171" dur="500" fill="hold"/>
                                        <p:tgtEl>
                                          <p:spTgt spid="49"/>
                                        </p:tgtEl>
                                        <p:attrNameLst>
                                          <p:attrName>ppt_x</p:attrName>
                                        </p:attrNameLst>
                                      </p:cBhvr>
                                      <p:tavLst>
                                        <p:tav tm="0">
                                          <p:val>
                                            <p:strVal val="#ppt_x"/>
                                          </p:val>
                                        </p:tav>
                                        <p:tav tm="100000">
                                          <p:val>
                                            <p:strVal val="#ppt_x"/>
                                          </p:val>
                                        </p:tav>
                                      </p:tavLst>
                                    </p:anim>
                                    <p:anim calcmode="lin" valueType="num">
                                      <p:cBhvr additive="base">
                                        <p:cTn id="172" dur="500" fill="hold"/>
                                        <p:tgtEl>
                                          <p:spTgt spid="49"/>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51"/>
                                        </p:tgtEl>
                                        <p:attrNameLst>
                                          <p:attrName>style.visibility</p:attrName>
                                        </p:attrNameLst>
                                      </p:cBhvr>
                                      <p:to>
                                        <p:strVal val="visible"/>
                                      </p:to>
                                    </p:set>
                                    <p:anim calcmode="lin" valueType="num">
                                      <p:cBhvr additive="base">
                                        <p:cTn id="175" dur="500" fill="hold"/>
                                        <p:tgtEl>
                                          <p:spTgt spid="51"/>
                                        </p:tgtEl>
                                        <p:attrNameLst>
                                          <p:attrName>ppt_x</p:attrName>
                                        </p:attrNameLst>
                                      </p:cBhvr>
                                      <p:tavLst>
                                        <p:tav tm="0">
                                          <p:val>
                                            <p:strVal val="#ppt_x"/>
                                          </p:val>
                                        </p:tav>
                                        <p:tav tm="100000">
                                          <p:val>
                                            <p:strVal val="#ppt_x"/>
                                          </p:val>
                                        </p:tav>
                                      </p:tavLst>
                                    </p:anim>
                                    <p:anim calcmode="lin" valueType="num">
                                      <p:cBhvr additive="base">
                                        <p:cTn id="176" dur="500" fill="hold"/>
                                        <p:tgtEl>
                                          <p:spTgt spid="51"/>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52"/>
                                        </p:tgtEl>
                                        <p:attrNameLst>
                                          <p:attrName>style.visibility</p:attrName>
                                        </p:attrNameLst>
                                      </p:cBhvr>
                                      <p:to>
                                        <p:strVal val="visible"/>
                                      </p:to>
                                    </p:set>
                                    <p:anim calcmode="lin" valueType="num">
                                      <p:cBhvr additive="base">
                                        <p:cTn id="179" dur="500" fill="hold"/>
                                        <p:tgtEl>
                                          <p:spTgt spid="52"/>
                                        </p:tgtEl>
                                        <p:attrNameLst>
                                          <p:attrName>ppt_x</p:attrName>
                                        </p:attrNameLst>
                                      </p:cBhvr>
                                      <p:tavLst>
                                        <p:tav tm="0">
                                          <p:val>
                                            <p:strVal val="#ppt_x"/>
                                          </p:val>
                                        </p:tav>
                                        <p:tav tm="100000">
                                          <p:val>
                                            <p:strVal val="#ppt_x"/>
                                          </p:val>
                                        </p:tav>
                                      </p:tavLst>
                                    </p:anim>
                                    <p:anim calcmode="lin" valueType="num">
                                      <p:cBhvr additive="base">
                                        <p:cTn id="180" dur="500" fill="hold"/>
                                        <p:tgtEl>
                                          <p:spTgt spid="52"/>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53"/>
                                        </p:tgtEl>
                                        <p:attrNameLst>
                                          <p:attrName>style.visibility</p:attrName>
                                        </p:attrNameLst>
                                      </p:cBhvr>
                                      <p:to>
                                        <p:strVal val="visible"/>
                                      </p:to>
                                    </p:set>
                                    <p:anim calcmode="lin" valueType="num">
                                      <p:cBhvr additive="base">
                                        <p:cTn id="183" dur="500" fill="hold"/>
                                        <p:tgtEl>
                                          <p:spTgt spid="53"/>
                                        </p:tgtEl>
                                        <p:attrNameLst>
                                          <p:attrName>ppt_x</p:attrName>
                                        </p:attrNameLst>
                                      </p:cBhvr>
                                      <p:tavLst>
                                        <p:tav tm="0">
                                          <p:val>
                                            <p:strVal val="#ppt_x"/>
                                          </p:val>
                                        </p:tav>
                                        <p:tav tm="100000">
                                          <p:val>
                                            <p:strVal val="#ppt_x"/>
                                          </p:val>
                                        </p:tav>
                                      </p:tavLst>
                                    </p:anim>
                                    <p:anim calcmode="lin" valueType="num">
                                      <p:cBhvr additive="base">
                                        <p:cTn id="184" dur="500" fill="hold"/>
                                        <p:tgtEl>
                                          <p:spTgt spid="53"/>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4"/>
                                        </p:tgtEl>
                                        <p:attrNameLst>
                                          <p:attrName>style.visibility</p:attrName>
                                        </p:attrNameLst>
                                      </p:cBhvr>
                                      <p:to>
                                        <p:strVal val="visible"/>
                                      </p:to>
                                    </p:set>
                                    <p:anim calcmode="lin" valueType="num">
                                      <p:cBhvr additive="base">
                                        <p:cTn id="187" dur="500" fill="hold"/>
                                        <p:tgtEl>
                                          <p:spTgt spid="54"/>
                                        </p:tgtEl>
                                        <p:attrNameLst>
                                          <p:attrName>ppt_x</p:attrName>
                                        </p:attrNameLst>
                                      </p:cBhvr>
                                      <p:tavLst>
                                        <p:tav tm="0">
                                          <p:val>
                                            <p:strVal val="#ppt_x"/>
                                          </p:val>
                                        </p:tav>
                                        <p:tav tm="100000">
                                          <p:val>
                                            <p:strVal val="#ppt_x"/>
                                          </p:val>
                                        </p:tav>
                                      </p:tavLst>
                                    </p:anim>
                                    <p:anim calcmode="lin" valueType="num">
                                      <p:cBhvr additive="base">
                                        <p:cTn id="188" dur="500" fill="hold"/>
                                        <p:tgtEl>
                                          <p:spTgt spid="54"/>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55"/>
                                        </p:tgtEl>
                                        <p:attrNameLst>
                                          <p:attrName>style.visibility</p:attrName>
                                        </p:attrNameLst>
                                      </p:cBhvr>
                                      <p:to>
                                        <p:strVal val="visible"/>
                                      </p:to>
                                    </p:set>
                                    <p:anim calcmode="lin" valueType="num">
                                      <p:cBhvr additive="base">
                                        <p:cTn id="191" dur="500" fill="hold"/>
                                        <p:tgtEl>
                                          <p:spTgt spid="55"/>
                                        </p:tgtEl>
                                        <p:attrNameLst>
                                          <p:attrName>ppt_x</p:attrName>
                                        </p:attrNameLst>
                                      </p:cBhvr>
                                      <p:tavLst>
                                        <p:tav tm="0">
                                          <p:val>
                                            <p:strVal val="#ppt_x"/>
                                          </p:val>
                                        </p:tav>
                                        <p:tav tm="100000">
                                          <p:val>
                                            <p:strVal val="#ppt_x"/>
                                          </p:val>
                                        </p:tav>
                                      </p:tavLst>
                                    </p:anim>
                                    <p:anim calcmode="lin" valueType="num">
                                      <p:cBhvr additive="base">
                                        <p:cTn id="192" dur="500" fill="hold"/>
                                        <p:tgtEl>
                                          <p:spTgt spid="55"/>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56"/>
                                        </p:tgtEl>
                                        <p:attrNameLst>
                                          <p:attrName>style.visibility</p:attrName>
                                        </p:attrNameLst>
                                      </p:cBhvr>
                                      <p:to>
                                        <p:strVal val="visible"/>
                                      </p:to>
                                    </p:set>
                                    <p:anim calcmode="lin" valueType="num">
                                      <p:cBhvr additive="base">
                                        <p:cTn id="195" dur="500" fill="hold"/>
                                        <p:tgtEl>
                                          <p:spTgt spid="56"/>
                                        </p:tgtEl>
                                        <p:attrNameLst>
                                          <p:attrName>ppt_x</p:attrName>
                                        </p:attrNameLst>
                                      </p:cBhvr>
                                      <p:tavLst>
                                        <p:tav tm="0">
                                          <p:val>
                                            <p:strVal val="#ppt_x"/>
                                          </p:val>
                                        </p:tav>
                                        <p:tav tm="100000">
                                          <p:val>
                                            <p:strVal val="#ppt_x"/>
                                          </p:val>
                                        </p:tav>
                                      </p:tavLst>
                                    </p:anim>
                                    <p:anim calcmode="lin" valueType="num">
                                      <p:cBhvr additive="base">
                                        <p:cTn id="196" dur="500" fill="hold"/>
                                        <p:tgtEl>
                                          <p:spTgt spid="56"/>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69"/>
                                        </p:tgtEl>
                                        <p:attrNameLst>
                                          <p:attrName>style.visibility</p:attrName>
                                        </p:attrNameLst>
                                      </p:cBhvr>
                                      <p:to>
                                        <p:strVal val="visible"/>
                                      </p:to>
                                    </p:set>
                                    <p:anim calcmode="lin" valueType="num">
                                      <p:cBhvr additive="base">
                                        <p:cTn id="199" dur="500" fill="hold"/>
                                        <p:tgtEl>
                                          <p:spTgt spid="69"/>
                                        </p:tgtEl>
                                        <p:attrNameLst>
                                          <p:attrName>ppt_x</p:attrName>
                                        </p:attrNameLst>
                                      </p:cBhvr>
                                      <p:tavLst>
                                        <p:tav tm="0">
                                          <p:val>
                                            <p:strVal val="#ppt_x"/>
                                          </p:val>
                                        </p:tav>
                                        <p:tav tm="100000">
                                          <p:val>
                                            <p:strVal val="#ppt_x"/>
                                          </p:val>
                                        </p:tav>
                                      </p:tavLst>
                                    </p:anim>
                                    <p:anim calcmode="lin" valueType="num">
                                      <p:cBhvr additive="base">
                                        <p:cTn id="200" dur="500" fill="hold"/>
                                        <p:tgtEl>
                                          <p:spTgt spid="69"/>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71"/>
                                        </p:tgtEl>
                                        <p:attrNameLst>
                                          <p:attrName>style.visibility</p:attrName>
                                        </p:attrNameLst>
                                      </p:cBhvr>
                                      <p:to>
                                        <p:strVal val="visible"/>
                                      </p:to>
                                    </p:set>
                                    <p:anim calcmode="lin" valueType="num">
                                      <p:cBhvr additive="base">
                                        <p:cTn id="203" dur="500" fill="hold"/>
                                        <p:tgtEl>
                                          <p:spTgt spid="71"/>
                                        </p:tgtEl>
                                        <p:attrNameLst>
                                          <p:attrName>ppt_x</p:attrName>
                                        </p:attrNameLst>
                                      </p:cBhvr>
                                      <p:tavLst>
                                        <p:tav tm="0">
                                          <p:val>
                                            <p:strVal val="#ppt_x"/>
                                          </p:val>
                                        </p:tav>
                                        <p:tav tm="100000">
                                          <p:val>
                                            <p:strVal val="#ppt_x"/>
                                          </p:val>
                                        </p:tav>
                                      </p:tavLst>
                                    </p:anim>
                                    <p:anim calcmode="lin" valueType="num">
                                      <p:cBhvr additive="base">
                                        <p:cTn id="204" dur="500" fill="hold"/>
                                        <p:tgtEl>
                                          <p:spTgt spid="71"/>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73"/>
                                        </p:tgtEl>
                                        <p:attrNameLst>
                                          <p:attrName>style.visibility</p:attrName>
                                        </p:attrNameLst>
                                      </p:cBhvr>
                                      <p:to>
                                        <p:strVal val="visible"/>
                                      </p:to>
                                    </p:set>
                                    <p:anim calcmode="lin" valueType="num">
                                      <p:cBhvr additive="base">
                                        <p:cTn id="207" dur="500" fill="hold"/>
                                        <p:tgtEl>
                                          <p:spTgt spid="73"/>
                                        </p:tgtEl>
                                        <p:attrNameLst>
                                          <p:attrName>ppt_x</p:attrName>
                                        </p:attrNameLst>
                                      </p:cBhvr>
                                      <p:tavLst>
                                        <p:tav tm="0">
                                          <p:val>
                                            <p:strVal val="#ppt_x"/>
                                          </p:val>
                                        </p:tav>
                                        <p:tav tm="100000">
                                          <p:val>
                                            <p:strVal val="#ppt_x"/>
                                          </p:val>
                                        </p:tav>
                                      </p:tavLst>
                                    </p:anim>
                                    <p:anim calcmode="lin" valueType="num">
                                      <p:cBhvr additive="base">
                                        <p:cTn id="208" dur="500" fill="hold"/>
                                        <p:tgtEl>
                                          <p:spTgt spid="73"/>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74"/>
                                        </p:tgtEl>
                                        <p:attrNameLst>
                                          <p:attrName>style.visibility</p:attrName>
                                        </p:attrNameLst>
                                      </p:cBhvr>
                                      <p:to>
                                        <p:strVal val="visible"/>
                                      </p:to>
                                    </p:set>
                                    <p:anim calcmode="lin" valueType="num">
                                      <p:cBhvr additive="base">
                                        <p:cTn id="211" dur="500" fill="hold"/>
                                        <p:tgtEl>
                                          <p:spTgt spid="74"/>
                                        </p:tgtEl>
                                        <p:attrNameLst>
                                          <p:attrName>ppt_x</p:attrName>
                                        </p:attrNameLst>
                                      </p:cBhvr>
                                      <p:tavLst>
                                        <p:tav tm="0">
                                          <p:val>
                                            <p:strVal val="#ppt_x"/>
                                          </p:val>
                                        </p:tav>
                                        <p:tav tm="100000">
                                          <p:val>
                                            <p:strVal val="#ppt_x"/>
                                          </p:val>
                                        </p:tav>
                                      </p:tavLst>
                                    </p:anim>
                                    <p:anim calcmode="lin" valueType="num">
                                      <p:cBhvr additive="base">
                                        <p:cTn id="212" dur="500" fill="hold"/>
                                        <p:tgtEl>
                                          <p:spTgt spid="74"/>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75"/>
                                        </p:tgtEl>
                                        <p:attrNameLst>
                                          <p:attrName>style.visibility</p:attrName>
                                        </p:attrNameLst>
                                      </p:cBhvr>
                                      <p:to>
                                        <p:strVal val="visible"/>
                                      </p:to>
                                    </p:set>
                                    <p:anim calcmode="lin" valueType="num">
                                      <p:cBhvr additive="base">
                                        <p:cTn id="215" dur="500" fill="hold"/>
                                        <p:tgtEl>
                                          <p:spTgt spid="75"/>
                                        </p:tgtEl>
                                        <p:attrNameLst>
                                          <p:attrName>ppt_x</p:attrName>
                                        </p:attrNameLst>
                                      </p:cBhvr>
                                      <p:tavLst>
                                        <p:tav tm="0">
                                          <p:val>
                                            <p:strVal val="#ppt_x"/>
                                          </p:val>
                                        </p:tav>
                                        <p:tav tm="100000">
                                          <p:val>
                                            <p:strVal val="#ppt_x"/>
                                          </p:val>
                                        </p:tav>
                                      </p:tavLst>
                                    </p:anim>
                                    <p:anim calcmode="lin" valueType="num">
                                      <p:cBhvr additive="base">
                                        <p:cTn id="216" dur="500" fill="hold"/>
                                        <p:tgtEl>
                                          <p:spTgt spid="75"/>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76"/>
                                        </p:tgtEl>
                                        <p:attrNameLst>
                                          <p:attrName>style.visibility</p:attrName>
                                        </p:attrNameLst>
                                      </p:cBhvr>
                                      <p:to>
                                        <p:strVal val="visible"/>
                                      </p:to>
                                    </p:set>
                                    <p:anim calcmode="lin" valueType="num">
                                      <p:cBhvr additive="base">
                                        <p:cTn id="219" dur="500" fill="hold"/>
                                        <p:tgtEl>
                                          <p:spTgt spid="76"/>
                                        </p:tgtEl>
                                        <p:attrNameLst>
                                          <p:attrName>ppt_x</p:attrName>
                                        </p:attrNameLst>
                                      </p:cBhvr>
                                      <p:tavLst>
                                        <p:tav tm="0">
                                          <p:val>
                                            <p:strVal val="#ppt_x"/>
                                          </p:val>
                                        </p:tav>
                                        <p:tav tm="100000">
                                          <p:val>
                                            <p:strVal val="#ppt_x"/>
                                          </p:val>
                                        </p:tav>
                                      </p:tavLst>
                                    </p:anim>
                                    <p:anim calcmode="lin" valueType="num">
                                      <p:cBhvr additive="base">
                                        <p:cTn id="220" dur="500" fill="hold"/>
                                        <p:tgtEl>
                                          <p:spTgt spid="76"/>
                                        </p:tgtEl>
                                        <p:attrNameLst>
                                          <p:attrName>ppt_y</p:attrName>
                                        </p:attrNameLst>
                                      </p:cBhvr>
                                      <p:tavLst>
                                        <p:tav tm="0">
                                          <p:val>
                                            <p:strVal val="1+#ppt_h/2"/>
                                          </p:val>
                                        </p:tav>
                                        <p:tav tm="100000">
                                          <p:val>
                                            <p:strVal val="#ppt_y"/>
                                          </p:val>
                                        </p:tav>
                                      </p:tavLst>
                                    </p:anim>
                                  </p:childTnLst>
                                </p:cTn>
                              </p:par>
                            </p:childTnLst>
                          </p:cTn>
                        </p:par>
                      </p:childTnLst>
                    </p:cTn>
                  </p:par>
                  <p:par>
                    <p:cTn id="221" fill="hold">
                      <p:stCondLst>
                        <p:cond delay="indefinite"/>
                      </p:stCondLst>
                      <p:childTnLst>
                        <p:par>
                          <p:cTn id="222" fill="hold">
                            <p:stCondLst>
                              <p:cond delay="0"/>
                            </p:stCondLst>
                            <p:childTnLst>
                              <p:par>
                                <p:cTn id="223" presetID="2" presetClass="entr" presetSubtype="4" fill="hold" grpId="0" nodeType="clickEffect">
                                  <p:stCondLst>
                                    <p:cond delay="0"/>
                                  </p:stCondLst>
                                  <p:childTnLst>
                                    <p:set>
                                      <p:cBhvr>
                                        <p:cTn id="224" dur="1" fill="hold">
                                          <p:stCondLst>
                                            <p:cond delay="0"/>
                                          </p:stCondLst>
                                        </p:cTn>
                                        <p:tgtEl>
                                          <p:spTgt spid="8"/>
                                        </p:tgtEl>
                                        <p:attrNameLst>
                                          <p:attrName>style.visibility</p:attrName>
                                        </p:attrNameLst>
                                      </p:cBhvr>
                                      <p:to>
                                        <p:strVal val="visible"/>
                                      </p:to>
                                    </p:set>
                                    <p:anim calcmode="lin" valueType="num">
                                      <p:cBhvr additive="base">
                                        <p:cTn id="225" dur="500" fill="hold"/>
                                        <p:tgtEl>
                                          <p:spTgt spid="8"/>
                                        </p:tgtEl>
                                        <p:attrNameLst>
                                          <p:attrName>ppt_x</p:attrName>
                                        </p:attrNameLst>
                                      </p:cBhvr>
                                      <p:tavLst>
                                        <p:tav tm="0">
                                          <p:val>
                                            <p:strVal val="#ppt_x"/>
                                          </p:val>
                                        </p:tav>
                                        <p:tav tm="100000">
                                          <p:val>
                                            <p:strVal val="#ppt_x"/>
                                          </p:val>
                                        </p:tav>
                                      </p:tavLst>
                                    </p:anim>
                                    <p:anim calcmode="lin" valueType="num">
                                      <p:cBhvr additive="base">
                                        <p:cTn id="2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27" fill="hold">
                      <p:stCondLst>
                        <p:cond delay="indefinite"/>
                      </p:stCondLst>
                      <p:childTnLst>
                        <p:par>
                          <p:cTn id="228" fill="hold">
                            <p:stCondLst>
                              <p:cond delay="0"/>
                            </p:stCondLst>
                            <p:childTnLst>
                              <p:par>
                                <p:cTn id="229" presetID="2" presetClass="entr" presetSubtype="4" fill="hold" grpId="0" nodeType="clickEffect">
                                  <p:stCondLst>
                                    <p:cond delay="0"/>
                                  </p:stCondLst>
                                  <p:childTnLst>
                                    <p:set>
                                      <p:cBhvr>
                                        <p:cTn id="230" dur="1" fill="hold">
                                          <p:stCondLst>
                                            <p:cond delay="0"/>
                                          </p:stCondLst>
                                        </p:cTn>
                                        <p:tgtEl>
                                          <p:spTgt spid="9"/>
                                        </p:tgtEl>
                                        <p:attrNameLst>
                                          <p:attrName>style.visibility</p:attrName>
                                        </p:attrNameLst>
                                      </p:cBhvr>
                                      <p:to>
                                        <p:strVal val="visible"/>
                                      </p:to>
                                    </p:set>
                                    <p:anim calcmode="lin" valueType="num">
                                      <p:cBhvr additive="base">
                                        <p:cTn id="231" dur="500" fill="hold"/>
                                        <p:tgtEl>
                                          <p:spTgt spid="9"/>
                                        </p:tgtEl>
                                        <p:attrNameLst>
                                          <p:attrName>ppt_x</p:attrName>
                                        </p:attrNameLst>
                                      </p:cBhvr>
                                      <p:tavLst>
                                        <p:tav tm="0">
                                          <p:val>
                                            <p:strVal val="#ppt_x"/>
                                          </p:val>
                                        </p:tav>
                                        <p:tav tm="100000">
                                          <p:val>
                                            <p:strVal val="#ppt_x"/>
                                          </p:val>
                                        </p:tav>
                                      </p:tavLst>
                                    </p:anim>
                                    <p:anim calcmode="lin" valueType="num">
                                      <p:cBhvr additive="base">
                                        <p:cTn id="2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animBg="1"/>
      <p:bldP spid="11" grpId="0"/>
      <p:bldP spid="12" grpId="0" animBg="1"/>
      <p:bldP spid="13" grpId="0" animBg="1"/>
      <p:bldP spid="14" grpId="0" animBg="1"/>
      <p:bldP spid="15" grpId="0" animBg="1"/>
      <p:bldP spid="16" grpId="0" animBg="1"/>
      <p:bldP spid="17" grpId="0" animBg="1"/>
      <p:bldP spid="19" grpId="0"/>
      <p:bldP spid="24" grpId="0" animBg="1"/>
      <p:bldP spid="26" grpId="0"/>
      <p:bldP spid="27" grpId="0" animBg="1"/>
      <p:bldP spid="28" grpId="0"/>
      <p:bldP spid="29" grpId="0" animBg="1"/>
      <p:bldP spid="30" grpId="0" animBg="1"/>
      <p:bldP spid="31" grpId="0" animBg="1"/>
      <p:bldP spid="32" grpId="0" animBg="1"/>
      <p:bldP spid="33" grpId="0" animBg="1"/>
      <p:bldP spid="34" grpId="0" animBg="1"/>
      <p:bldP spid="35" grpId="0"/>
      <p:bldP spid="36" grpId="0" animBg="1"/>
      <p:bldP spid="37" grpId="0"/>
      <p:bldP spid="38" grpId="0"/>
      <p:bldP spid="39" grpId="0" animBg="1"/>
      <p:bldP spid="40" grpId="0"/>
      <p:bldP spid="41" grpId="0" animBg="1"/>
      <p:bldP spid="42" grpId="0" animBg="1"/>
      <p:bldP spid="43" grpId="0" animBg="1"/>
      <p:bldP spid="44" grpId="0" animBg="1"/>
      <p:bldP spid="45" grpId="0" animBg="1"/>
      <p:bldP spid="46" grpId="0" animBg="1"/>
      <p:bldP spid="48" grpId="0"/>
      <p:bldP spid="49" grpId="0" animBg="1"/>
      <p:bldP spid="51" grpId="0" animBg="1"/>
      <p:bldP spid="52" grpId="0" animBg="1"/>
      <p:bldP spid="53" grpId="0" animBg="1"/>
      <p:bldP spid="54" grpId="0" animBg="1"/>
      <p:bldP spid="55" grpId="0" animBg="1"/>
      <p:bldP spid="56" grpId="0"/>
      <p:bldP spid="69" grpId="0" animBg="1"/>
      <p:bldP spid="71" grpId="0"/>
      <p:bldP spid="72" grpId="1"/>
      <p:bldP spid="73" grpId="0" animBg="1"/>
      <p:bldP spid="74" grpId="0"/>
      <p:bldP spid="75" grpId="0" animBg="1"/>
      <p:bldP spid="76" grpId="0"/>
      <p:bldP spid="77" grpId="0"/>
      <p:bldP spid="7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3. La substitution simple</a:t>
            </a:r>
          </a:p>
        </p:txBody>
      </p:sp>
      <p:sp>
        <p:nvSpPr>
          <p:cNvPr id="4" name="TextBox 3"/>
          <p:cNvSpPr txBox="1"/>
          <p:nvPr/>
        </p:nvSpPr>
        <p:spPr>
          <a:xfrm>
            <a:off x="37345" y="3330081"/>
            <a:ext cx="10498387" cy="569387"/>
          </a:xfrm>
          <a:prstGeom prst="rect">
            <a:avLst/>
          </a:prstGeom>
          <a:noFill/>
        </p:spPr>
        <p:txBody>
          <a:bodyPr wrap="none" rtlCol="0">
            <a:spAutoFit/>
          </a:bodyPr>
          <a:lstStyle/>
          <a:p>
            <a:r>
              <a:rPr lang="en-CA" sz="3100" dirty="0">
                <a:latin typeface="Times New Roman" panose="02020603050405020304" pitchFamily="18" charset="0"/>
                <a:cs typeface="Times New Roman" panose="02020603050405020304" pitchFamily="18" charset="0"/>
              </a:rPr>
              <a:t>Un des </a:t>
            </a:r>
            <a:r>
              <a:rPr lang="en-US" sz="3100" dirty="0" err="1">
                <a:latin typeface="Times New Roman" panose="02020603050405020304" pitchFamily="18" charset="0"/>
                <a:cs typeface="Times New Roman" panose="02020603050405020304" pitchFamily="18" charset="0"/>
              </a:rPr>
              <a:t>éléments</a:t>
            </a:r>
            <a:r>
              <a:rPr lang="en-US" sz="3100" dirty="0">
                <a:latin typeface="Times New Roman" panose="02020603050405020304" pitchFamily="18" charset="0"/>
                <a:cs typeface="Times New Roman" panose="02020603050405020304" pitchFamily="18" charset="0"/>
              </a:rPr>
              <a:t> du </a:t>
            </a:r>
            <a:r>
              <a:rPr lang="en-US" sz="3100" dirty="0" err="1">
                <a:latin typeface="Times New Roman" panose="02020603050405020304" pitchFamily="18" charset="0"/>
                <a:cs typeface="Times New Roman" panose="02020603050405020304" pitchFamily="18" charset="0"/>
              </a:rPr>
              <a:t>composé</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est</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remplacé</a:t>
            </a:r>
            <a:r>
              <a:rPr lang="en-US" sz="3100" dirty="0">
                <a:latin typeface="Times New Roman" panose="02020603050405020304" pitchFamily="18" charset="0"/>
                <a:cs typeface="Times New Roman" panose="02020603050405020304" pitchFamily="18" charset="0"/>
              </a:rPr>
              <a:t> avec un </a:t>
            </a:r>
            <a:r>
              <a:rPr lang="en-US" sz="3100" dirty="0" err="1">
                <a:latin typeface="Times New Roman" panose="02020603050405020304" pitchFamily="18" charset="0"/>
                <a:cs typeface="Times New Roman" panose="02020603050405020304" pitchFamily="18" charset="0"/>
              </a:rPr>
              <a:t>autre</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élément</a:t>
            </a:r>
            <a:endParaRPr lang="en-US" sz="31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024129" y="1690688"/>
            <a:ext cx="3215367" cy="569387"/>
          </a:xfrm>
          <a:prstGeom prst="rect">
            <a:avLst/>
          </a:prstGeom>
          <a:noFill/>
        </p:spPr>
        <p:txBody>
          <a:bodyPr wrap="none" rtlCol="0">
            <a:spAutoFit/>
          </a:bodyPr>
          <a:lstStyle/>
          <a:p>
            <a:r>
              <a:rPr lang="en-US" sz="3100" dirty="0">
                <a:solidFill>
                  <a:srgbClr val="000000"/>
                </a:solidFill>
                <a:latin typeface="Times New Roman" panose="02020603050405020304" pitchFamily="18" charset="0"/>
                <a:cs typeface="Times New Roman" panose="02020603050405020304" pitchFamily="18" charset="0"/>
              </a:rPr>
              <a:t>A + CB → B + AC</a:t>
            </a:r>
          </a:p>
        </p:txBody>
      </p:sp>
      <p:sp>
        <p:nvSpPr>
          <p:cNvPr id="6" name="TextBox 5"/>
          <p:cNvSpPr txBox="1"/>
          <p:nvPr/>
        </p:nvSpPr>
        <p:spPr>
          <a:xfrm>
            <a:off x="4024129" y="2202242"/>
            <a:ext cx="3215367" cy="569387"/>
          </a:xfrm>
          <a:prstGeom prst="rect">
            <a:avLst/>
          </a:prstGeom>
          <a:noFill/>
        </p:spPr>
        <p:txBody>
          <a:bodyPr wrap="none" rtlCol="0">
            <a:spAutoFit/>
          </a:bodyPr>
          <a:lstStyle/>
          <a:p>
            <a:r>
              <a:rPr lang="en-US" sz="3100" dirty="0">
                <a:solidFill>
                  <a:srgbClr val="000000"/>
                </a:solidFill>
                <a:latin typeface="Times New Roman" panose="02020603050405020304" pitchFamily="18" charset="0"/>
                <a:cs typeface="Times New Roman" panose="02020603050405020304" pitchFamily="18" charset="0"/>
              </a:rPr>
              <a:t>A + CB → C + AB</a:t>
            </a:r>
          </a:p>
        </p:txBody>
      </p:sp>
      <p:sp>
        <p:nvSpPr>
          <p:cNvPr id="7" name="TextBox 6"/>
          <p:cNvSpPr txBox="1"/>
          <p:nvPr/>
        </p:nvSpPr>
        <p:spPr>
          <a:xfrm>
            <a:off x="1090897" y="5701656"/>
            <a:ext cx="6771405" cy="569387"/>
          </a:xfrm>
          <a:prstGeom prst="rect">
            <a:avLst/>
          </a:prstGeom>
          <a:noFill/>
        </p:spPr>
        <p:txBody>
          <a:bodyPr wrap="none" rtlCol="0">
            <a:spAutoFit/>
          </a:bodyPr>
          <a:lstStyle/>
          <a:p>
            <a:r>
              <a:rPr lang="en-CA" sz="3100" dirty="0" err="1">
                <a:latin typeface="Times New Roman" panose="02020603050405020304" pitchFamily="18" charset="0"/>
                <a:cs typeface="Times New Roman" panose="02020603050405020304" pitchFamily="18" charset="0"/>
              </a:rPr>
              <a:t>Exemple</a:t>
            </a:r>
            <a:r>
              <a:rPr lang="en-CA" sz="3100" dirty="0">
                <a:latin typeface="Times New Roman" panose="02020603050405020304" pitchFamily="18" charset="0"/>
                <a:cs typeface="Times New Roman" panose="02020603050405020304" pitchFamily="18" charset="0"/>
              </a:rPr>
              <a:t>, 2Al + 3CuCl</a:t>
            </a:r>
            <a:r>
              <a:rPr lang="en-CA" sz="3100" baseline="-25000" dirty="0">
                <a:latin typeface="Times New Roman" panose="02020603050405020304" pitchFamily="18" charset="0"/>
                <a:cs typeface="Times New Roman" panose="02020603050405020304" pitchFamily="18" charset="0"/>
              </a:rPr>
              <a:t>2</a:t>
            </a:r>
            <a:r>
              <a:rPr lang="en-CA" sz="3100" dirty="0">
                <a:latin typeface="Times New Roman" panose="02020603050405020304" pitchFamily="18" charset="0"/>
                <a:cs typeface="Times New Roman" panose="02020603050405020304" pitchFamily="18" charset="0"/>
              </a:rPr>
              <a:t> → 3Cu + 2AlCl</a:t>
            </a:r>
            <a:r>
              <a:rPr lang="en-CA" sz="3100" baseline="-25000" dirty="0">
                <a:latin typeface="Times New Roman" panose="02020603050405020304" pitchFamily="18" charset="0"/>
                <a:cs typeface="Times New Roman" panose="02020603050405020304" pitchFamily="18" charset="0"/>
              </a:rPr>
              <a:t>3</a:t>
            </a:r>
            <a:endParaRPr lang="en-CA" sz="31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37345" y="2644795"/>
            <a:ext cx="10393936" cy="569387"/>
          </a:xfrm>
          <a:prstGeom prst="rect">
            <a:avLst/>
          </a:prstGeom>
          <a:noFill/>
        </p:spPr>
        <p:txBody>
          <a:bodyPr wrap="none" rtlCol="0">
            <a:spAutoFit/>
          </a:bodyPr>
          <a:lstStyle/>
          <a:p>
            <a:r>
              <a:rPr lang="en-US" sz="3100" dirty="0">
                <a:latin typeface="Times New Roman" panose="02020603050405020304" pitchFamily="18" charset="0"/>
                <a:cs typeface="Times New Roman" panose="02020603050405020304" pitchFamily="18" charset="0"/>
              </a:rPr>
              <a:t>L’ </a:t>
            </a:r>
            <a:r>
              <a:rPr lang="en-US" sz="3100" dirty="0" err="1">
                <a:latin typeface="Times New Roman" panose="02020603050405020304" pitchFamily="18" charset="0"/>
                <a:cs typeface="Times New Roman" panose="02020603050405020304" pitchFamily="18" charset="0"/>
              </a:rPr>
              <a:t>équation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générale</a:t>
            </a:r>
            <a:r>
              <a:rPr lang="en-US" sz="3100" dirty="0">
                <a:latin typeface="Times New Roman" panose="02020603050405020304" pitchFamily="18" charset="0"/>
                <a:cs typeface="Times New Roman" panose="02020603050405020304" pitchFamily="18" charset="0"/>
              </a:rPr>
              <a:t>, </a:t>
            </a:r>
            <a:r>
              <a:rPr lang="en-US" sz="3100" dirty="0" err="1">
                <a:solidFill>
                  <a:schemeClr val="accent5">
                    <a:lumMod val="50000"/>
                  </a:schemeClr>
                </a:solidFill>
                <a:latin typeface="Times New Roman" panose="02020603050405020304" pitchFamily="18" charset="0"/>
                <a:cs typeface="Times New Roman" panose="02020603050405020304" pitchFamily="18" charset="0"/>
              </a:rPr>
              <a:t>élément</a:t>
            </a:r>
            <a:r>
              <a:rPr lang="en-US" sz="3100" dirty="0">
                <a:latin typeface="Times New Roman" panose="02020603050405020304" pitchFamily="18" charset="0"/>
                <a:cs typeface="Times New Roman" panose="02020603050405020304" pitchFamily="18" charset="0"/>
              </a:rPr>
              <a:t> + </a:t>
            </a:r>
            <a:r>
              <a:rPr lang="en-US" sz="3100" dirty="0" err="1">
                <a:solidFill>
                  <a:srgbClr val="003300"/>
                </a:solidFill>
                <a:latin typeface="Times New Roman" panose="02020603050405020304" pitchFamily="18" charset="0"/>
                <a:cs typeface="Times New Roman" panose="02020603050405020304" pitchFamily="18" charset="0"/>
              </a:rPr>
              <a:t>composé</a:t>
            </a:r>
            <a:r>
              <a:rPr lang="en-US" sz="3100" dirty="0">
                <a:latin typeface="Times New Roman" panose="02020603050405020304" pitchFamily="18" charset="0"/>
                <a:cs typeface="Times New Roman" panose="02020603050405020304" pitchFamily="18" charset="0"/>
              </a:rPr>
              <a:t> → </a:t>
            </a:r>
            <a:r>
              <a:rPr lang="en-US" sz="3100" dirty="0" err="1">
                <a:ln>
                  <a:solidFill>
                    <a:srgbClr val="000000"/>
                  </a:solidFill>
                </a:ln>
                <a:solidFill>
                  <a:srgbClr val="FFC000"/>
                </a:solidFill>
                <a:latin typeface="Times New Roman" panose="02020603050405020304" pitchFamily="18" charset="0"/>
                <a:cs typeface="Times New Roman" panose="02020603050405020304" pitchFamily="18" charset="0"/>
              </a:rPr>
              <a:t>élément</a:t>
            </a:r>
            <a:r>
              <a:rPr lang="en-US" sz="3100" dirty="0">
                <a:solidFill>
                  <a:srgbClr val="000000"/>
                </a:solidFill>
                <a:latin typeface="Times New Roman" panose="02020603050405020304" pitchFamily="18" charset="0"/>
                <a:cs typeface="Times New Roman" panose="02020603050405020304" pitchFamily="18" charset="0"/>
              </a:rPr>
              <a:t> + </a:t>
            </a:r>
            <a:r>
              <a:rPr lang="en-US" sz="3100" dirty="0" err="1">
                <a:solidFill>
                  <a:srgbClr val="C00000"/>
                </a:solidFill>
                <a:latin typeface="Times New Roman" panose="02020603050405020304" pitchFamily="18" charset="0"/>
                <a:cs typeface="Times New Roman" panose="02020603050405020304" pitchFamily="18" charset="0"/>
              </a:rPr>
              <a:t>composé</a:t>
            </a:r>
            <a:endParaRPr lang="en-US" sz="3100" dirty="0">
              <a:solidFill>
                <a:srgbClr val="C0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1090899" y="6271043"/>
            <a:ext cx="5537093" cy="569387"/>
          </a:xfrm>
          <a:prstGeom prst="rect">
            <a:avLst/>
          </a:prstGeom>
          <a:noFill/>
        </p:spPr>
        <p:txBody>
          <a:bodyPr wrap="none" rtlCol="0">
            <a:spAutoFit/>
          </a:bodyPr>
          <a:lstStyle/>
          <a:p>
            <a:r>
              <a:rPr lang="en-CA" sz="3100" dirty="0" err="1">
                <a:latin typeface="Times New Roman" panose="02020603050405020304" pitchFamily="18" charset="0"/>
                <a:cs typeface="Times New Roman" panose="02020603050405020304" pitchFamily="18" charset="0"/>
              </a:rPr>
              <a:t>Exemple</a:t>
            </a:r>
            <a:r>
              <a:rPr lang="en-CA" sz="3100" dirty="0">
                <a:latin typeface="Times New Roman" panose="02020603050405020304" pitchFamily="18" charset="0"/>
                <a:cs typeface="Times New Roman" panose="02020603050405020304" pitchFamily="18" charset="0"/>
              </a:rPr>
              <a:t>, F</a:t>
            </a:r>
            <a:r>
              <a:rPr lang="en-CA" sz="3100" baseline="-25000" dirty="0">
                <a:latin typeface="Times New Roman" panose="02020603050405020304" pitchFamily="18" charset="0"/>
                <a:cs typeface="Times New Roman" panose="02020603050405020304" pitchFamily="18" charset="0"/>
              </a:rPr>
              <a:t>2</a:t>
            </a:r>
            <a:r>
              <a:rPr lang="en-CA" sz="3100" dirty="0">
                <a:latin typeface="Times New Roman" panose="02020603050405020304" pitchFamily="18" charset="0"/>
                <a:cs typeface="Times New Roman" panose="02020603050405020304" pitchFamily="18" charset="0"/>
              </a:rPr>
              <a:t> + 2NaI → I</a:t>
            </a:r>
            <a:r>
              <a:rPr lang="en-CA" sz="3100" baseline="-25000" dirty="0">
                <a:latin typeface="Times New Roman" panose="02020603050405020304" pitchFamily="18" charset="0"/>
                <a:cs typeface="Times New Roman" panose="02020603050405020304" pitchFamily="18" charset="0"/>
              </a:rPr>
              <a:t>2</a:t>
            </a:r>
            <a:r>
              <a:rPr lang="en-CA" sz="3100" dirty="0">
                <a:latin typeface="Times New Roman" panose="02020603050405020304" pitchFamily="18" charset="0"/>
                <a:cs typeface="Times New Roman" panose="02020603050405020304" pitchFamily="18" charset="0"/>
              </a:rPr>
              <a:t> + 2NaF</a:t>
            </a:r>
          </a:p>
        </p:txBody>
      </p:sp>
      <p:sp>
        <p:nvSpPr>
          <p:cNvPr id="10" name="TextBox 9">
            <a:extLst>
              <a:ext uri="{FF2B5EF4-FFF2-40B4-BE49-F238E27FC236}">
                <a16:creationId xmlns:a16="http://schemas.microsoft.com/office/drawing/2014/main" xmlns="" id="{4D8893B0-A607-4609-8283-77DAC7FB2A74}"/>
              </a:ext>
            </a:extLst>
          </p:cNvPr>
          <p:cNvSpPr txBox="1"/>
          <p:nvPr/>
        </p:nvSpPr>
        <p:spPr>
          <a:xfrm>
            <a:off x="37345" y="4015366"/>
            <a:ext cx="11418673" cy="1523494"/>
          </a:xfrm>
          <a:prstGeom prst="rect">
            <a:avLst/>
          </a:prstGeom>
          <a:noFill/>
        </p:spPr>
        <p:txBody>
          <a:bodyPr wrap="square" rtlCol="0">
            <a:spAutoFit/>
          </a:bodyPr>
          <a:lstStyle/>
          <a:p>
            <a:r>
              <a:rPr lang="fr-FR" sz="3100" dirty="0">
                <a:latin typeface="Times New Roman" panose="02020603050405020304" pitchFamily="18" charset="0"/>
                <a:cs typeface="Times New Roman" panose="02020603050405020304" pitchFamily="18" charset="0"/>
              </a:rPr>
              <a:t>Si A est un métal et B est un métal, A va remplacer B.  Si A est un non-métal et B est un non-métal, Le non-métal remplacera le non-métal – </a:t>
            </a:r>
          </a:p>
          <a:p>
            <a:pPr marL="457200" indent="-457200">
              <a:buFont typeface="Wingdings" panose="05000000000000000000" pitchFamily="2" charset="2"/>
              <a:buChar char="Ø"/>
            </a:pPr>
            <a:r>
              <a:rPr lang="fr-FR" sz="3100" dirty="0">
                <a:latin typeface="Times New Roman" panose="02020603050405020304" pitchFamily="18" charset="0"/>
                <a:cs typeface="Times New Roman" panose="02020603050405020304" pitchFamily="18" charset="0"/>
              </a:rPr>
              <a:t>c’est improbable qu’un métal remplace un non-métal ou vice versa</a:t>
            </a:r>
            <a:endParaRPr lang="en-US"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38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864332" y="5719026"/>
            <a:ext cx="1467710" cy="450484"/>
          </a:xfrm>
          <a:prstGeom prst="rect">
            <a:avLst/>
          </a:prstGeom>
          <a:solidFill>
            <a:srgbClr val="FFFFFF"/>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0" y="2329613"/>
            <a:ext cx="11914558" cy="3908762"/>
          </a:xfrm>
          <a:prstGeom prst="rect">
            <a:avLst/>
          </a:prstGeom>
          <a:noFill/>
        </p:spPr>
        <p:txBody>
          <a:bodyPr wrap="square" rtlCol="0">
            <a:spAutoFit/>
          </a:bodyPr>
          <a:lstStyle/>
          <a:p>
            <a:r>
              <a:rPr lang="en-CA" sz="3100" dirty="0">
                <a:latin typeface="Times New Roman" panose="02020603050405020304" pitchFamily="18" charset="0"/>
                <a:cs typeface="Times New Roman" panose="02020603050405020304" pitchFamily="18" charset="0"/>
              </a:rPr>
              <a:t>Ce type de </a:t>
            </a:r>
            <a:r>
              <a:rPr lang="en-CA" sz="3100" dirty="0" err="1">
                <a:latin typeface="Times New Roman" panose="02020603050405020304" pitchFamily="18" charset="0"/>
                <a:cs typeface="Times New Roman" panose="02020603050405020304" pitchFamily="18" charset="0"/>
              </a:rPr>
              <a:t>réaction</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implique</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d’habitude</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deux</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composés</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ioniques</a:t>
            </a:r>
            <a:r>
              <a:rPr lang="en-US" sz="3100" dirty="0">
                <a:latin typeface="Times New Roman" panose="02020603050405020304" pitchFamily="18" charset="0"/>
                <a:cs typeface="Times New Roman" panose="02020603050405020304" pitchFamily="18" charset="0"/>
              </a:rPr>
              <a:t> qui </a:t>
            </a:r>
            <a:r>
              <a:rPr lang="en-US" sz="3100" dirty="0" err="1">
                <a:latin typeface="Times New Roman" panose="02020603050405020304" pitchFamily="18" charset="0"/>
                <a:cs typeface="Times New Roman" panose="02020603050405020304" pitchFamily="18" charset="0"/>
              </a:rPr>
              <a:t>réagissent</a:t>
            </a:r>
            <a:r>
              <a:rPr lang="en-US" sz="3100" dirty="0">
                <a:latin typeface="Times New Roman" panose="02020603050405020304" pitchFamily="18" charset="0"/>
                <a:cs typeface="Times New Roman" panose="02020603050405020304" pitchFamily="18" charset="0"/>
              </a:rPr>
              <a:t> ensemble pour </a:t>
            </a:r>
            <a:r>
              <a:rPr lang="en-US" sz="3100" dirty="0" err="1">
                <a:latin typeface="Times New Roman" panose="02020603050405020304" pitchFamily="18" charset="0"/>
                <a:cs typeface="Times New Roman" panose="02020603050405020304" pitchFamily="18" charset="0"/>
              </a:rPr>
              <a:t>produire</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deux</a:t>
            </a:r>
            <a:r>
              <a:rPr lang="en-US" sz="3100" dirty="0">
                <a:latin typeface="Times New Roman" panose="02020603050405020304" pitchFamily="18" charset="0"/>
                <a:cs typeface="Times New Roman" panose="02020603050405020304" pitchFamily="18" charset="0"/>
              </a:rPr>
              <a:t> nouveaux </a:t>
            </a:r>
            <a:r>
              <a:rPr lang="en-US" sz="3100" dirty="0" err="1">
                <a:latin typeface="Times New Roman" panose="02020603050405020304" pitchFamily="18" charset="0"/>
                <a:cs typeface="Times New Roman" panose="02020603050405020304" pitchFamily="18" charset="0"/>
              </a:rPr>
              <a:t>composés</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ioniques</a:t>
            </a:r>
            <a:r>
              <a:rPr lang="en-US" sz="3100" dirty="0">
                <a:latin typeface="Times New Roman" panose="02020603050405020304" pitchFamily="18" charset="0"/>
                <a:cs typeface="Times New Roman" panose="02020603050405020304" pitchFamily="18" charset="0"/>
              </a:rPr>
              <a:t>.</a:t>
            </a:r>
            <a:endParaRPr lang="en-CA" sz="3100" dirty="0">
              <a:latin typeface="Times New Roman" panose="02020603050405020304" pitchFamily="18" charset="0"/>
              <a:cs typeface="Times New Roman" panose="02020603050405020304" pitchFamily="18" charset="0"/>
            </a:endParaRPr>
          </a:p>
          <a:p>
            <a:endParaRPr lang="fr-FR" sz="3100" dirty="0">
              <a:latin typeface="Times New Roman" panose="02020603050405020304" pitchFamily="18" charset="0"/>
              <a:cs typeface="Times New Roman" panose="02020603050405020304" pitchFamily="18" charset="0"/>
            </a:endParaRPr>
          </a:p>
          <a:p>
            <a:r>
              <a:rPr lang="fr-FR" sz="3100" dirty="0">
                <a:latin typeface="Times New Roman" panose="02020603050405020304" pitchFamily="18" charset="0"/>
                <a:cs typeface="Times New Roman" panose="02020603050405020304" pitchFamily="18" charset="0"/>
              </a:rPr>
              <a:t>On peut dire que les réactifs sont composés d’ions, et que les deux ions positifs changeront de partenaire, mais il faut se rendre compte de la charge pour être capable de déterminer les formules des produits</a:t>
            </a:r>
            <a:endParaRPr lang="en-CA" sz="3100" dirty="0">
              <a:latin typeface="Times New Roman" panose="02020603050405020304" pitchFamily="18" charset="0"/>
              <a:cs typeface="Times New Roman" panose="02020603050405020304" pitchFamily="18" charset="0"/>
            </a:endParaRPr>
          </a:p>
          <a:p>
            <a:endParaRPr lang="en-CA" sz="3100" dirty="0">
              <a:latin typeface="Times New Roman" panose="02020603050405020304" pitchFamily="18" charset="0"/>
              <a:cs typeface="Times New Roman" panose="02020603050405020304" pitchFamily="18" charset="0"/>
            </a:endParaRPr>
          </a:p>
          <a:p>
            <a:r>
              <a:rPr lang="en-CA" sz="3100" dirty="0">
                <a:latin typeface="Times New Roman" panose="02020603050405020304" pitchFamily="18" charset="0"/>
                <a:cs typeface="Times New Roman" panose="02020603050405020304" pitchFamily="18" charset="0"/>
              </a:rPr>
              <a:t>Un des nouveaux compos</a:t>
            </a:r>
            <a:r>
              <a:rPr lang="en-US" sz="3100" dirty="0" err="1">
                <a:latin typeface="Times New Roman" panose="02020603050405020304" pitchFamily="18" charset="0"/>
                <a:cs typeface="Times New Roman" panose="02020603050405020304" pitchFamily="18" charset="0"/>
              </a:rPr>
              <a:t>és</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ioniques</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forme</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souvent</a:t>
            </a:r>
            <a:r>
              <a:rPr lang="en-US" sz="3100" dirty="0">
                <a:latin typeface="Times New Roman" panose="02020603050405020304" pitchFamily="18" charset="0"/>
                <a:cs typeface="Times New Roman" panose="02020603050405020304" pitchFamily="18" charset="0"/>
              </a:rPr>
              <a:t> un </a:t>
            </a:r>
            <a:r>
              <a:rPr lang="en-US" sz="3100" dirty="0" err="1">
                <a:latin typeface="Times New Roman" panose="02020603050405020304" pitchFamily="18" charset="0"/>
                <a:cs typeface="Times New Roman" panose="02020603050405020304" pitchFamily="18" charset="0"/>
              </a:rPr>
              <a:t>précipité</a:t>
            </a:r>
            <a:r>
              <a:rPr lang="en-US" sz="3100" dirty="0">
                <a:latin typeface="Times New Roman" panose="02020603050405020304" pitchFamily="18" charset="0"/>
                <a:cs typeface="Times New Roman" panose="02020603050405020304" pitchFamily="18" charset="0"/>
              </a:rPr>
              <a:t>.</a:t>
            </a:r>
            <a:endParaRPr lang="en-CA" sz="3100" dirty="0">
              <a:latin typeface="Times New Roman" panose="02020603050405020304" pitchFamily="18" charset="0"/>
              <a:cs typeface="Times New Roman" panose="02020603050405020304" pitchFamily="18" charset="0"/>
            </a:endParaRPr>
          </a:p>
        </p:txBody>
      </p:sp>
      <p:sp>
        <p:nvSpPr>
          <p:cNvPr id="9" name="Rectangle 8"/>
          <p:cNvSpPr/>
          <p:nvPr/>
        </p:nvSpPr>
        <p:spPr>
          <a:xfrm>
            <a:off x="8251164" y="6424059"/>
            <a:ext cx="2582108" cy="413824"/>
          </a:xfrm>
          <a:prstGeom prst="rect">
            <a:avLst/>
          </a:prstGeom>
          <a:solidFill>
            <a:srgbClr val="FFFFFF"/>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251164" y="6400246"/>
            <a:ext cx="2682145" cy="477054"/>
          </a:xfrm>
          <a:prstGeom prst="rect">
            <a:avLst/>
          </a:prstGeom>
          <a:noFill/>
        </p:spPr>
        <p:txBody>
          <a:bodyPr wrap="none" rtlCol="0">
            <a:spAutoFit/>
          </a:bodyPr>
          <a:lstStyle/>
          <a:p>
            <a:r>
              <a:rPr lang="en-US" sz="2500" dirty="0">
                <a:latin typeface="Times New Roman" panose="02020603050405020304" pitchFamily="18" charset="0"/>
                <a:cs typeface="Times New Roman" panose="02020603050405020304" pitchFamily="18" charset="0"/>
              </a:rPr>
              <a:t>Un </a:t>
            </a:r>
            <a:r>
              <a:rPr lang="en-US" sz="2500" b="1" i="1" u="sng" dirty="0" err="1">
                <a:latin typeface="Times New Roman" panose="02020603050405020304" pitchFamily="18" charset="0"/>
                <a:cs typeface="Times New Roman" panose="02020603050405020304" pitchFamily="18" charset="0"/>
              </a:rPr>
              <a:t>solide</a:t>
            </a:r>
            <a:r>
              <a:rPr lang="en-US" sz="2500" dirty="0">
                <a:latin typeface="Times New Roman" panose="02020603050405020304" pitchFamily="18" charset="0"/>
                <a:cs typeface="Times New Roman" panose="02020603050405020304" pitchFamily="18" charset="0"/>
              </a:rPr>
              <a:t> insoluble</a:t>
            </a:r>
            <a:endParaRPr lang="en-US" sz="2500" b="1" i="1" u="sng" dirty="0">
              <a:latin typeface="Times New Roman" panose="02020603050405020304" pitchFamily="18" charset="0"/>
              <a:cs typeface="Times New Roman" panose="02020603050405020304" pitchFamily="18" charset="0"/>
            </a:endParaRPr>
          </a:p>
        </p:txBody>
      </p:sp>
      <p:sp>
        <p:nvSpPr>
          <p:cNvPr id="13" name="Rectangle 12"/>
          <p:cNvSpPr/>
          <p:nvPr/>
        </p:nvSpPr>
        <p:spPr>
          <a:xfrm>
            <a:off x="6620139" y="1975381"/>
            <a:ext cx="339970" cy="341556"/>
          </a:xfrm>
          <a:prstGeom prst="rect">
            <a:avLst/>
          </a:prstGeom>
          <a:solidFill>
            <a:srgbClr val="FFFFFF"/>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4. La substitution double</a:t>
            </a:r>
          </a:p>
        </p:txBody>
      </p:sp>
      <p:sp>
        <p:nvSpPr>
          <p:cNvPr id="6" name="TextBox 5"/>
          <p:cNvSpPr txBox="1"/>
          <p:nvPr/>
        </p:nvSpPr>
        <p:spPr>
          <a:xfrm>
            <a:off x="3097537" y="1690688"/>
            <a:ext cx="5369290" cy="569387"/>
          </a:xfrm>
          <a:prstGeom prst="rect">
            <a:avLst/>
          </a:prstGeom>
          <a:noFill/>
        </p:spPr>
        <p:txBody>
          <a:bodyPr wrap="none" rtlCol="0">
            <a:spAutoFit/>
          </a:bodyPr>
          <a:lstStyle/>
          <a:p>
            <a:r>
              <a:rPr lang="en-US" sz="3100" dirty="0">
                <a:solidFill>
                  <a:srgbClr val="000000"/>
                </a:solidFill>
                <a:latin typeface="Times New Roman" panose="02020603050405020304" pitchFamily="18" charset="0"/>
                <a:cs typeface="Times New Roman" panose="02020603050405020304" pitchFamily="18" charset="0"/>
              </a:rPr>
              <a:t>AB</a:t>
            </a:r>
            <a:r>
              <a:rPr lang="en-US" sz="3100" baseline="-25000" dirty="0">
                <a:solidFill>
                  <a:srgbClr val="000000"/>
                </a:solidFill>
                <a:latin typeface="Times New Roman" panose="02020603050405020304" pitchFamily="18" charset="0"/>
                <a:cs typeface="Times New Roman" panose="02020603050405020304" pitchFamily="18" charset="0"/>
              </a:rPr>
              <a:t>(</a:t>
            </a:r>
            <a:r>
              <a:rPr lang="en-US" sz="3100" baseline="-25000" dirty="0" err="1">
                <a:solidFill>
                  <a:srgbClr val="000000"/>
                </a:solidFill>
                <a:latin typeface="Times New Roman" panose="02020603050405020304" pitchFamily="18" charset="0"/>
                <a:cs typeface="Times New Roman" panose="02020603050405020304" pitchFamily="18" charset="0"/>
              </a:rPr>
              <a:t>aq</a:t>
            </a:r>
            <a:r>
              <a:rPr lang="en-US" sz="3100" baseline="-25000" dirty="0">
                <a:solidFill>
                  <a:srgbClr val="000000"/>
                </a:solidFill>
                <a:latin typeface="Times New Roman" panose="02020603050405020304" pitchFamily="18" charset="0"/>
                <a:cs typeface="Times New Roman" panose="02020603050405020304" pitchFamily="18" charset="0"/>
              </a:rPr>
              <a:t>)</a:t>
            </a:r>
            <a:r>
              <a:rPr lang="en-US" sz="3100" dirty="0">
                <a:solidFill>
                  <a:srgbClr val="000000"/>
                </a:solidFill>
                <a:latin typeface="Times New Roman" panose="02020603050405020304" pitchFamily="18" charset="0"/>
                <a:cs typeface="Times New Roman" panose="02020603050405020304" pitchFamily="18" charset="0"/>
              </a:rPr>
              <a:t> + CD</a:t>
            </a:r>
            <a:r>
              <a:rPr lang="en-US" sz="3100" baseline="-25000" dirty="0">
                <a:solidFill>
                  <a:srgbClr val="000000"/>
                </a:solidFill>
                <a:latin typeface="Times New Roman" panose="02020603050405020304" pitchFamily="18" charset="0"/>
                <a:cs typeface="Times New Roman" panose="02020603050405020304" pitchFamily="18" charset="0"/>
              </a:rPr>
              <a:t>(</a:t>
            </a:r>
            <a:r>
              <a:rPr lang="en-US" sz="3100" baseline="-25000" dirty="0" err="1">
                <a:solidFill>
                  <a:srgbClr val="000000"/>
                </a:solidFill>
                <a:latin typeface="Times New Roman" panose="02020603050405020304" pitchFamily="18" charset="0"/>
                <a:cs typeface="Times New Roman" panose="02020603050405020304" pitchFamily="18" charset="0"/>
              </a:rPr>
              <a:t>aq</a:t>
            </a:r>
            <a:r>
              <a:rPr lang="en-US" sz="3100" baseline="-25000" dirty="0">
                <a:solidFill>
                  <a:srgbClr val="000000"/>
                </a:solidFill>
                <a:latin typeface="Times New Roman" panose="02020603050405020304" pitchFamily="18" charset="0"/>
                <a:cs typeface="Times New Roman" panose="02020603050405020304" pitchFamily="18" charset="0"/>
              </a:rPr>
              <a:t>)</a:t>
            </a:r>
            <a:r>
              <a:rPr lang="en-US" sz="3100" dirty="0">
                <a:solidFill>
                  <a:srgbClr val="000000"/>
                </a:solidFill>
                <a:latin typeface="Times New Roman" panose="02020603050405020304" pitchFamily="18" charset="0"/>
                <a:cs typeface="Times New Roman" panose="02020603050405020304" pitchFamily="18" charset="0"/>
              </a:rPr>
              <a:t> → AC</a:t>
            </a:r>
            <a:r>
              <a:rPr lang="en-US" sz="3100" baseline="-25000" dirty="0">
                <a:solidFill>
                  <a:srgbClr val="000000"/>
                </a:solidFill>
                <a:latin typeface="Times New Roman" panose="02020603050405020304" pitchFamily="18" charset="0"/>
                <a:cs typeface="Times New Roman" panose="02020603050405020304" pitchFamily="18" charset="0"/>
              </a:rPr>
              <a:t>(s)</a:t>
            </a:r>
            <a:r>
              <a:rPr lang="en-US" sz="3100" dirty="0">
                <a:solidFill>
                  <a:srgbClr val="000000"/>
                </a:solidFill>
                <a:latin typeface="Times New Roman" panose="02020603050405020304" pitchFamily="18" charset="0"/>
                <a:cs typeface="Times New Roman" panose="02020603050405020304" pitchFamily="18" charset="0"/>
              </a:rPr>
              <a:t> + BD</a:t>
            </a:r>
            <a:r>
              <a:rPr lang="en-US" sz="3100" baseline="-25000" dirty="0">
                <a:solidFill>
                  <a:srgbClr val="000000"/>
                </a:solidFill>
                <a:latin typeface="Times New Roman" panose="02020603050405020304" pitchFamily="18" charset="0"/>
                <a:cs typeface="Times New Roman" panose="02020603050405020304" pitchFamily="18" charset="0"/>
              </a:rPr>
              <a:t>(</a:t>
            </a:r>
            <a:r>
              <a:rPr lang="en-US" sz="3100" baseline="-25000" dirty="0" err="1">
                <a:solidFill>
                  <a:srgbClr val="000000"/>
                </a:solidFill>
                <a:latin typeface="Times New Roman" panose="02020603050405020304" pitchFamily="18" charset="0"/>
                <a:cs typeface="Times New Roman" panose="02020603050405020304" pitchFamily="18" charset="0"/>
              </a:rPr>
              <a:t>aq</a:t>
            </a:r>
            <a:r>
              <a:rPr lang="en-US" sz="3100" baseline="-25000" dirty="0">
                <a:solidFill>
                  <a:srgbClr val="000000"/>
                </a:solidFill>
                <a:latin typeface="Times New Roman" panose="02020603050405020304" pitchFamily="18" charset="0"/>
                <a:cs typeface="Times New Roman" panose="02020603050405020304" pitchFamily="18" charset="0"/>
              </a:rPr>
              <a:t>)</a:t>
            </a:r>
            <a:endParaRPr lang="en-US" sz="3100" dirty="0">
              <a:solidFill>
                <a:srgbClr val="000000"/>
              </a:solidFill>
              <a:latin typeface="Times New Roman" panose="02020603050405020304" pitchFamily="18" charset="0"/>
              <a:cs typeface="Times New Roman" panose="02020603050405020304" pitchFamily="18" charset="0"/>
            </a:endParaRPr>
          </a:p>
        </p:txBody>
      </p:sp>
      <p:cxnSp>
        <p:nvCxnSpPr>
          <p:cNvPr id="11" name="Curved Connector 10"/>
          <p:cNvCxnSpPr>
            <a:stCxn id="8" idx="2"/>
            <a:endCxn id="9" idx="0"/>
          </p:cNvCxnSpPr>
          <p:nvPr/>
        </p:nvCxnSpPr>
        <p:spPr>
          <a:xfrm rot="5400000">
            <a:off x="9442929" y="6268800"/>
            <a:ext cx="254549" cy="55969"/>
          </a:xfrm>
          <a:prstGeom prst="curvedConnector3">
            <a:avLst/>
          </a:prstGeom>
          <a:ln w="38100">
            <a:solidFill>
              <a:srgbClr val="0033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456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grpId="1"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par>
                                <p:cTn id="35" presetID="2" presetClass="entr" presetSubtype="4" fill="hold" grpId="1"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par>
                                <p:cTn id="39" presetID="2" presetClass="entr" presetSubtype="4" fill="hold" grpId="1"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par>
                                <p:cTn id="43" presetID="2" presetClass="entr" presetSubtype="4" fill="hold" grpId="1"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P spid="9" grpId="1" animBg="1"/>
      <p:bldP spid="7" grpId="1"/>
      <p:bldP spid="13" grpId="1"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8345611" y="2361659"/>
            <a:ext cx="1191886" cy="487729"/>
          </a:xfrm>
          <a:prstGeom prst="rect">
            <a:avLst/>
          </a:prstGeom>
          <a:solidFill>
            <a:srgbClr val="FFFFFF"/>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8336695" y="2312469"/>
            <a:ext cx="1200802" cy="569387"/>
          </a:xfrm>
          <a:prstGeom prst="rect">
            <a:avLst/>
          </a:prstGeom>
          <a:noFill/>
        </p:spPr>
        <p:txBody>
          <a:bodyPr wrap="square" rtlCol="0">
            <a:spAutoFit/>
          </a:bodyPr>
          <a:lstStyle/>
          <a:p>
            <a:r>
              <a:rPr lang="en-CA" sz="3100" dirty="0">
                <a:latin typeface="Times New Roman" panose="02020603050405020304" pitchFamily="18" charset="0"/>
                <a:cs typeface="Times New Roman" panose="02020603050405020304" pitchFamily="18" charset="0"/>
              </a:rPr>
              <a:t>Un </a:t>
            </a:r>
            <a:r>
              <a:rPr lang="en-CA" sz="3100" dirty="0" err="1">
                <a:latin typeface="Times New Roman" panose="02020603050405020304" pitchFamily="18" charset="0"/>
                <a:cs typeface="Times New Roman" panose="02020603050405020304" pitchFamily="18" charset="0"/>
              </a:rPr>
              <a:t>sel</a:t>
            </a:r>
            <a:endParaRPr lang="en-CA" sz="3100" dirty="0">
              <a:latin typeface="Times New Roman" panose="02020603050405020304" pitchFamily="18" charset="0"/>
              <a:cs typeface="Times New Roman" panose="02020603050405020304" pitchFamily="18" charset="0"/>
            </a:endParaRPr>
          </a:p>
        </p:txBody>
      </p:sp>
      <p:sp>
        <p:nvSpPr>
          <p:cNvPr id="11" name="Rectangle 10"/>
          <p:cNvSpPr/>
          <p:nvPr/>
        </p:nvSpPr>
        <p:spPr>
          <a:xfrm>
            <a:off x="4168795" y="2361660"/>
            <a:ext cx="4054697" cy="431282"/>
          </a:xfrm>
          <a:prstGeom prst="rect">
            <a:avLst/>
          </a:prstGeom>
          <a:solidFill>
            <a:srgbClr val="FFFFFF"/>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155033" y="2280002"/>
            <a:ext cx="4139280" cy="569387"/>
          </a:xfrm>
          <a:prstGeom prst="rect">
            <a:avLst/>
          </a:prstGeom>
          <a:noFill/>
        </p:spPr>
        <p:txBody>
          <a:bodyPr wrap="square" rtlCol="0">
            <a:spAutoFit/>
          </a:bodyPr>
          <a:lstStyle/>
          <a:p>
            <a:r>
              <a:rPr lang="en-CA" sz="3100" dirty="0">
                <a:latin typeface="Times New Roman" panose="02020603050405020304" pitchFamily="18" charset="0"/>
                <a:cs typeface="Times New Roman" panose="02020603050405020304" pitchFamily="18" charset="0"/>
              </a:rPr>
              <a:t>Cation, </a:t>
            </a:r>
            <a:r>
              <a:rPr lang="en-CA" sz="3100" dirty="0" err="1">
                <a:latin typeface="Times New Roman" panose="02020603050405020304" pitchFamily="18" charset="0"/>
                <a:cs typeface="Times New Roman" panose="02020603050405020304" pitchFamily="18" charset="0"/>
              </a:rPr>
              <a:t>souvent</a:t>
            </a:r>
            <a:r>
              <a:rPr lang="en-CA" sz="3100" dirty="0">
                <a:latin typeface="Times New Roman" panose="02020603050405020304" pitchFamily="18" charset="0"/>
                <a:cs typeface="Times New Roman" panose="02020603050405020304" pitchFamily="18" charset="0"/>
              </a:rPr>
              <a:t> un m</a:t>
            </a:r>
            <a:r>
              <a:rPr lang="en-US" sz="3100" dirty="0" err="1">
                <a:latin typeface="Times New Roman" panose="02020603050405020304" pitchFamily="18" charset="0"/>
                <a:cs typeface="Times New Roman" panose="02020603050405020304" pitchFamily="18" charset="0"/>
              </a:rPr>
              <a:t>étal</a:t>
            </a:r>
            <a:endParaRPr lang="en-CA" sz="3100" dirty="0">
              <a:latin typeface="Times New Roman" panose="02020603050405020304" pitchFamily="18" charset="0"/>
              <a:cs typeface="Times New Roman" panose="02020603050405020304" pitchFamily="18" charset="0"/>
            </a:endParaRPr>
          </a:p>
        </p:txBody>
      </p:sp>
      <p:sp>
        <p:nvSpPr>
          <p:cNvPr id="23" name="Rectangle 22"/>
          <p:cNvSpPr/>
          <p:nvPr/>
        </p:nvSpPr>
        <p:spPr>
          <a:xfrm>
            <a:off x="7181144" y="1022396"/>
            <a:ext cx="658010" cy="418289"/>
          </a:xfrm>
          <a:prstGeom prst="rect">
            <a:avLst/>
          </a:prstGeom>
          <a:solidFill>
            <a:srgbClr val="FFFFFF"/>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597613" y="2394107"/>
            <a:ext cx="1089498" cy="398834"/>
          </a:xfrm>
          <a:prstGeom prst="rect">
            <a:avLst/>
          </a:prstGeom>
          <a:solidFill>
            <a:srgbClr val="FFFFFF"/>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77956" y="1022396"/>
            <a:ext cx="311285" cy="418289"/>
          </a:xfrm>
          <a:prstGeom prst="rect">
            <a:avLst/>
          </a:prstGeom>
          <a:solidFill>
            <a:srgbClr val="FFFFFF"/>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43747" y="1022397"/>
            <a:ext cx="311285" cy="418289"/>
          </a:xfrm>
          <a:prstGeom prst="rect">
            <a:avLst/>
          </a:prstGeom>
          <a:solidFill>
            <a:srgbClr val="FFFFFF"/>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125197"/>
            <a:ext cx="10515600" cy="821649"/>
          </a:xfrm>
        </p:spPr>
        <p:txBody>
          <a:bodyPr>
            <a:normAutofit/>
          </a:bodyPr>
          <a:lstStyle/>
          <a:p>
            <a:pPr algn="ctr"/>
            <a:r>
              <a:rPr lang="en-US" sz="4000" dirty="0">
                <a:latin typeface="Times New Roman" panose="02020603050405020304" pitchFamily="18" charset="0"/>
                <a:cs typeface="Times New Roman" panose="02020603050405020304" pitchFamily="18" charset="0"/>
              </a:rPr>
              <a:t>5. La </a:t>
            </a:r>
            <a:r>
              <a:rPr lang="en-US" sz="4000" dirty="0" err="1">
                <a:latin typeface="Times New Roman" panose="02020603050405020304" pitchFamily="18" charset="0"/>
                <a:cs typeface="Times New Roman" panose="02020603050405020304" pitchFamily="18" charset="0"/>
              </a:rPr>
              <a:t>neutralisation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acide</a:t>
            </a:r>
            <a:r>
              <a:rPr lang="en-US" sz="4000" dirty="0">
                <a:latin typeface="Times New Roman" panose="02020603050405020304" pitchFamily="18" charset="0"/>
                <a:cs typeface="Times New Roman" panose="02020603050405020304" pitchFamily="18" charset="0"/>
              </a:rPr>
              <a:t>-base)</a:t>
            </a:r>
          </a:p>
        </p:txBody>
      </p:sp>
      <p:sp>
        <p:nvSpPr>
          <p:cNvPr id="4" name="TextBox 3"/>
          <p:cNvSpPr txBox="1"/>
          <p:nvPr/>
        </p:nvSpPr>
        <p:spPr>
          <a:xfrm>
            <a:off x="3479189" y="946846"/>
            <a:ext cx="4477508" cy="569387"/>
          </a:xfrm>
          <a:prstGeom prst="rect">
            <a:avLst/>
          </a:prstGeom>
          <a:noFill/>
        </p:spPr>
        <p:txBody>
          <a:bodyPr wrap="none" rtlCol="0">
            <a:spAutoFit/>
          </a:bodyPr>
          <a:lstStyle/>
          <a:p>
            <a:r>
              <a:rPr lang="en-US" sz="3100" dirty="0">
                <a:solidFill>
                  <a:srgbClr val="000000"/>
                </a:solidFill>
                <a:latin typeface="Times New Roman" panose="02020603050405020304" pitchFamily="18" charset="0"/>
                <a:cs typeface="Times New Roman" panose="02020603050405020304" pitchFamily="18" charset="0"/>
              </a:rPr>
              <a:t>HX + MOH → H</a:t>
            </a:r>
            <a:r>
              <a:rPr lang="en-US" sz="3100" baseline="-25000" dirty="0">
                <a:solidFill>
                  <a:srgbClr val="000000"/>
                </a:solidFill>
                <a:latin typeface="Times New Roman" panose="02020603050405020304" pitchFamily="18" charset="0"/>
                <a:cs typeface="Times New Roman" panose="02020603050405020304" pitchFamily="18" charset="0"/>
              </a:rPr>
              <a:t>2</a:t>
            </a:r>
            <a:r>
              <a:rPr lang="en-US" sz="3100" dirty="0">
                <a:solidFill>
                  <a:srgbClr val="000000"/>
                </a:solidFill>
                <a:latin typeface="Times New Roman" panose="02020603050405020304" pitchFamily="18" charset="0"/>
                <a:cs typeface="Times New Roman" panose="02020603050405020304" pitchFamily="18" charset="0"/>
              </a:rPr>
              <a:t>O + MX</a:t>
            </a:r>
          </a:p>
        </p:txBody>
      </p:sp>
      <p:sp>
        <p:nvSpPr>
          <p:cNvPr id="7" name="TextBox 6"/>
          <p:cNvSpPr txBox="1"/>
          <p:nvPr/>
        </p:nvSpPr>
        <p:spPr>
          <a:xfrm>
            <a:off x="2548975" y="2308831"/>
            <a:ext cx="1186774" cy="569387"/>
          </a:xfrm>
          <a:prstGeom prst="rect">
            <a:avLst/>
          </a:prstGeom>
          <a:noFill/>
        </p:spPr>
        <p:txBody>
          <a:bodyPr wrap="square" rtlCol="0">
            <a:spAutoFit/>
          </a:bodyPr>
          <a:lstStyle/>
          <a:p>
            <a:r>
              <a:rPr lang="en-CA" sz="3100" dirty="0">
                <a:latin typeface="Times New Roman" panose="02020603050405020304" pitchFamily="18" charset="0"/>
                <a:cs typeface="Times New Roman" panose="02020603050405020304" pitchFamily="18" charset="0"/>
              </a:rPr>
              <a:t>Anion</a:t>
            </a:r>
          </a:p>
        </p:txBody>
      </p:sp>
      <p:cxnSp>
        <p:nvCxnSpPr>
          <p:cNvPr id="15" name="Curved Connector 14"/>
          <p:cNvCxnSpPr>
            <a:stCxn id="5" idx="2"/>
            <a:endCxn id="10" idx="0"/>
          </p:cNvCxnSpPr>
          <p:nvPr/>
        </p:nvCxnSpPr>
        <p:spPr>
          <a:xfrm rot="5400000">
            <a:off x="3094166" y="1488882"/>
            <a:ext cx="953421" cy="857028"/>
          </a:xfrm>
          <a:prstGeom prst="curvedConnector3">
            <a:avLst>
              <a:gd name="adj1" fmla="val 50000"/>
            </a:avLst>
          </a:prstGeom>
          <a:ln w="38100">
            <a:solidFill>
              <a:srgbClr val="0033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urved Connector 15"/>
          <p:cNvCxnSpPr>
            <a:stCxn id="6" idx="2"/>
            <a:endCxn id="11" idx="0"/>
          </p:cNvCxnSpPr>
          <p:nvPr/>
        </p:nvCxnSpPr>
        <p:spPr>
          <a:xfrm rot="16200000" flipH="1">
            <a:off x="5004384" y="1169899"/>
            <a:ext cx="920975" cy="1462545"/>
          </a:xfrm>
          <a:prstGeom prst="curvedConnector3">
            <a:avLst>
              <a:gd name="adj1" fmla="val 50000"/>
            </a:avLst>
          </a:prstGeom>
          <a:ln w="38100">
            <a:solidFill>
              <a:srgbClr val="0033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urved Connector 24"/>
          <p:cNvCxnSpPr>
            <a:stCxn id="23" idx="2"/>
            <a:endCxn id="22" idx="0"/>
          </p:cNvCxnSpPr>
          <p:nvPr/>
        </p:nvCxnSpPr>
        <p:spPr>
          <a:xfrm rot="16200000" flipH="1">
            <a:off x="7765364" y="1185469"/>
            <a:ext cx="920974" cy="1431405"/>
          </a:xfrm>
          <a:prstGeom prst="curvedConnector3">
            <a:avLst>
              <a:gd name="adj1" fmla="val 50000"/>
            </a:avLst>
          </a:prstGeom>
          <a:ln w="38100">
            <a:solidFill>
              <a:srgbClr val="003300"/>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582879" y="5351557"/>
            <a:ext cx="6482865" cy="569387"/>
          </a:xfrm>
          <a:prstGeom prst="rect">
            <a:avLst/>
          </a:prstGeom>
          <a:noFill/>
        </p:spPr>
        <p:txBody>
          <a:bodyPr wrap="none" rtlCol="0">
            <a:spAutoFit/>
          </a:bodyPr>
          <a:lstStyle/>
          <a:p>
            <a:r>
              <a:rPr lang="en-US" sz="3100" dirty="0" err="1">
                <a:solidFill>
                  <a:srgbClr val="000000"/>
                </a:solidFill>
                <a:latin typeface="Times New Roman" panose="02020603050405020304" pitchFamily="18" charset="0"/>
                <a:cs typeface="Times New Roman" panose="02020603050405020304" pitchFamily="18" charset="0"/>
              </a:rPr>
              <a:t>Exemple</a:t>
            </a:r>
            <a:r>
              <a:rPr lang="en-US" sz="3100" dirty="0">
                <a:solidFill>
                  <a:srgbClr val="000000"/>
                </a:solidFill>
                <a:latin typeface="Times New Roman" panose="02020603050405020304" pitchFamily="18" charset="0"/>
                <a:cs typeface="Times New Roman" panose="02020603050405020304" pitchFamily="18" charset="0"/>
              </a:rPr>
              <a:t>, </a:t>
            </a:r>
            <a:r>
              <a:rPr lang="en-US" sz="3100" dirty="0" err="1">
                <a:solidFill>
                  <a:srgbClr val="000000"/>
                </a:solidFill>
                <a:latin typeface="Times New Roman" panose="02020603050405020304" pitchFamily="18" charset="0"/>
                <a:cs typeface="Times New Roman" panose="02020603050405020304" pitchFamily="18" charset="0"/>
              </a:rPr>
              <a:t>HCl</a:t>
            </a:r>
            <a:r>
              <a:rPr lang="en-US" sz="3100" dirty="0">
                <a:solidFill>
                  <a:srgbClr val="000000"/>
                </a:solidFill>
                <a:latin typeface="Times New Roman" panose="02020603050405020304" pitchFamily="18" charset="0"/>
                <a:cs typeface="Times New Roman" panose="02020603050405020304" pitchFamily="18" charset="0"/>
              </a:rPr>
              <a:t> + </a:t>
            </a:r>
            <a:r>
              <a:rPr lang="en-US" sz="3100" dirty="0" err="1">
                <a:solidFill>
                  <a:srgbClr val="000000"/>
                </a:solidFill>
                <a:latin typeface="Times New Roman" panose="02020603050405020304" pitchFamily="18" charset="0"/>
                <a:cs typeface="Times New Roman" panose="02020603050405020304" pitchFamily="18" charset="0"/>
              </a:rPr>
              <a:t>NaOH</a:t>
            </a:r>
            <a:r>
              <a:rPr lang="en-US" sz="3100" dirty="0">
                <a:solidFill>
                  <a:srgbClr val="000000"/>
                </a:solidFill>
                <a:latin typeface="Times New Roman" panose="02020603050405020304" pitchFamily="18" charset="0"/>
                <a:cs typeface="Times New Roman" panose="02020603050405020304" pitchFamily="18" charset="0"/>
              </a:rPr>
              <a:t> → H</a:t>
            </a:r>
            <a:r>
              <a:rPr lang="en-US" sz="3100" baseline="-25000" dirty="0">
                <a:solidFill>
                  <a:srgbClr val="000000"/>
                </a:solidFill>
                <a:latin typeface="Times New Roman" panose="02020603050405020304" pitchFamily="18" charset="0"/>
                <a:cs typeface="Times New Roman" panose="02020603050405020304" pitchFamily="18" charset="0"/>
              </a:rPr>
              <a:t>2</a:t>
            </a:r>
            <a:r>
              <a:rPr lang="en-US" sz="3100" dirty="0">
                <a:solidFill>
                  <a:srgbClr val="000000"/>
                </a:solidFill>
                <a:latin typeface="Times New Roman" panose="02020603050405020304" pitchFamily="18" charset="0"/>
                <a:cs typeface="Times New Roman" panose="02020603050405020304" pitchFamily="18" charset="0"/>
              </a:rPr>
              <a:t>O + </a:t>
            </a:r>
            <a:r>
              <a:rPr lang="en-US" sz="3100" dirty="0" err="1">
                <a:solidFill>
                  <a:srgbClr val="000000"/>
                </a:solidFill>
                <a:latin typeface="Times New Roman" panose="02020603050405020304" pitchFamily="18" charset="0"/>
                <a:cs typeface="Times New Roman" panose="02020603050405020304" pitchFamily="18" charset="0"/>
              </a:rPr>
              <a:t>NaCl</a:t>
            </a:r>
            <a:endParaRPr lang="en-US" sz="3100" dirty="0">
              <a:solidFill>
                <a:srgbClr val="000000"/>
              </a:solidFill>
              <a:latin typeface="Times New Roman" panose="02020603050405020304" pitchFamily="18" charset="0"/>
              <a:cs typeface="Times New Roman" panose="02020603050405020304" pitchFamily="18" charset="0"/>
            </a:endParaRPr>
          </a:p>
        </p:txBody>
      </p:sp>
      <p:sp>
        <p:nvSpPr>
          <p:cNvPr id="40" name="TextBox 39"/>
          <p:cNvSpPr txBox="1"/>
          <p:nvPr/>
        </p:nvSpPr>
        <p:spPr>
          <a:xfrm>
            <a:off x="3499635" y="3684969"/>
            <a:ext cx="4474302" cy="569387"/>
          </a:xfrm>
          <a:prstGeom prst="rect">
            <a:avLst/>
          </a:prstGeom>
          <a:noFill/>
        </p:spPr>
        <p:txBody>
          <a:bodyPr wrap="none" rtlCol="0">
            <a:spAutoFit/>
          </a:bodyPr>
          <a:lstStyle/>
          <a:p>
            <a:r>
              <a:rPr lang="en-US" sz="3100" dirty="0" err="1">
                <a:solidFill>
                  <a:srgbClr val="000000"/>
                </a:solidFill>
                <a:latin typeface="Times New Roman" panose="02020603050405020304" pitchFamily="18" charset="0"/>
                <a:cs typeface="Times New Roman" panose="02020603050405020304" pitchFamily="18" charset="0"/>
              </a:rPr>
              <a:t>Acide</a:t>
            </a:r>
            <a:r>
              <a:rPr lang="en-US" sz="3100" dirty="0">
                <a:solidFill>
                  <a:srgbClr val="000000"/>
                </a:solidFill>
                <a:latin typeface="Times New Roman" panose="02020603050405020304" pitchFamily="18" charset="0"/>
                <a:cs typeface="Times New Roman" panose="02020603050405020304" pitchFamily="18" charset="0"/>
              </a:rPr>
              <a:t> + Base → Eau + </a:t>
            </a:r>
            <a:r>
              <a:rPr lang="en-US" sz="3100" dirty="0" err="1">
                <a:solidFill>
                  <a:srgbClr val="000000"/>
                </a:solidFill>
                <a:latin typeface="Times New Roman" panose="02020603050405020304" pitchFamily="18" charset="0"/>
                <a:cs typeface="Times New Roman" panose="02020603050405020304" pitchFamily="18" charset="0"/>
              </a:rPr>
              <a:t>Sel</a:t>
            </a:r>
            <a:endParaRPr lang="en-US" sz="31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450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additive="base">
                                        <p:cTn id="45" dur="500" fill="hold"/>
                                        <p:tgtEl>
                                          <p:spTgt spid="16"/>
                                        </p:tgtEl>
                                        <p:attrNameLst>
                                          <p:attrName>ppt_x</p:attrName>
                                        </p:attrNameLst>
                                      </p:cBhvr>
                                      <p:tavLst>
                                        <p:tav tm="0">
                                          <p:val>
                                            <p:strVal val="#ppt_x"/>
                                          </p:val>
                                        </p:tav>
                                        <p:tav tm="100000">
                                          <p:val>
                                            <p:strVal val="#ppt_x"/>
                                          </p:val>
                                        </p:tav>
                                      </p:tavLst>
                                    </p:anim>
                                    <p:anim calcmode="lin" valueType="num">
                                      <p:cBhvr additive="base">
                                        <p:cTn id="4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500" fill="hold"/>
                                        <p:tgtEl>
                                          <p:spTgt spid="23"/>
                                        </p:tgtEl>
                                        <p:attrNameLst>
                                          <p:attrName>ppt_x</p:attrName>
                                        </p:attrNameLst>
                                      </p:cBhvr>
                                      <p:tavLst>
                                        <p:tav tm="0">
                                          <p:val>
                                            <p:strVal val="#ppt_x"/>
                                          </p:val>
                                        </p:tav>
                                        <p:tav tm="100000">
                                          <p:val>
                                            <p:strVal val="#ppt_x"/>
                                          </p:val>
                                        </p:tav>
                                      </p:tavLst>
                                    </p:anim>
                                    <p:anim calcmode="lin" valueType="num">
                                      <p:cBhvr additive="base">
                                        <p:cTn id="52" dur="500" fill="hold"/>
                                        <p:tgtEl>
                                          <p:spTgt spid="2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 calcmode="lin" valueType="num">
                                      <p:cBhvr additive="base">
                                        <p:cTn id="55" dur="500" fill="hold"/>
                                        <p:tgtEl>
                                          <p:spTgt spid="22"/>
                                        </p:tgtEl>
                                        <p:attrNameLst>
                                          <p:attrName>ppt_x</p:attrName>
                                        </p:attrNameLst>
                                      </p:cBhvr>
                                      <p:tavLst>
                                        <p:tav tm="0">
                                          <p:val>
                                            <p:strVal val="#ppt_x"/>
                                          </p:val>
                                        </p:tav>
                                        <p:tav tm="100000">
                                          <p:val>
                                            <p:strVal val="#ppt_x"/>
                                          </p:val>
                                        </p:tav>
                                      </p:tavLst>
                                    </p:anim>
                                    <p:anim calcmode="lin" valueType="num">
                                      <p:cBhvr additive="base">
                                        <p:cTn id="56" dur="500" fill="hold"/>
                                        <p:tgtEl>
                                          <p:spTgt spid="22"/>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additive="base">
                                        <p:cTn id="59" dur="500" fill="hold"/>
                                        <p:tgtEl>
                                          <p:spTgt spid="24"/>
                                        </p:tgtEl>
                                        <p:attrNameLst>
                                          <p:attrName>ppt_x</p:attrName>
                                        </p:attrNameLst>
                                      </p:cBhvr>
                                      <p:tavLst>
                                        <p:tav tm="0">
                                          <p:val>
                                            <p:strVal val="#ppt_x"/>
                                          </p:val>
                                        </p:tav>
                                        <p:tav tm="100000">
                                          <p:val>
                                            <p:strVal val="#ppt_x"/>
                                          </p:val>
                                        </p:tav>
                                      </p:tavLst>
                                    </p:anim>
                                    <p:anim calcmode="lin" valueType="num">
                                      <p:cBhvr additive="base">
                                        <p:cTn id="60" dur="500" fill="hold"/>
                                        <p:tgtEl>
                                          <p:spTgt spid="24"/>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25"/>
                                        </p:tgtEl>
                                        <p:attrNameLst>
                                          <p:attrName>style.visibility</p:attrName>
                                        </p:attrNameLst>
                                      </p:cBhvr>
                                      <p:to>
                                        <p:strVal val="visible"/>
                                      </p:to>
                                    </p:set>
                                    <p:anim calcmode="lin" valueType="num">
                                      <p:cBhvr additive="base">
                                        <p:cTn id="63" dur="500" fill="hold"/>
                                        <p:tgtEl>
                                          <p:spTgt spid="25"/>
                                        </p:tgtEl>
                                        <p:attrNameLst>
                                          <p:attrName>ppt_x</p:attrName>
                                        </p:attrNameLst>
                                      </p:cBhvr>
                                      <p:tavLst>
                                        <p:tav tm="0">
                                          <p:val>
                                            <p:strVal val="#ppt_x"/>
                                          </p:val>
                                        </p:tav>
                                        <p:tav tm="100000">
                                          <p:val>
                                            <p:strVal val="#ppt_x"/>
                                          </p:val>
                                        </p:tav>
                                      </p:tavLst>
                                    </p:anim>
                                    <p:anim calcmode="lin" valueType="num">
                                      <p:cBhvr additive="base">
                                        <p:cTn id="6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9"/>
                                        </p:tgtEl>
                                        <p:attrNameLst>
                                          <p:attrName>style.visibility</p:attrName>
                                        </p:attrNameLst>
                                      </p:cBhvr>
                                      <p:to>
                                        <p:strVal val="visible"/>
                                      </p:to>
                                    </p:set>
                                    <p:anim calcmode="lin" valueType="num">
                                      <p:cBhvr additive="base">
                                        <p:cTn id="69" dur="500" fill="hold"/>
                                        <p:tgtEl>
                                          <p:spTgt spid="39"/>
                                        </p:tgtEl>
                                        <p:attrNameLst>
                                          <p:attrName>ppt_x</p:attrName>
                                        </p:attrNameLst>
                                      </p:cBhvr>
                                      <p:tavLst>
                                        <p:tav tm="0">
                                          <p:val>
                                            <p:strVal val="#ppt_x"/>
                                          </p:val>
                                        </p:tav>
                                        <p:tav tm="100000">
                                          <p:val>
                                            <p:strVal val="#ppt_x"/>
                                          </p:val>
                                        </p:tav>
                                      </p:tavLst>
                                    </p:anim>
                                    <p:anim calcmode="lin" valueType="num">
                                      <p:cBhvr additive="base">
                                        <p:cTn id="70"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4" grpId="0"/>
      <p:bldP spid="11" grpId="0" animBg="1"/>
      <p:bldP spid="8" grpId="0"/>
      <p:bldP spid="23" grpId="0" animBg="1"/>
      <p:bldP spid="10" grpId="0" animBg="1"/>
      <p:bldP spid="6" grpId="0" animBg="1"/>
      <p:bldP spid="5" grpId="0" animBg="1"/>
      <p:bldP spid="4" grpId="0"/>
      <p:bldP spid="7" grpId="0"/>
      <p:bldP spid="39" grpId="0"/>
      <p:bldP spid="4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5.  La </a:t>
            </a:r>
            <a:r>
              <a:rPr lang="en-US" sz="4000" dirty="0" err="1">
                <a:latin typeface="Times New Roman" panose="02020603050405020304" pitchFamily="18" charset="0"/>
                <a:cs typeface="Times New Roman" panose="02020603050405020304" pitchFamily="18" charset="0"/>
              </a:rPr>
              <a:t>Neutralisation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Acide</a:t>
            </a:r>
            <a:r>
              <a:rPr lang="en-US" sz="4000" dirty="0">
                <a:latin typeface="Times New Roman" panose="02020603050405020304" pitchFamily="18" charset="0"/>
                <a:cs typeface="Times New Roman" panose="02020603050405020304" pitchFamily="18" charset="0"/>
              </a:rPr>
              <a:t>-Base)</a:t>
            </a:r>
          </a:p>
        </p:txBody>
      </p:sp>
      <p:pic>
        <p:nvPicPr>
          <p:cNvPr id="2052"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16410" r="13134" b="6455"/>
          <a:stretch/>
        </p:blipFill>
        <p:spPr bwMode="auto">
          <a:xfrm>
            <a:off x="4707467" y="2642131"/>
            <a:ext cx="2912533" cy="220080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918706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5042</TotalTime>
  <Words>750</Words>
  <Application>Microsoft Office PowerPoint</Application>
  <PresentationFormat>Custom</PresentationFormat>
  <Paragraphs>140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Les types de réactions chimiques</vt:lpstr>
      <vt:lpstr>Six types de reaction à connaître</vt:lpstr>
      <vt:lpstr>1. La combination (synthèse)</vt:lpstr>
      <vt:lpstr>1. La combination (synthèse)</vt:lpstr>
      <vt:lpstr>2. La décomposition</vt:lpstr>
      <vt:lpstr>3. La substitution simple</vt:lpstr>
      <vt:lpstr>4. La substitution double</vt:lpstr>
      <vt:lpstr>5. La neutralisation (acide-base)</vt:lpstr>
      <vt:lpstr>5.  La Neutralisation (Acide-Base)</vt:lpstr>
      <vt:lpstr>6. La combustion</vt:lpstr>
      <vt:lpstr>Recapitulons!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 composés 2</dc:title>
  <dc:creator>Jeff O'Keefe</dc:creator>
  <cp:lastModifiedBy>SD22</cp:lastModifiedBy>
  <cp:revision>360</cp:revision>
  <cp:lastPrinted>2015-10-30T20:00:59Z</cp:lastPrinted>
  <dcterms:created xsi:type="dcterms:W3CDTF">2014-10-10T03:39:54Z</dcterms:created>
  <dcterms:modified xsi:type="dcterms:W3CDTF">2019-08-30T19:54:37Z</dcterms:modified>
</cp:coreProperties>
</file>