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"/>
  </p:notesMasterIdLst>
  <p:sldIdLst>
    <p:sldId id="256" r:id="rId2"/>
    <p:sldId id="266" r:id="rId3"/>
    <p:sldId id="270" r:id="rId4"/>
    <p:sldId id="267" r:id="rId5"/>
    <p:sldId id="271" r:id="rId6"/>
    <p:sldId id="269" r:id="rId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56F21-CA00-43F8-B406-A5E0E9F42685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FE29D-8CEA-4C13-8A28-8A29BF93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2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E29D-8CEA-4C13-8A28-8A29BF9386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marL="838200" indent="-838200" algn="ctr" eaLnBrk="1" hangingPunct="1"/>
            <a:r>
              <a:rPr lang="fr-CA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matière et les états de la matière</a:t>
            </a:r>
            <a:endParaRPr lang="fr-CA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3526" y="3717032"/>
            <a:ext cx="2896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7.1a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7.1a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848600" cy="1320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TOUT,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un </a:t>
            </a:r>
            <a:r>
              <a:rPr lang="en-US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95400" y="3211840"/>
            <a:ext cx="7848600" cy="360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fr-F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Qu’est-ce qui n’est </a:t>
            </a:r>
            <a:r>
              <a:rPr lang="fr-FR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de la matière</a:t>
            </a:r>
            <a:r>
              <a:rPr lang="fr-F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fr-FR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</a:t>
            </a:r>
            <a:r>
              <a:rPr lang="fr-F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lumière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l’espace vide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chaleur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 </a:t>
            </a:r>
            <a:r>
              <a:rPr lang="fr-F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 </a:t>
            </a:r>
            <a:r>
              <a:rPr lang="fr-F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endParaRPr lang="en-US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masse et le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5245248" cy="383158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31840" y="3573016"/>
            <a:ext cx="2160240" cy="9361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83768" y="3573016"/>
            <a:ext cx="295232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7.1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boule de </a:t>
            </a:r>
            <a:r>
              <a:rPr lang="en-US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quilles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 plus </a:t>
            </a:r>
            <a:r>
              <a:rPr lang="en-US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volume plus petit </a:t>
            </a:r>
            <a:r>
              <a:rPr lang="en-US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ballon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basket-ball.</a:t>
            </a:r>
            <a:endParaRPr lang="en-US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2752" y="1447800"/>
            <a:ext cx="3755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r>
              <a:rPr lang="en-US" sz="2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mesurée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grammes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(g)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kilogrammes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(kg).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2640" y="3615448"/>
            <a:ext cx="37557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CA" sz="25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fr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CA" sz="2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l’espace occupé</a:t>
            </a:r>
            <a:r>
              <a:rPr lang="fr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une substance ou un objet, souvent mesuré en </a:t>
            </a:r>
            <a:r>
              <a:rPr lang="fr-CA" sz="25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litres (L), </a:t>
            </a:r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millilitre (</a:t>
            </a:r>
            <a:r>
              <a:rPr lang="fr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ou en centimètres </a:t>
            </a:r>
            <a:r>
              <a:rPr lang="fr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cubers</a:t>
            </a:r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fr-CA" sz="25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7689"/>
            <a:ext cx="8928992" cy="99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choses qui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possèdent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un 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3505696" cy="2629272"/>
          </a:xfrm>
          <a:ln>
            <a:solidFill>
              <a:srgbClr val="0070C0"/>
            </a:solidFill>
          </a:ln>
        </p:spPr>
      </p:pic>
      <p:pic>
        <p:nvPicPr>
          <p:cNvPr id="1026" name="Picture 2" descr="http://img2.wikia.nocookie.net/__cb20090317203402/halo/images/7/77/Arg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25" y="1851112"/>
            <a:ext cx="1724025" cy="17526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ceshowbiz.com/images/wennpic/wenn2473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03" y="3789040"/>
            <a:ext cx="2133670" cy="289168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16" y="4797152"/>
            <a:ext cx="1828800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0" y="17081"/>
            <a:ext cx="9089320" cy="60792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volumes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561" y="789150"/>
            <a:ext cx="120097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7430" y="2094388"/>
            <a:ext cx="142058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291768" y="3789040"/>
            <a:ext cx="82426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3100" dirty="0"/>
          </a:p>
        </p:txBody>
      </p:sp>
      <p:pic>
        <p:nvPicPr>
          <p:cNvPr id="7" name="Picture 4" descr="http://www.wallpaa.com/wp-content/uploads/2014/04/Melting-Ice-Cubes-Widescreen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" y="1308167"/>
            <a:ext cx="1393707" cy="87133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roumiana.com/verre_deau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718" r="17149" b="1634"/>
          <a:stretch/>
        </p:blipFill>
        <p:spPr bwMode="auto">
          <a:xfrm>
            <a:off x="408168" y="2620020"/>
            <a:ext cx="619105" cy="12150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07090" y="516320"/>
            <a:ext cx="113524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endParaRPr lang="en-US" sz="31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6307" y="485417"/>
            <a:ext cx="137730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sz="3100" dirty="0"/>
          </a:p>
        </p:txBody>
      </p:sp>
      <p:sp>
        <p:nvSpPr>
          <p:cNvPr id="14" name="TextBox 13"/>
          <p:cNvSpPr txBox="1"/>
          <p:nvPr/>
        </p:nvSpPr>
        <p:spPr>
          <a:xfrm>
            <a:off x="6495869" y="1233796"/>
            <a:ext cx="1146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définie</a:t>
            </a:r>
            <a:endParaRPr lang="en-US" sz="2700" dirty="0"/>
          </a:p>
        </p:txBody>
      </p:sp>
      <p:sp>
        <p:nvSpPr>
          <p:cNvPr id="16" name="TextBox 15"/>
          <p:cNvSpPr txBox="1"/>
          <p:nvPr/>
        </p:nvSpPr>
        <p:spPr>
          <a:xfrm>
            <a:off x="2337458" y="1202892"/>
            <a:ext cx="1146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définie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7395003" y="242101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 dirty="0"/>
          </a:p>
        </p:txBody>
      </p:sp>
      <p:sp>
        <p:nvSpPr>
          <p:cNvPr id="18" name="TextBox 17"/>
          <p:cNvSpPr txBox="1"/>
          <p:nvPr/>
        </p:nvSpPr>
        <p:spPr>
          <a:xfrm>
            <a:off x="5095760" y="2120736"/>
            <a:ext cx="4048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éfinie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la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son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(ex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fond du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verre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700" dirty="0"/>
          </a:p>
        </p:txBody>
      </p:sp>
      <p:sp>
        <p:nvSpPr>
          <p:cNvPr id="19" name="TextBox 18"/>
          <p:cNvSpPr txBox="1"/>
          <p:nvPr/>
        </p:nvSpPr>
        <p:spPr>
          <a:xfrm>
            <a:off x="1450960" y="2202110"/>
            <a:ext cx="3054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éfinie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variation)</a:t>
            </a:r>
            <a:endParaRPr lang="en-US" sz="2700" dirty="0"/>
          </a:p>
        </p:txBody>
      </p:sp>
      <p:sp>
        <p:nvSpPr>
          <p:cNvPr id="20" name="TextBox 19"/>
          <p:cNvSpPr txBox="1"/>
          <p:nvPr/>
        </p:nvSpPr>
        <p:spPr>
          <a:xfrm>
            <a:off x="5099244" y="3957710"/>
            <a:ext cx="4017416" cy="177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éfinie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son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(ex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’helium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ballon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700" dirty="0"/>
          </a:p>
        </p:txBody>
      </p:sp>
      <p:pic>
        <p:nvPicPr>
          <p:cNvPr id="1030" name="Picture 6" descr="http://fc05.deviantart.net/fs70/f/2012/065/7/2/colourful_balloons_in_the_sky_by_rinatsuchan-d4rx24x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3345" r="37864" b="10356"/>
          <a:stretch/>
        </p:blipFill>
        <p:spPr bwMode="auto">
          <a:xfrm>
            <a:off x="-5454" y="4250705"/>
            <a:ext cx="1490743" cy="124228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31119" y="3718257"/>
            <a:ext cx="3728024" cy="224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éfinie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son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(ex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 volume de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l’helium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depend sur 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tension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exercée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ballon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700" dirty="0"/>
          </a:p>
        </p:txBody>
      </p:sp>
      <p:sp>
        <p:nvSpPr>
          <p:cNvPr id="23" name="TextBox 22"/>
          <p:cNvSpPr txBox="1"/>
          <p:nvPr/>
        </p:nvSpPr>
        <p:spPr>
          <a:xfrm>
            <a:off x="36890" y="6089782"/>
            <a:ext cx="133402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endParaRPr lang="en-US" sz="3100" dirty="0"/>
          </a:p>
        </p:txBody>
      </p:sp>
      <p:pic>
        <p:nvPicPr>
          <p:cNvPr id="1032" name="Picture 8" descr="Lightning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49" y="5890952"/>
            <a:ext cx="1146578" cy="96704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Tub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68" y="5897090"/>
            <a:ext cx="960910" cy="96091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2" grpId="0"/>
      <p:bldP spid="23" grpId="1"/>
      <p:bldP spid="2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0648"/>
            <a:ext cx="7162800" cy="9906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8314928" cy="33367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	→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→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mesurée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Volume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→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occupé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la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→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mesurée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i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2875" y="548016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la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prochaine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719</TotalTime>
  <Words>204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Arial Black</vt:lpstr>
      <vt:lpstr>Calibri</vt:lpstr>
      <vt:lpstr>Times New Roman</vt:lpstr>
      <vt:lpstr>Glowing test tubes design template</vt:lpstr>
      <vt:lpstr>La matière et les états de la matière</vt:lpstr>
      <vt:lpstr>Qu’est ce que c’est la matière?</vt:lpstr>
      <vt:lpstr>La masse et le volume</vt:lpstr>
      <vt:lpstr>Des exemples de la matière des choses qui possèdent une masse et un volume</vt:lpstr>
      <vt:lpstr>Les formes et les volumes des états</vt:lpstr>
      <vt:lpstr>Récapitulons!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49</cp:revision>
  <dcterms:created xsi:type="dcterms:W3CDTF">2008-02-05T06:13:14Z</dcterms:created>
  <dcterms:modified xsi:type="dcterms:W3CDTF">2016-03-23T21:36:09Z</dcterms:modified>
</cp:coreProperties>
</file>