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6" r:id="rId6"/>
    <p:sldId id="259" r:id="rId7"/>
    <p:sldId id="260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747-6AB3-0F4D-8247-A1FB433DF6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B1DC-4F98-6640-A0EA-BDFC93B81B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747-6AB3-0F4D-8247-A1FB433DF6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B1DC-4F98-6640-A0EA-BDFC93B81B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747-6AB3-0F4D-8247-A1FB433DF6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B1DC-4F98-6640-A0EA-BDFC93B81B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747-6AB3-0F4D-8247-A1FB433DF6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B1DC-4F98-6640-A0EA-BDFC93B81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747-6AB3-0F4D-8247-A1FB433DF6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B1DC-4F98-6640-A0EA-BDFC93B81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747-6AB3-0F4D-8247-A1FB433DF6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B1DC-4F98-6640-A0EA-BDFC93B81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747-6AB3-0F4D-8247-A1FB433DF6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B1DC-4F98-6640-A0EA-BDFC93B81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747-6AB3-0F4D-8247-A1FB433DF6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B1DC-4F98-6640-A0EA-BDFC93B81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747-6AB3-0F4D-8247-A1FB433DF6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B1DC-4F98-6640-A0EA-BDFC93B81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747-6AB3-0F4D-8247-A1FB433DF6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B1DC-4F98-6640-A0EA-BDFC93B81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747-6AB3-0F4D-8247-A1FB433DF6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B1DC-4F98-6640-A0EA-BDFC93B81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39102747-6AB3-0F4D-8247-A1FB433DF6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2F0B1DC-4F98-6640-A0EA-BDFC93B81B4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Coalition"/>
                <a:cs typeface="Coalition"/>
              </a:rPr>
              <a:t>Les </a:t>
            </a:r>
            <a:r>
              <a:rPr lang="en-US" sz="5400" dirty="0" err="1" smtClean="0">
                <a:latin typeface="Coalition"/>
                <a:cs typeface="Coalition"/>
              </a:rPr>
              <a:t>changements</a:t>
            </a:r>
            <a:r>
              <a:rPr lang="en-US" sz="5400" dirty="0" smtClean="0">
                <a:latin typeface="Coalition"/>
                <a:cs typeface="Coalition"/>
              </a:rPr>
              <a:t> d’état</a:t>
            </a:r>
            <a:endParaRPr lang="en-US" sz="5400" dirty="0">
              <a:latin typeface="Coalition"/>
              <a:cs typeface="Coalition"/>
            </a:endParaRPr>
          </a:p>
        </p:txBody>
      </p:sp>
    </p:spTree>
    <p:extLst>
      <p:ext uri="{BB962C8B-B14F-4D97-AF65-F5344CB8AC3E}">
        <p14:creationId xmlns:p14="http://schemas.microsoft.com/office/powerpoint/2010/main" val="153221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 </a:t>
            </a:r>
            <a:r>
              <a:rPr lang="en-US" dirty="0" err="1" smtClean="0"/>
              <a:t>solide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gaz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solide</a:t>
            </a:r>
            <a:endParaRPr lang="en-US" dirty="0" smtClean="0"/>
          </a:p>
          <a:p>
            <a:r>
              <a:rPr lang="en-US" dirty="0" smtClean="0"/>
              <a:t>Ex: du </a:t>
            </a:r>
            <a:r>
              <a:rPr lang="en-US" dirty="0" err="1" smtClean="0"/>
              <a:t>givre</a:t>
            </a:r>
            <a:r>
              <a:rPr lang="en-US" dirty="0" smtClean="0"/>
              <a:t> </a:t>
            </a:r>
            <a:r>
              <a:rPr lang="en-US" dirty="0" err="1" smtClean="0"/>
              <a:t>formé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fenêtre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3848"/>
            <a:ext cx="9144000" cy="25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2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2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2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 </a:t>
            </a:r>
            <a:r>
              <a:rPr lang="en-US" sz="3600" dirty="0" err="1" smtClean="0"/>
              <a:t>solide</a:t>
            </a:r>
            <a:r>
              <a:rPr lang="en-US" sz="3600" dirty="0" smtClean="0"/>
              <a:t> </a:t>
            </a:r>
            <a:r>
              <a:rPr lang="en-US" sz="3600" dirty="0" err="1" smtClean="0"/>
              <a:t>à</a:t>
            </a:r>
            <a:r>
              <a:rPr lang="en-US" sz="3600" dirty="0" smtClean="0"/>
              <a:t> </a:t>
            </a:r>
            <a:r>
              <a:rPr lang="en-US" sz="3600" dirty="0" err="1" smtClean="0"/>
              <a:t>liquide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836" y="3696039"/>
            <a:ext cx="417115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 </a:t>
            </a:r>
            <a:r>
              <a:rPr lang="en-US" sz="3200" dirty="0" err="1" smtClean="0"/>
              <a:t>liquide</a:t>
            </a:r>
            <a:r>
              <a:rPr lang="en-US" sz="3200" dirty="0" smtClean="0"/>
              <a:t> </a:t>
            </a:r>
            <a:r>
              <a:rPr lang="en-US" sz="3200" dirty="0" err="1" smtClean="0"/>
              <a:t>à</a:t>
            </a:r>
            <a:r>
              <a:rPr lang="en-US" sz="3200" dirty="0" smtClean="0"/>
              <a:t> </a:t>
            </a:r>
            <a:r>
              <a:rPr lang="en-US" sz="3200" dirty="0" err="1" smtClean="0"/>
              <a:t>solide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17" y="3843804"/>
            <a:ext cx="7834908" cy="30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0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point de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est</a:t>
            </a:r>
            <a:r>
              <a:rPr lang="en-US" sz="3600" dirty="0" smtClean="0"/>
              <a:t> la </a:t>
            </a:r>
            <a:r>
              <a:rPr lang="en-US" sz="3600" dirty="0" err="1" smtClean="0"/>
              <a:t>température</a:t>
            </a:r>
            <a:r>
              <a:rPr lang="en-US" sz="3600" dirty="0" smtClean="0"/>
              <a:t> </a:t>
            </a:r>
            <a:r>
              <a:rPr lang="en-US" sz="3600" dirty="0" err="1" smtClean="0"/>
              <a:t>à</a:t>
            </a:r>
            <a:r>
              <a:rPr lang="en-US" sz="3600" dirty="0" smtClean="0"/>
              <a:t> </a:t>
            </a:r>
            <a:r>
              <a:rPr lang="en-US" sz="3600" dirty="0" err="1" smtClean="0"/>
              <a:t>laquelle</a:t>
            </a:r>
            <a:r>
              <a:rPr lang="en-US" sz="3600" dirty="0" smtClean="0"/>
              <a:t> un </a:t>
            </a:r>
            <a:r>
              <a:rPr lang="en-US" sz="3600" dirty="0" err="1" smtClean="0"/>
              <a:t>solide</a:t>
            </a:r>
            <a:r>
              <a:rPr lang="en-US" sz="3600" dirty="0" smtClean="0"/>
              <a:t> se </a:t>
            </a:r>
            <a:r>
              <a:rPr lang="en-US" sz="3600" dirty="0" err="1" smtClean="0"/>
              <a:t>transforme</a:t>
            </a:r>
            <a:r>
              <a:rPr lang="en-US" sz="3600" dirty="0" smtClean="0"/>
              <a:t> en </a:t>
            </a:r>
            <a:r>
              <a:rPr lang="en-US" sz="3600" dirty="0" err="1" smtClean="0"/>
              <a:t>liquide</a:t>
            </a:r>
            <a:endParaRPr lang="en-US" sz="3600" dirty="0" smtClean="0"/>
          </a:p>
          <a:p>
            <a:r>
              <a:rPr lang="en-US" sz="3600" dirty="0" smtClean="0"/>
              <a:t>Ex: </a:t>
            </a:r>
            <a:r>
              <a:rPr lang="en-US" sz="3600" dirty="0" err="1" smtClean="0"/>
              <a:t>l’eau</a:t>
            </a:r>
            <a:r>
              <a:rPr lang="en-US" sz="3600" dirty="0" smtClean="0"/>
              <a:t> fond </a:t>
            </a:r>
            <a:r>
              <a:rPr lang="en-US" sz="3600" dirty="0" err="1" smtClean="0"/>
              <a:t>à</a:t>
            </a:r>
            <a:r>
              <a:rPr lang="en-US" sz="3600" dirty="0" smtClean="0"/>
              <a:t> &gt; 0°C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733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Vaporisation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 </a:t>
            </a:r>
            <a:r>
              <a:rPr lang="en-US" sz="3200" dirty="0" err="1" smtClean="0"/>
              <a:t>liquide</a:t>
            </a:r>
            <a:r>
              <a:rPr lang="en-US" sz="3200" dirty="0" smtClean="0"/>
              <a:t> </a:t>
            </a:r>
            <a:r>
              <a:rPr lang="en-US" sz="3200" dirty="0" err="1" smtClean="0"/>
              <a:t>à</a:t>
            </a:r>
            <a:r>
              <a:rPr lang="en-US" sz="3200" dirty="0" smtClean="0"/>
              <a:t> </a:t>
            </a:r>
            <a:r>
              <a:rPr lang="en-US" sz="3200" dirty="0" err="1" smtClean="0"/>
              <a:t>gaz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88" y="3718650"/>
            <a:ext cx="4516287" cy="31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276859"/>
            <a:ext cx="7716837" cy="1447800"/>
          </a:xfrm>
        </p:spPr>
        <p:txBody>
          <a:bodyPr/>
          <a:lstStyle/>
          <a:p>
            <a:r>
              <a:rPr lang="en-US" dirty="0" err="1" smtClean="0"/>
              <a:t>Liquéfaction</a:t>
            </a:r>
            <a:r>
              <a:rPr lang="en-US" dirty="0" smtClean="0"/>
              <a:t> (condensation </a:t>
            </a:r>
            <a:r>
              <a:rPr lang="en-US" dirty="0" err="1" smtClean="0"/>
              <a:t>liquide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865621"/>
            <a:ext cx="7716838" cy="338865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 </a:t>
            </a:r>
            <a:r>
              <a:rPr lang="en-US" sz="3200" dirty="0" err="1" smtClean="0"/>
              <a:t>gaz</a:t>
            </a:r>
            <a:r>
              <a:rPr lang="en-US" sz="3200" dirty="0" smtClean="0"/>
              <a:t> </a:t>
            </a:r>
            <a:r>
              <a:rPr lang="en-US" sz="3200" dirty="0" err="1" smtClean="0"/>
              <a:t>à</a:t>
            </a:r>
            <a:r>
              <a:rPr lang="en-US" sz="3200" dirty="0" smtClean="0"/>
              <a:t> </a:t>
            </a:r>
            <a:r>
              <a:rPr lang="en-US" sz="3200" dirty="0" err="1" smtClean="0"/>
              <a:t>liquide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" y="3479950"/>
            <a:ext cx="5079774" cy="33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point </a:t>
            </a:r>
            <a:r>
              <a:rPr lang="en-US" dirty="0" err="1" smtClean="0"/>
              <a:t>d’ébullition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/>
              <a:t>température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laquelle</a:t>
            </a:r>
            <a:r>
              <a:rPr lang="en-US" dirty="0" smtClean="0"/>
              <a:t> un </a:t>
            </a:r>
            <a:r>
              <a:rPr lang="en-US" dirty="0" err="1" smtClean="0"/>
              <a:t>liquide</a:t>
            </a:r>
            <a:r>
              <a:rPr lang="en-US" dirty="0" smtClean="0"/>
              <a:t> </a:t>
            </a:r>
            <a:r>
              <a:rPr lang="en-US" dirty="0" err="1" smtClean="0"/>
              <a:t>bouille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6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Solide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gaz</a:t>
            </a:r>
            <a:endParaRPr lang="en-US" dirty="0" smtClean="0"/>
          </a:p>
          <a:p>
            <a:r>
              <a:rPr lang="en-US" dirty="0" smtClean="0"/>
              <a:t>Ex: glace </a:t>
            </a:r>
            <a:r>
              <a:rPr lang="en-US" dirty="0" err="1" smtClean="0"/>
              <a:t>sèche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824342"/>
            <a:ext cx="5588000" cy="40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80860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171</TotalTime>
  <Words>82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 Rounded MT Bold</vt:lpstr>
      <vt:lpstr>Coalition</vt:lpstr>
      <vt:lpstr>Sky</vt:lpstr>
      <vt:lpstr>Les changements d’état</vt:lpstr>
      <vt:lpstr>PowerPoint Presentation</vt:lpstr>
      <vt:lpstr>Fusion</vt:lpstr>
      <vt:lpstr>Solidification</vt:lpstr>
      <vt:lpstr>Le point de fusion</vt:lpstr>
      <vt:lpstr>Vaporisation</vt:lpstr>
      <vt:lpstr>Liquéfaction (condensation liquide)</vt:lpstr>
      <vt:lpstr>Le point d’ébullition</vt:lpstr>
      <vt:lpstr>Sublimation</vt:lpstr>
      <vt:lpstr>Condensation solide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of State</dc:title>
  <dc:creator>Microsoft Office User</dc:creator>
  <cp:lastModifiedBy>Jeff O'Keefe</cp:lastModifiedBy>
  <cp:revision>8</cp:revision>
  <dcterms:created xsi:type="dcterms:W3CDTF">2011-09-02T20:22:15Z</dcterms:created>
  <dcterms:modified xsi:type="dcterms:W3CDTF">2016-04-12T00:46:24Z</dcterms:modified>
</cp:coreProperties>
</file>