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10"/>
  </p:notesMasterIdLst>
  <p:sldIdLst>
    <p:sldId id="256" r:id="rId2"/>
    <p:sldId id="327" r:id="rId3"/>
    <p:sldId id="270" r:id="rId4"/>
    <p:sldId id="341" r:id="rId5"/>
    <p:sldId id="342" r:id="rId6"/>
    <p:sldId id="343" r:id="rId7"/>
    <p:sldId id="344" r:id="rId8"/>
    <p:sldId id="269" r:id="rId9"/>
  </p:sldIdLst>
  <p:sldSz cx="9144000" cy="6858000" type="screen4x3"/>
  <p:notesSz cx="6858000" cy="9144000"/>
  <p:defaultTextStyle>
    <a:defPPr>
      <a:defRPr lang="fr-CA"/>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000000"/>
    <a:srgbClr val="FFFFFF"/>
    <a:srgbClr val="EBD1CC"/>
    <a:srgbClr val="FF9966"/>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86" d="100"/>
          <a:sy n="86" d="100"/>
        </p:scale>
        <p:origin x="138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C29CEE-223E-485C-9BB5-BF47616EC448}" type="datetimeFigureOut">
              <a:rPr lang="en-US" smtClean="0"/>
              <a:t>11/3/2019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8E9492-420E-463B-A7BE-2D7A87C808CA}" type="slidenum">
              <a:rPr lang="en-US" smtClean="0"/>
              <a:t>‹#›</a:t>
            </a:fld>
            <a:endParaRPr lang="en-US"/>
          </a:p>
        </p:txBody>
      </p:sp>
    </p:spTree>
    <p:extLst>
      <p:ext uri="{BB962C8B-B14F-4D97-AF65-F5344CB8AC3E}">
        <p14:creationId xmlns:p14="http://schemas.microsoft.com/office/powerpoint/2010/main" val="2013717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304800"/>
            <a:ext cx="7772400" cy="1143000"/>
          </a:xfrm>
        </p:spPr>
        <p:txBody>
          <a:bodyPr/>
          <a:lstStyle>
            <a:lvl1pPr>
              <a:defRPr sz="4400"/>
            </a:lvl1pPr>
          </a:lstStyle>
          <a:p>
            <a:r>
              <a:rPr lang="fr-CA"/>
              <a:t>Click to edit Master title style</a:t>
            </a:r>
          </a:p>
        </p:txBody>
      </p:sp>
      <p:sp>
        <p:nvSpPr>
          <p:cNvPr id="5123" name="Rectangle 3"/>
          <p:cNvSpPr>
            <a:spLocks noGrp="1" noChangeArrowheads="1"/>
          </p:cNvSpPr>
          <p:nvPr>
            <p:ph type="subTitle" idx="1"/>
          </p:nvPr>
        </p:nvSpPr>
        <p:spPr>
          <a:xfrm>
            <a:off x="685800" y="1600200"/>
            <a:ext cx="6400800" cy="762000"/>
          </a:xfrm>
        </p:spPr>
        <p:txBody>
          <a:bodyPr/>
          <a:lstStyle>
            <a:lvl1pPr marL="0" indent="0">
              <a:buFontTx/>
              <a:buNone/>
              <a:defRPr/>
            </a:lvl1pPr>
          </a:lstStyle>
          <a:p>
            <a:r>
              <a:rPr lang="fr-CA"/>
              <a:t>Click to edit Master subtitle style</a:t>
            </a:r>
          </a:p>
        </p:txBody>
      </p:sp>
      <p:sp>
        <p:nvSpPr>
          <p:cNvPr id="4" name="Rectangle 4"/>
          <p:cNvSpPr>
            <a:spLocks noGrp="1" noChangeArrowheads="1"/>
          </p:cNvSpPr>
          <p:nvPr>
            <p:ph type="dt" sz="half" idx="10"/>
          </p:nvPr>
        </p:nvSpPr>
        <p:spPr>
          <a:xfrm>
            <a:off x="228600" y="6248400"/>
            <a:ext cx="1905000" cy="457200"/>
          </a:xfrm>
        </p:spPr>
        <p:txBody>
          <a:bodyPr/>
          <a:lstStyle>
            <a:lvl1pPr>
              <a:defRPr/>
            </a:lvl1pPr>
          </a:lstStyle>
          <a:p>
            <a:endParaRPr lang="en-US"/>
          </a:p>
        </p:txBody>
      </p:sp>
      <p:sp>
        <p:nvSpPr>
          <p:cNvPr id="5" name="Rectangle 5"/>
          <p:cNvSpPr>
            <a:spLocks noGrp="1" noChangeArrowheads="1"/>
          </p:cNvSpPr>
          <p:nvPr>
            <p:ph type="ftr" sz="quarter" idx="11"/>
          </p:nvPr>
        </p:nvSpPr>
        <p:spPr>
          <a:xfrm>
            <a:off x="2362200" y="6248400"/>
            <a:ext cx="4343400" cy="457200"/>
          </a:xfrm>
        </p:spPr>
        <p:txBody>
          <a:bodyPr/>
          <a:lstStyle>
            <a:lvl1pPr>
              <a:defRPr/>
            </a:lvl1pPr>
          </a:lstStyle>
          <a:p>
            <a:endParaRPr lang="en-US"/>
          </a:p>
        </p:txBody>
      </p:sp>
      <p:sp>
        <p:nvSpPr>
          <p:cNvPr id="6" name="Rectangle 6"/>
          <p:cNvSpPr>
            <a:spLocks noGrp="1" noChangeArrowheads="1"/>
          </p:cNvSpPr>
          <p:nvPr>
            <p:ph type="sldNum" sz="quarter" idx="12"/>
          </p:nvPr>
        </p:nvSpPr>
        <p:spPr>
          <a:xfrm>
            <a:off x="7010400" y="6248400"/>
            <a:ext cx="1905000" cy="457200"/>
          </a:xfrm>
        </p:spPr>
        <p:txBody>
          <a:bodyPr/>
          <a:lstStyle>
            <a:lvl1pPr>
              <a:defRPr/>
            </a:lvl1pPr>
          </a:lstStyle>
          <a:p>
            <a:fld id="{5D9FAE37-1200-FA4B-9614-F5D8E7AD7D4E}" type="slidenum">
              <a:rPr lang="fr-CA"/>
              <a:pPr/>
              <a:t>‹#›</a:t>
            </a:fld>
            <a:endParaRPr lang="fr-CA"/>
          </a:p>
        </p:txBody>
      </p:sp>
    </p:spTree>
    <p:extLst>
      <p:ext uri="{BB962C8B-B14F-4D97-AF65-F5344CB8AC3E}">
        <p14:creationId xmlns:p14="http://schemas.microsoft.com/office/powerpoint/2010/main" val="1076932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1740377C-63D0-6A41-94D9-BA148C8D6B12}" type="slidenum">
              <a:rPr lang="fr-CA"/>
              <a:pPr/>
              <a:t>‹#›</a:t>
            </a:fld>
            <a:endParaRPr lang="fr-CA"/>
          </a:p>
        </p:txBody>
      </p:sp>
    </p:spTree>
    <p:extLst>
      <p:ext uri="{BB962C8B-B14F-4D97-AF65-F5344CB8AC3E}">
        <p14:creationId xmlns:p14="http://schemas.microsoft.com/office/powerpoint/2010/main" val="1957753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790700" cy="5638800"/>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1295400" y="457200"/>
            <a:ext cx="5219700" cy="5638800"/>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69F4DEE-ECDA-B143-AAE5-083339D7F2A1}" type="slidenum">
              <a:rPr lang="fr-CA"/>
              <a:pPr/>
              <a:t>‹#›</a:t>
            </a:fld>
            <a:endParaRPr lang="fr-CA"/>
          </a:p>
        </p:txBody>
      </p:sp>
    </p:spTree>
    <p:extLst>
      <p:ext uri="{BB962C8B-B14F-4D97-AF65-F5344CB8AC3E}">
        <p14:creationId xmlns:p14="http://schemas.microsoft.com/office/powerpoint/2010/main" val="1175185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FBBF5A85-E8D6-D34F-B1D3-AA9D28CD46E9}" type="slidenum">
              <a:rPr lang="fr-CA"/>
              <a:pPr/>
              <a:t>‹#›</a:t>
            </a:fld>
            <a:endParaRPr lang="fr-CA"/>
          </a:p>
        </p:txBody>
      </p:sp>
    </p:spTree>
    <p:extLst>
      <p:ext uri="{BB962C8B-B14F-4D97-AF65-F5344CB8AC3E}">
        <p14:creationId xmlns:p14="http://schemas.microsoft.com/office/powerpoint/2010/main" val="4160220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A5D90E0-DFB4-A244-BBBE-F029467DC134}" type="slidenum">
              <a:rPr lang="fr-CA"/>
              <a:pPr/>
              <a:t>‹#›</a:t>
            </a:fld>
            <a:endParaRPr lang="fr-CA"/>
          </a:p>
        </p:txBody>
      </p:sp>
    </p:spTree>
    <p:extLst>
      <p:ext uri="{BB962C8B-B14F-4D97-AF65-F5344CB8AC3E}">
        <p14:creationId xmlns:p14="http://schemas.microsoft.com/office/powerpoint/2010/main" val="3530698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1295400" y="1676400"/>
            <a:ext cx="3505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953000" y="1676400"/>
            <a:ext cx="3505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3513BDD3-130D-8A42-8049-D7B1EEE81E52}" type="slidenum">
              <a:rPr lang="fr-CA"/>
              <a:pPr/>
              <a:t>‹#›</a:t>
            </a:fld>
            <a:endParaRPr lang="fr-CA"/>
          </a:p>
        </p:txBody>
      </p:sp>
    </p:spTree>
    <p:extLst>
      <p:ext uri="{BB962C8B-B14F-4D97-AF65-F5344CB8AC3E}">
        <p14:creationId xmlns:p14="http://schemas.microsoft.com/office/powerpoint/2010/main" val="3467120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43F207C1-06E2-AF48-9911-28E27FBC88BE}" type="slidenum">
              <a:rPr lang="fr-CA"/>
              <a:pPr/>
              <a:t>‹#›</a:t>
            </a:fld>
            <a:endParaRPr lang="fr-CA"/>
          </a:p>
        </p:txBody>
      </p:sp>
    </p:spTree>
    <p:extLst>
      <p:ext uri="{BB962C8B-B14F-4D97-AF65-F5344CB8AC3E}">
        <p14:creationId xmlns:p14="http://schemas.microsoft.com/office/powerpoint/2010/main" val="149114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1545D2D7-FB0C-F34C-8EC5-4DA2F7817C6C}" type="slidenum">
              <a:rPr lang="fr-CA"/>
              <a:pPr/>
              <a:t>‹#›</a:t>
            </a:fld>
            <a:endParaRPr lang="fr-CA"/>
          </a:p>
        </p:txBody>
      </p:sp>
    </p:spTree>
    <p:extLst>
      <p:ext uri="{BB962C8B-B14F-4D97-AF65-F5344CB8AC3E}">
        <p14:creationId xmlns:p14="http://schemas.microsoft.com/office/powerpoint/2010/main" val="2821060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452A9023-5DBD-C643-BC13-0781870CA1C4}" type="slidenum">
              <a:rPr lang="fr-CA"/>
              <a:pPr/>
              <a:t>‹#›</a:t>
            </a:fld>
            <a:endParaRPr lang="fr-CA"/>
          </a:p>
        </p:txBody>
      </p:sp>
    </p:spTree>
    <p:extLst>
      <p:ext uri="{BB962C8B-B14F-4D97-AF65-F5344CB8AC3E}">
        <p14:creationId xmlns:p14="http://schemas.microsoft.com/office/powerpoint/2010/main" val="2210061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D8871903-1F54-EB47-8F18-D359C765F37F}" type="slidenum">
              <a:rPr lang="fr-CA"/>
              <a:pPr/>
              <a:t>‹#›</a:t>
            </a:fld>
            <a:endParaRPr lang="fr-CA"/>
          </a:p>
        </p:txBody>
      </p:sp>
    </p:spTree>
    <p:extLst>
      <p:ext uri="{BB962C8B-B14F-4D97-AF65-F5344CB8AC3E}">
        <p14:creationId xmlns:p14="http://schemas.microsoft.com/office/powerpoint/2010/main" val="949913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0B198FF7-6197-7343-AC90-34CBAD83B82E}" type="slidenum">
              <a:rPr lang="fr-CA"/>
              <a:pPr/>
              <a:t>‹#›</a:t>
            </a:fld>
            <a:endParaRPr lang="fr-CA"/>
          </a:p>
        </p:txBody>
      </p:sp>
    </p:spTree>
    <p:extLst>
      <p:ext uri="{BB962C8B-B14F-4D97-AF65-F5344CB8AC3E}">
        <p14:creationId xmlns:p14="http://schemas.microsoft.com/office/powerpoint/2010/main" val="1693529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alphaModFix amt="23000"/>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95400" y="457200"/>
            <a:ext cx="7162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fr-CA"/>
              <a:t>Click to edit Master title style</a:t>
            </a:r>
          </a:p>
        </p:txBody>
      </p:sp>
      <p:sp>
        <p:nvSpPr>
          <p:cNvPr id="1027" name="Rectangle 3"/>
          <p:cNvSpPr>
            <a:spLocks noGrp="1" noChangeArrowheads="1"/>
          </p:cNvSpPr>
          <p:nvPr>
            <p:ph type="body" idx="1"/>
          </p:nvPr>
        </p:nvSpPr>
        <p:spPr bwMode="auto">
          <a:xfrm>
            <a:off x="1295400" y="1676400"/>
            <a:ext cx="7162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p>
        </p:txBody>
      </p:sp>
      <p:sp>
        <p:nvSpPr>
          <p:cNvPr id="4100" name="Rectangle 4"/>
          <p:cNvSpPr>
            <a:spLocks noGrp="1" noChangeArrowheads="1"/>
          </p:cNvSpPr>
          <p:nvPr>
            <p:ph type="dt" sz="half" idx="2"/>
          </p:nvPr>
        </p:nvSpPr>
        <p:spPr bwMode="auto">
          <a:xfrm>
            <a:off x="12954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a:p>
        </p:txBody>
      </p:sp>
      <p:sp>
        <p:nvSpPr>
          <p:cNvPr id="4101" name="Rectangle 5"/>
          <p:cNvSpPr>
            <a:spLocks noGrp="1" noChangeArrowheads="1"/>
          </p:cNvSpPr>
          <p:nvPr>
            <p:ph type="ftr" sz="quarter" idx="3"/>
          </p:nvPr>
        </p:nvSpPr>
        <p:spPr bwMode="auto">
          <a:xfrm>
            <a:off x="3276600" y="6248400"/>
            <a:ext cx="3135313"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4102" name="Rectangle 6"/>
          <p:cNvSpPr>
            <a:spLocks noGrp="1" noChangeArrowheads="1"/>
          </p:cNvSpPr>
          <p:nvPr>
            <p:ph type="sldNum" sz="quarter" idx="4"/>
          </p:nvPr>
        </p:nvSpPr>
        <p:spPr bwMode="auto">
          <a:xfrm>
            <a:off x="71628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50C6A4F1-2DC2-F144-BACB-0D03E78AAAFC}" type="slidenum">
              <a:rPr lang="fr-CA"/>
              <a:pPr/>
              <a:t>‹#›</a:t>
            </a:fld>
            <a:endParaRPr lang="fr-CA"/>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Arial Black" pitchFamily="-105" charset="0"/>
        </a:defRPr>
      </a:lvl6pPr>
      <a:lvl7pPr marL="914400" algn="l" rtl="0" fontAlgn="base">
        <a:spcBef>
          <a:spcPct val="0"/>
        </a:spcBef>
        <a:spcAft>
          <a:spcPct val="0"/>
        </a:spcAft>
        <a:defRPr sz="4000">
          <a:solidFill>
            <a:schemeClr val="tx2"/>
          </a:solidFill>
          <a:latin typeface="Arial Black" pitchFamily="-105" charset="0"/>
        </a:defRPr>
      </a:lvl7pPr>
      <a:lvl8pPr marL="1371600" algn="l" rtl="0" fontAlgn="base">
        <a:spcBef>
          <a:spcPct val="0"/>
        </a:spcBef>
        <a:spcAft>
          <a:spcPct val="0"/>
        </a:spcAft>
        <a:defRPr sz="4000">
          <a:solidFill>
            <a:schemeClr val="tx2"/>
          </a:solidFill>
          <a:latin typeface="Arial Black" pitchFamily="-105" charset="0"/>
        </a:defRPr>
      </a:lvl8pPr>
      <a:lvl9pPr marL="1828800" algn="l" rtl="0" fontAlgn="base">
        <a:spcBef>
          <a:spcPct val="0"/>
        </a:spcBef>
        <a:spcAft>
          <a:spcPct val="0"/>
        </a:spcAft>
        <a:defRPr sz="4000">
          <a:solidFill>
            <a:schemeClr val="tx2"/>
          </a:solidFill>
          <a:latin typeface="Arial Black" pitchFamily="-105"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alphaModFix amt="23000"/>
            <a:lum/>
          </a:blip>
          <a:srcRect/>
          <a:stretch>
            <a:fillRect l="-10000" r="-10000"/>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196752"/>
            <a:ext cx="9144000" cy="2348880"/>
          </a:xfrm>
        </p:spPr>
        <p:txBody>
          <a:bodyPr/>
          <a:lstStyle/>
          <a:p>
            <a:pPr indent="-838200" algn="ctr" eaLnBrk="1" hangingPunct="1"/>
            <a:r>
              <a:rPr lang="fr-CA" sz="5400" dirty="0">
                <a:solidFill>
                  <a:srgbClr val="003300"/>
                </a:solidFill>
                <a:latin typeface="Times New Roman" panose="02020603050405020304" pitchFamily="18" charset="0"/>
                <a:cs typeface="Times New Roman" panose="02020603050405020304" pitchFamily="18" charset="0"/>
              </a:rPr>
              <a:t>La s</a:t>
            </a:r>
            <a:r>
              <a:rPr lang="fr-CA" sz="5400" dirty="0">
                <a:solidFill>
                  <a:srgbClr val="003300"/>
                </a:solidFill>
                <a:latin typeface="Times New Roman" panose="02020603050405020304" pitchFamily="18" charset="0"/>
                <a:ea typeface="Calibri" panose="020F0502020204030204" pitchFamily="34" charset="0"/>
              </a:rPr>
              <a:t>tœchiométrie et la concentration molaire</a:t>
            </a:r>
            <a:endParaRPr lang="fr-CA" sz="5400" dirty="0">
              <a:solidFill>
                <a:srgbClr val="00330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3293442" y="3717032"/>
            <a:ext cx="2557111" cy="553998"/>
          </a:xfrm>
          <a:prstGeom prst="rect">
            <a:avLst/>
          </a:prstGeom>
          <a:noFill/>
        </p:spPr>
        <p:txBody>
          <a:bodyPr wrap="none" rtlCol="0">
            <a:spAutoFit/>
          </a:bodyPr>
          <a:lstStyle/>
          <a:p>
            <a:pPr algn="ctr"/>
            <a:r>
              <a:rPr lang="en-US" sz="3000" dirty="0">
                <a:solidFill>
                  <a:srgbClr val="003300"/>
                </a:solidFill>
                <a:latin typeface="Times New Roman" panose="02020603050405020304" pitchFamily="18" charset="0"/>
                <a:cs typeface="Times New Roman" panose="02020603050405020304" pitchFamily="18" charset="0"/>
              </a:rPr>
              <a:t>PowerPoint 7.3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13" y="457200"/>
            <a:ext cx="9231426" cy="585427"/>
          </a:xfrm>
        </p:spPr>
        <p:txBody>
          <a:bodyPr/>
          <a:lstStyle/>
          <a:p>
            <a:pPr algn="ctr"/>
            <a:r>
              <a:rPr lang="en-US" dirty="0">
                <a:solidFill>
                  <a:srgbClr val="003300"/>
                </a:solidFill>
                <a:latin typeface="Times New Roman" panose="02020603050405020304" pitchFamily="18" charset="0"/>
                <a:cs typeface="Times New Roman" panose="02020603050405020304" pitchFamily="18" charset="0"/>
              </a:rPr>
              <a:t>La concentration </a:t>
            </a:r>
            <a:r>
              <a:rPr lang="en-US" dirty="0" err="1">
                <a:solidFill>
                  <a:srgbClr val="003300"/>
                </a:solidFill>
                <a:latin typeface="Times New Roman" panose="02020603050405020304" pitchFamily="18" charset="0"/>
                <a:cs typeface="Times New Roman" panose="02020603050405020304" pitchFamily="18" charset="0"/>
              </a:rPr>
              <a:t>molaire</a:t>
            </a:r>
            <a:endParaRPr lang="en-US" dirty="0">
              <a:solidFill>
                <a:srgbClr val="003300"/>
              </a:solidFill>
              <a:latin typeface="Times New Roman" panose="02020603050405020304" pitchFamily="18" charset="0"/>
              <a:cs typeface="Times New Roman" panose="02020603050405020304" pitchFamily="18" charset="0"/>
            </a:endParaRPr>
          </a:p>
        </p:txBody>
      </p:sp>
      <p:sp>
        <p:nvSpPr>
          <p:cNvPr id="7" name="Content Placeholder 2">
            <a:extLst>
              <a:ext uri="{FF2B5EF4-FFF2-40B4-BE49-F238E27FC236}">
                <a16:creationId xmlns:a16="http://schemas.microsoft.com/office/drawing/2014/main" id="{653920C5-CE3A-423D-B726-CB3129EEB6FA}"/>
              </a:ext>
            </a:extLst>
          </p:cNvPr>
          <p:cNvSpPr txBox="1">
            <a:spLocks/>
          </p:cNvSpPr>
          <p:nvPr/>
        </p:nvSpPr>
        <p:spPr bwMode="auto">
          <a:xfrm>
            <a:off x="0" y="1042627"/>
            <a:ext cx="9036496" cy="116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eaLnBrk="1" hangingPunct="1">
              <a:spcBef>
                <a:spcPct val="0"/>
              </a:spcBef>
              <a:buNone/>
            </a:pPr>
            <a:r>
              <a:rPr lang="fr-CA" sz="2800" dirty="0">
                <a:solidFill>
                  <a:srgbClr val="000000"/>
                </a:solidFill>
                <a:latin typeface="Times New Roman" panose="02020603050405020304" pitchFamily="18" charset="0"/>
                <a:ea typeface="Calibri" panose="020F0502020204030204" pitchFamily="34" charset="0"/>
              </a:rPr>
              <a:t>Rappelez-vous que la concentration molaire d’une substance est donnée par la formule, </a:t>
            </a:r>
          </a:p>
        </p:txBody>
      </p:sp>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2BD38CA9-E864-4D9E-9950-1D49574F8FB0}"/>
                  </a:ext>
                </a:extLst>
              </p:cNvPr>
              <p:cNvSpPr txBox="1"/>
              <p:nvPr/>
            </p:nvSpPr>
            <p:spPr>
              <a:xfrm>
                <a:off x="-53752" y="4614630"/>
                <a:ext cx="9231425" cy="1815882"/>
              </a:xfrm>
              <a:prstGeom prst="rect">
                <a:avLst/>
              </a:prstGeom>
              <a:noFill/>
            </p:spPr>
            <p:txBody>
              <a:bodyPr wrap="square" rtlCol="0">
                <a:spAutoFit/>
              </a:bodyPr>
              <a:lstStyle/>
              <a:p>
                <a:pPr marL="457200" indent="-457200">
                  <a:buFont typeface="Wingdings" panose="05000000000000000000" pitchFamily="2" charset="2"/>
                  <a:buChar char="Ø"/>
                </a:pPr>
                <a:r>
                  <a:rPr lang="fr-CA" sz="2800" dirty="0">
                    <a:solidFill>
                      <a:srgbClr val="000000"/>
                    </a:solidFill>
                    <a:latin typeface="Times New Roman" panose="02020603050405020304" pitchFamily="18" charset="0"/>
                    <a:ea typeface="Calibri" panose="020F0502020204030204" pitchFamily="34" charset="0"/>
                  </a:rPr>
                  <a:t>ATTENTION, Si un volume est mentionné dans une question de molarité, n’utilisez pas automatiquement la relation </a:t>
                </a:r>
                <a14:m>
                  <m:oMath xmlns:m="http://schemas.openxmlformats.org/officeDocument/2006/math">
                    <m:r>
                      <a:rPr lang="fr-CA" sz="2800"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𝑉</m:t>
                    </m:r>
                  </m:oMath>
                </a14:m>
                <a:r>
                  <a:rPr lang="fr-CA" sz="2800" dirty="0">
                    <a:solidFill>
                      <a:srgbClr val="000000"/>
                    </a:solidFill>
                    <a:latin typeface="Times New Roman" panose="02020603050405020304" pitchFamily="18" charset="0"/>
                    <a:ea typeface="Calibri" panose="020F0502020204030204" pitchFamily="34" charset="0"/>
                  </a:rPr>
                  <a:t> = 22,4 L.  </a:t>
                </a:r>
              </a:p>
              <a:p>
                <a:r>
                  <a:rPr lang="fr-CA" sz="2800" dirty="0">
                    <a:solidFill>
                      <a:srgbClr val="000000"/>
                    </a:solidFill>
                    <a:latin typeface="Times New Roman" panose="02020603050405020304" pitchFamily="18" charset="0"/>
                    <a:ea typeface="Calibri" panose="020F0502020204030204" pitchFamily="34" charset="0"/>
                  </a:rPr>
                  <a:t>La relation 22,4 L = 1 mol s’applique seulement aux gaz à TPN</a:t>
                </a:r>
              </a:p>
            </p:txBody>
          </p:sp>
        </mc:Choice>
        <mc:Fallback>
          <p:sp>
            <p:nvSpPr>
              <p:cNvPr id="3" name="TextBox 2">
                <a:extLst>
                  <a:ext uri="{FF2B5EF4-FFF2-40B4-BE49-F238E27FC236}">
                    <a16:creationId xmlns:a16="http://schemas.microsoft.com/office/drawing/2014/main" id="{2BD38CA9-E864-4D9E-9950-1D49574F8FB0}"/>
                  </a:ext>
                </a:extLst>
              </p:cNvPr>
              <p:cNvSpPr txBox="1">
                <a:spLocks noRot="1" noChangeAspect="1" noMove="1" noResize="1" noEditPoints="1" noAdjustHandles="1" noChangeArrowheads="1" noChangeShapeType="1" noTextEdit="1"/>
              </p:cNvSpPr>
              <p:nvPr/>
            </p:nvSpPr>
            <p:spPr>
              <a:xfrm>
                <a:off x="-53752" y="4614630"/>
                <a:ext cx="9231425" cy="1815882"/>
              </a:xfrm>
              <a:prstGeom prst="rect">
                <a:avLst/>
              </a:prstGeom>
              <a:blipFill>
                <a:blip r:embed="rId2"/>
                <a:stretch>
                  <a:fillRect l="-1320" t="-3691" r="-1056" b="-8389"/>
                </a:stretch>
              </a:blipFill>
            </p:spPr>
            <p:txBody>
              <a:bodyPr/>
              <a:lstStyle/>
              <a:p>
                <a:r>
                  <a:rPr lang="en-US">
                    <a:noFill/>
                  </a:rPr>
                  <a:t> </a:t>
                </a:r>
              </a:p>
            </p:txBody>
          </p:sp>
        </mc:Fallback>
      </mc:AlternateContent>
      <p:sp>
        <p:nvSpPr>
          <p:cNvPr id="12" name="Rectangle 11">
            <a:extLst>
              <a:ext uri="{FF2B5EF4-FFF2-40B4-BE49-F238E27FC236}">
                <a16:creationId xmlns:a16="http://schemas.microsoft.com/office/drawing/2014/main" id="{3E4F4A4A-6705-467B-A96C-67931B8E8A19}"/>
              </a:ext>
            </a:extLst>
          </p:cNvPr>
          <p:cNvSpPr/>
          <p:nvPr/>
        </p:nvSpPr>
        <p:spPr>
          <a:xfrm>
            <a:off x="455238" y="1966486"/>
            <a:ext cx="7876596" cy="1267865"/>
          </a:xfrm>
          <a:prstGeom prst="rect">
            <a:avLst/>
          </a:prstGeom>
          <a:no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3" name="Rectangle 12">
            <a:extLst>
              <a:ext uri="{FF2B5EF4-FFF2-40B4-BE49-F238E27FC236}">
                <a16:creationId xmlns:a16="http://schemas.microsoft.com/office/drawing/2014/main" id="{F9809B1C-C4BB-4E8E-B826-A19E4C4F9168}"/>
              </a:ext>
            </a:extLst>
          </p:cNvPr>
          <p:cNvSpPr/>
          <p:nvPr/>
        </p:nvSpPr>
        <p:spPr>
          <a:xfrm>
            <a:off x="1043609" y="3695400"/>
            <a:ext cx="1152128" cy="430261"/>
          </a:xfrm>
          <a:prstGeom prst="rect">
            <a:avLst/>
          </a:prstGeom>
          <a:no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4" name="Rectangle 13">
            <a:extLst>
              <a:ext uri="{FF2B5EF4-FFF2-40B4-BE49-F238E27FC236}">
                <a16:creationId xmlns:a16="http://schemas.microsoft.com/office/drawing/2014/main" id="{1D778026-5D93-4422-A5CD-DFDF3805CA26}"/>
              </a:ext>
            </a:extLst>
          </p:cNvPr>
          <p:cNvSpPr/>
          <p:nvPr/>
        </p:nvSpPr>
        <p:spPr>
          <a:xfrm>
            <a:off x="0" y="4644343"/>
            <a:ext cx="9080210" cy="1756457"/>
          </a:xfrm>
          <a:prstGeom prst="rect">
            <a:avLst/>
          </a:prstGeom>
          <a:no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8145CCA4-C19E-47E1-9607-E68FCC55F642}"/>
                  </a:ext>
                </a:extLst>
              </p:cNvPr>
              <p:cNvSpPr txBox="1"/>
              <p:nvPr/>
            </p:nvSpPr>
            <p:spPr>
              <a:xfrm>
                <a:off x="-52595" y="3198982"/>
                <a:ext cx="8297003" cy="992836"/>
              </a:xfrm>
              <a:prstGeom prst="rect">
                <a:avLst/>
              </a:prstGeom>
              <a:noFill/>
            </p:spPr>
            <p:txBody>
              <a:bodyPr wrap="square" rtlCol="0">
                <a:spAutoFit/>
              </a:bodyPr>
              <a:lstStyle/>
              <a:p>
                <a:pPr marL="0" marR="0">
                  <a:lnSpc>
                    <a:spcPct val="107000"/>
                  </a:lnSpc>
                  <a:spcBef>
                    <a:spcPts val="0"/>
                  </a:spcBef>
                  <a:spcAft>
                    <a:spcPts val="800"/>
                  </a:spcAft>
                </a:pP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On peut réécrire l’équation pour calculer le nombre de moles, </a:t>
                </a:r>
                <a14:m>
                  <m:oMath xmlns:m="http://schemas.openxmlformats.org/officeDocument/2006/math">
                    <m:r>
                      <a:rPr lang="fr-CA" sz="2800"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𝑛</m:t>
                    </m:r>
                    <m:r>
                      <a:rPr lang="fr-CA" sz="2800" i="1">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r>
                      <a:rPr lang="fr-CA" sz="2800"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𝑐𝑉</m:t>
                    </m:r>
                  </m:oMath>
                </a14:m>
                <a:endParaRPr lang="en-US" sz="2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19" name="TextBox 18">
                <a:extLst>
                  <a:ext uri="{FF2B5EF4-FFF2-40B4-BE49-F238E27FC236}">
                    <a16:creationId xmlns:a16="http://schemas.microsoft.com/office/drawing/2014/main" id="{8145CCA4-C19E-47E1-9607-E68FCC55F642}"/>
                  </a:ext>
                </a:extLst>
              </p:cNvPr>
              <p:cNvSpPr txBox="1">
                <a:spLocks noRot="1" noChangeAspect="1" noMove="1" noResize="1" noEditPoints="1" noAdjustHandles="1" noChangeArrowheads="1" noChangeShapeType="1" noTextEdit="1"/>
              </p:cNvSpPr>
              <p:nvPr/>
            </p:nvSpPr>
            <p:spPr>
              <a:xfrm>
                <a:off x="-52595" y="3198982"/>
                <a:ext cx="8297003" cy="992836"/>
              </a:xfrm>
              <a:prstGeom prst="rect">
                <a:avLst/>
              </a:prstGeom>
              <a:blipFill>
                <a:blip r:embed="rId3"/>
                <a:stretch>
                  <a:fillRect l="-1470" t="-6748" b="-1533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275A1492-C77C-4F3F-B7A4-A0916FC8031E}"/>
                  </a:ext>
                </a:extLst>
              </p:cNvPr>
              <p:cNvSpPr txBox="1"/>
              <p:nvPr/>
            </p:nvSpPr>
            <p:spPr>
              <a:xfrm>
                <a:off x="3901536" y="1886792"/>
                <a:ext cx="4386585" cy="1338828"/>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sz="2700" i="1" smtClean="0">
                          <a:solidFill>
                            <a:srgbClr val="000000"/>
                          </a:solidFill>
                          <a:latin typeface="Cambria Math" panose="02040503050406030204" pitchFamily="18" charset="0"/>
                          <a:ea typeface="Calibri" panose="020F0502020204030204" pitchFamily="34" charset="0"/>
                          <a:cs typeface="Times New Roman" panose="02020603050405020304" pitchFamily="18" charset="0"/>
                        </a:rPr>
                        <m:t>𝑐</m:t>
                      </m:r>
                      <m:r>
                        <a:rPr lang="en-US" sz="2700" i="1" smtClean="0">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r>
                        <a:rPr lang="en-US" sz="2700" i="1" smtClean="0">
                          <a:solidFill>
                            <a:srgbClr val="000000"/>
                          </a:solidFill>
                          <a:latin typeface="Cambria Math" panose="02040503050406030204" pitchFamily="18" charset="0"/>
                          <a:ea typeface="Calibri" panose="020F0502020204030204" pitchFamily="34" charset="0"/>
                          <a:cs typeface="Times New Roman" panose="02020603050405020304" pitchFamily="18" charset="0"/>
                        </a:rPr>
                        <m:t>𝑐𝑜𝑛𝑐𝑒𝑛𝑡𝑟𝑎𝑡𝑖𝑜𝑛</m:t>
                      </m:r>
                      <m:r>
                        <a:rPr lang="en-US" sz="2700" i="1" smtClean="0">
                          <a:solidFill>
                            <a:srgbClr val="000000"/>
                          </a:solidFill>
                          <a:latin typeface="Cambria Math" panose="02040503050406030204" pitchFamily="18" charset="0"/>
                          <a:ea typeface="Calibri" panose="020F0502020204030204" pitchFamily="34" charset="0"/>
                          <a:cs typeface="Times New Roman" panose="02020603050405020304" pitchFamily="18" charset="0"/>
                        </a:rPr>
                        <m:t> </m:t>
                      </m:r>
                      <m:r>
                        <a:rPr lang="en-US" sz="2700" i="1" smtClean="0">
                          <a:solidFill>
                            <a:srgbClr val="000000"/>
                          </a:solidFill>
                          <a:latin typeface="Cambria Math" panose="02040503050406030204" pitchFamily="18" charset="0"/>
                          <a:ea typeface="Calibri" panose="020F0502020204030204" pitchFamily="34" charset="0"/>
                          <a:cs typeface="Times New Roman" panose="02020603050405020304" pitchFamily="18" charset="0"/>
                        </a:rPr>
                        <m:t>𝑚𝑜𝑙𝑎𝑖𝑟𝑒</m:t>
                      </m:r>
                    </m:oMath>
                  </m:oMathPara>
                </a14:m>
                <a:endParaRPr lang="en-US" sz="2700" i="1" dirty="0">
                  <a:solidFill>
                    <a:srgbClr val="000000"/>
                  </a:solidFill>
                  <a:latin typeface="Cambria Math" panose="02040503050406030204" pitchFamily="18" charset="0"/>
                  <a:ea typeface="Calibri" panose="020F0502020204030204" pitchFamily="34" charset="0"/>
                  <a:cs typeface="Times New Roman" panose="02020603050405020304" pitchFamily="18" charset="0"/>
                </a:endParaRPr>
              </a:p>
              <a:p>
                <a:pPr/>
                <a14:m>
                  <m:oMathPara xmlns:m="http://schemas.openxmlformats.org/officeDocument/2006/math">
                    <m:oMathParaPr>
                      <m:jc m:val="left"/>
                    </m:oMathParaPr>
                    <m:oMath xmlns:m="http://schemas.openxmlformats.org/officeDocument/2006/math">
                      <m:r>
                        <a:rPr lang="en-US" sz="2700"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𝑛</m:t>
                      </m:r>
                      <m:r>
                        <a:rPr lang="en-US" sz="2700" i="1">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r>
                        <a:rPr lang="en-US" sz="2700"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𝑛𝑜𝑚𝑏𝑟𝑒</m:t>
                      </m:r>
                      <m:r>
                        <a:rPr lang="en-US" sz="2700" i="1">
                          <a:solidFill>
                            <a:srgbClr val="000000"/>
                          </a:solidFill>
                          <a:latin typeface="Cambria Math" panose="02040503050406030204" pitchFamily="18" charset="0"/>
                          <a:ea typeface="Calibri" panose="020F0502020204030204" pitchFamily="34" charset="0"/>
                          <a:cs typeface="Times New Roman" panose="02020603050405020304" pitchFamily="18" charset="0"/>
                        </a:rPr>
                        <m:t> </m:t>
                      </m:r>
                      <m:r>
                        <a:rPr lang="en-US" sz="2700"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𝑑𝑒</m:t>
                      </m:r>
                      <m:r>
                        <a:rPr lang="en-US" sz="2700" i="1">
                          <a:solidFill>
                            <a:srgbClr val="000000"/>
                          </a:solidFill>
                          <a:latin typeface="Cambria Math" panose="02040503050406030204" pitchFamily="18" charset="0"/>
                          <a:ea typeface="Calibri" panose="020F0502020204030204" pitchFamily="34" charset="0"/>
                          <a:cs typeface="Times New Roman" panose="02020603050405020304" pitchFamily="18" charset="0"/>
                        </a:rPr>
                        <m:t> </m:t>
                      </m:r>
                      <m:r>
                        <a:rPr lang="en-US" sz="2700"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𝑚𝑜𝑙𝑒𝑠</m:t>
                      </m:r>
                    </m:oMath>
                  </m:oMathPara>
                </a14:m>
                <a:endParaRPr lang="en-US" sz="2700" i="1" dirty="0">
                  <a:solidFill>
                    <a:srgbClr val="000000"/>
                  </a:solidFill>
                  <a:latin typeface="Cambria Math" panose="02040503050406030204" pitchFamily="18" charset="0"/>
                  <a:ea typeface="Calibri" panose="020F0502020204030204" pitchFamily="34" charset="0"/>
                  <a:cs typeface="Times New Roman" panose="02020603050405020304" pitchFamily="18" charset="0"/>
                </a:endParaRPr>
              </a:p>
              <a:p>
                <a:pPr/>
                <a14:m>
                  <m:oMathPara xmlns:m="http://schemas.openxmlformats.org/officeDocument/2006/math">
                    <m:oMathParaPr>
                      <m:jc m:val="left"/>
                    </m:oMathParaPr>
                    <m:oMath xmlns:m="http://schemas.openxmlformats.org/officeDocument/2006/math">
                      <m:r>
                        <a:rPr lang="en-US" sz="2700"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𝑉</m:t>
                      </m:r>
                      <m:r>
                        <a:rPr lang="en-US" sz="2700" i="1">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r>
                        <a:rPr lang="en-US" sz="2700"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𝑣𝑜𝑙𝑢𝑚𝑒</m:t>
                      </m:r>
                      <m:r>
                        <a:rPr lang="en-US" sz="2700" i="1">
                          <a:solidFill>
                            <a:srgbClr val="000000"/>
                          </a:solidFill>
                          <a:latin typeface="Cambria Math" panose="02040503050406030204" pitchFamily="18" charset="0"/>
                          <a:ea typeface="Calibri" panose="020F0502020204030204" pitchFamily="34" charset="0"/>
                          <a:cs typeface="Times New Roman" panose="02020603050405020304" pitchFamily="18" charset="0"/>
                        </a:rPr>
                        <m:t> (</m:t>
                      </m:r>
                      <m:r>
                        <a:rPr lang="en-US" sz="2700"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𝐿</m:t>
                      </m:r>
                      <m:r>
                        <a:rPr lang="en-US" sz="2700" i="1">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oMath>
                  </m:oMathPara>
                </a14:m>
                <a:endParaRPr lang="en-US" sz="2700" dirty="0"/>
              </a:p>
            </p:txBody>
          </p:sp>
        </mc:Choice>
        <mc:Fallback xmlns="">
          <p:sp>
            <p:nvSpPr>
              <p:cNvPr id="20" name="TextBox 19">
                <a:extLst>
                  <a:ext uri="{FF2B5EF4-FFF2-40B4-BE49-F238E27FC236}">
                    <a16:creationId xmlns:a16="http://schemas.microsoft.com/office/drawing/2014/main" id="{275A1492-C77C-4F3F-B7A4-A0916FC8031E}"/>
                  </a:ext>
                </a:extLst>
              </p:cNvPr>
              <p:cNvSpPr txBox="1">
                <a:spLocks noRot="1" noChangeAspect="1" noMove="1" noResize="1" noEditPoints="1" noAdjustHandles="1" noChangeArrowheads="1" noChangeShapeType="1" noTextEdit="1"/>
              </p:cNvSpPr>
              <p:nvPr/>
            </p:nvSpPr>
            <p:spPr>
              <a:xfrm>
                <a:off x="3901536" y="1886792"/>
                <a:ext cx="4386585" cy="1338828"/>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Content Placeholder 2">
                <a:extLst>
                  <a:ext uri="{FF2B5EF4-FFF2-40B4-BE49-F238E27FC236}">
                    <a16:creationId xmlns:a16="http://schemas.microsoft.com/office/drawing/2014/main" id="{A5B2BE06-F5EB-4E01-9594-D1E72D60612E}"/>
                  </a:ext>
                </a:extLst>
              </p:cNvPr>
              <p:cNvSpPr txBox="1">
                <a:spLocks/>
              </p:cNvSpPr>
              <p:nvPr/>
            </p:nvSpPr>
            <p:spPr bwMode="auto">
              <a:xfrm>
                <a:off x="1274734" y="2239489"/>
                <a:ext cx="1352069" cy="95410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eaLnBrk="1" hangingPunct="1">
                  <a:spcBef>
                    <a:spcPct val="0"/>
                  </a:spcBef>
                  <a:buNone/>
                </a:pPr>
                <a14:m>
                  <m:oMathPara xmlns:m="http://schemas.openxmlformats.org/officeDocument/2006/math">
                    <m:oMathParaPr>
                      <m:jc m:val="left"/>
                    </m:oMathParaPr>
                    <m:oMath xmlns:m="http://schemas.openxmlformats.org/officeDocument/2006/math">
                      <m:r>
                        <a:rPr lang="fr-CA" sz="2800" i="1" smtClean="0">
                          <a:solidFill>
                            <a:srgbClr val="000000"/>
                          </a:solidFill>
                          <a:latin typeface="Cambria Math" panose="02040503050406030204" pitchFamily="18" charset="0"/>
                          <a:ea typeface="Calibri" panose="020F0502020204030204" pitchFamily="34" charset="0"/>
                          <a:cs typeface="Times New Roman" panose="02020603050405020304" pitchFamily="18" charset="0"/>
                        </a:rPr>
                        <m:t>𝑐</m:t>
                      </m:r>
                      <m:r>
                        <a:rPr lang="fr-CA" sz="2800" i="1" smtClean="0">
                          <a:solidFill>
                            <a:srgbClr val="000000"/>
                          </a:solidFill>
                          <a:latin typeface="Cambria Math" panose="02040503050406030204" pitchFamily="18" charset="0"/>
                          <a:ea typeface="Calibri" panose="020F0502020204030204" pitchFamily="34" charset="0"/>
                          <a:cs typeface="Times New Roman" panose="02020603050405020304" pitchFamily="18" charset="0"/>
                        </a:rPr>
                        <m:t>= </m:t>
                      </m:r>
                      <m:f>
                        <m:fPr>
                          <m:ctrlPr>
                            <a:rPr lang="en-US" sz="2800" i="1">
                              <a:solidFill>
                                <a:srgbClr val="000000"/>
                              </a:solidFill>
                              <a:latin typeface="Cambria Math" panose="02040503050406030204" pitchFamily="18" charset="0"/>
                              <a:cs typeface="Times New Roman" panose="02020603050405020304" pitchFamily="18" charset="0"/>
                            </a:rPr>
                          </m:ctrlPr>
                        </m:fPr>
                        <m:num>
                          <m:r>
                            <a:rPr lang="fr-CA" sz="2800"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𝑛</m:t>
                          </m:r>
                        </m:num>
                        <m:den>
                          <m:r>
                            <a:rPr lang="en-US" sz="2800" b="0" i="1" smtClean="0">
                              <a:solidFill>
                                <a:srgbClr val="000000"/>
                              </a:solidFill>
                              <a:latin typeface="Cambria Math" panose="02040503050406030204" pitchFamily="18" charset="0"/>
                              <a:ea typeface="Calibri" panose="020F0502020204030204" pitchFamily="34" charset="0"/>
                              <a:cs typeface="Times New Roman" panose="02020603050405020304" pitchFamily="18" charset="0"/>
                            </a:rPr>
                            <m:t>𝑉</m:t>
                          </m:r>
                        </m:den>
                      </m:f>
                    </m:oMath>
                  </m:oMathPara>
                </a14:m>
                <a:endParaRPr lang="fr-FR" sz="27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21" name="Content Placeholder 2">
                <a:extLst>
                  <a:ext uri="{FF2B5EF4-FFF2-40B4-BE49-F238E27FC236}">
                    <a16:creationId xmlns:a16="http://schemas.microsoft.com/office/drawing/2014/main" id="{A5B2BE06-F5EB-4E01-9594-D1E72D60612E}"/>
                  </a:ext>
                </a:extLst>
              </p:cNvPr>
              <p:cNvSpPr txBox="1">
                <a:spLocks noRot="1" noChangeAspect="1" noMove="1" noResize="1" noEditPoints="1" noAdjustHandles="1" noChangeArrowheads="1" noChangeShapeType="1" noTextEdit="1"/>
              </p:cNvSpPr>
              <p:nvPr/>
            </p:nvSpPr>
            <p:spPr bwMode="auto">
              <a:xfrm>
                <a:off x="1274734" y="2239489"/>
                <a:ext cx="1352069" cy="954107"/>
              </a:xfrm>
              <a:prstGeom prst="rect">
                <a:avLst/>
              </a:prstGeom>
              <a:blipFill>
                <a:blip r:embed="rId5"/>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r>
                  <a:rPr lang="en-US">
                    <a:noFill/>
                  </a:rPr>
                  <a:t> </a:t>
                </a:r>
              </a:p>
            </p:txBody>
          </p:sp>
        </mc:Fallback>
      </mc:AlternateContent>
    </p:spTree>
    <p:extLst>
      <p:ext uri="{BB962C8B-B14F-4D97-AF65-F5344CB8AC3E}">
        <p14:creationId xmlns:p14="http://schemas.microsoft.com/office/powerpoint/2010/main" val="1277194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ECFBEC76-7E2C-4AEF-9967-3ED3580EB5DC}"/>
              </a:ext>
            </a:extLst>
          </p:cNvPr>
          <p:cNvSpPr/>
          <p:nvPr/>
        </p:nvSpPr>
        <p:spPr>
          <a:xfrm>
            <a:off x="1349889" y="6302594"/>
            <a:ext cx="864096" cy="430261"/>
          </a:xfrm>
          <a:prstGeom prst="rect">
            <a:avLst/>
          </a:prstGeom>
          <a:no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sz="2700"/>
          </a:p>
        </p:txBody>
      </p:sp>
      <p:sp>
        <p:nvSpPr>
          <p:cNvPr id="2" name="Title 1"/>
          <p:cNvSpPr>
            <a:spLocks noGrp="1"/>
          </p:cNvSpPr>
          <p:nvPr>
            <p:ph type="title"/>
          </p:nvPr>
        </p:nvSpPr>
        <p:spPr>
          <a:xfrm>
            <a:off x="297024" y="457200"/>
            <a:ext cx="8549952" cy="585427"/>
          </a:xfrm>
        </p:spPr>
        <p:txBody>
          <a:bodyPr/>
          <a:lstStyle/>
          <a:p>
            <a:pPr algn="ctr"/>
            <a:r>
              <a:rPr lang="en-US" dirty="0">
                <a:solidFill>
                  <a:srgbClr val="003300"/>
                </a:solidFill>
                <a:latin typeface="Times New Roman" panose="02020603050405020304" pitchFamily="18" charset="0"/>
                <a:cs typeface="Times New Roman" panose="02020603050405020304" pitchFamily="18" charset="0"/>
              </a:rPr>
              <a:t>Question </a:t>
            </a:r>
            <a:r>
              <a:rPr lang="en-US" dirty="0" err="1">
                <a:solidFill>
                  <a:srgbClr val="003300"/>
                </a:solidFill>
                <a:latin typeface="Times New Roman" panose="02020603050405020304" pitchFamily="18" charset="0"/>
                <a:cs typeface="Times New Roman" panose="02020603050405020304" pitchFamily="18" charset="0"/>
              </a:rPr>
              <a:t>pratique</a:t>
            </a:r>
            <a:endParaRPr lang="en-US" dirty="0">
              <a:solidFill>
                <a:srgbClr val="003300"/>
              </a:solidFill>
              <a:latin typeface="Times New Roman" panose="02020603050405020304" pitchFamily="18" charset="0"/>
              <a:cs typeface="Times New Roman" panose="02020603050405020304" pitchFamily="18" charset="0"/>
            </a:endParaRPr>
          </a:p>
        </p:txBody>
      </p:sp>
      <p:sp>
        <p:nvSpPr>
          <p:cNvPr id="14" name="Content Placeholder 2">
            <a:extLst>
              <a:ext uri="{FF2B5EF4-FFF2-40B4-BE49-F238E27FC236}">
                <a16:creationId xmlns:a16="http://schemas.microsoft.com/office/drawing/2014/main" id="{D61795F3-7424-43B6-A928-BE21955BFF02}"/>
              </a:ext>
            </a:extLst>
          </p:cNvPr>
          <p:cNvSpPr txBox="1">
            <a:spLocks/>
          </p:cNvSpPr>
          <p:nvPr/>
        </p:nvSpPr>
        <p:spPr bwMode="auto">
          <a:xfrm>
            <a:off x="-61211" y="3026229"/>
            <a:ext cx="9126840" cy="541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xmlns:mc="http://schemas.openxmlformats.org/markup-compatibility/2006"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r>
              <a:rPr lang="en-US" sz="2700" kern="0" dirty="0" err="1">
                <a:solidFill>
                  <a:srgbClr val="003300"/>
                </a:solidFill>
                <a:latin typeface="Times New Roman" panose="02020603050405020304" pitchFamily="18" charset="0"/>
                <a:cs typeface="Times New Roman" panose="02020603050405020304" pitchFamily="18" charset="0"/>
              </a:rPr>
              <a:t>Réponse</a:t>
            </a:r>
            <a:r>
              <a:rPr lang="en-US" sz="2700" kern="0" dirty="0">
                <a:solidFill>
                  <a:srgbClr val="003300"/>
                </a:solidFill>
                <a:latin typeface="Times New Roman" panose="02020603050405020304" pitchFamily="18" charset="0"/>
                <a:cs typeface="Times New Roman" panose="02020603050405020304" pitchFamily="18" charset="0"/>
              </a:rPr>
              <a:t> </a:t>
            </a:r>
            <a:r>
              <a:rPr lang="en-US" sz="2700" kern="0" dirty="0">
                <a:solidFill>
                  <a:srgbClr val="000000"/>
                </a:solidFill>
                <a:latin typeface="Times New Roman" panose="02020603050405020304" pitchFamily="18" charset="0"/>
                <a:cs typeface="Times New Roman" panose="02020603050405020304" pitchFamily="18" charset="0"/>
              </a:rPr>
              <a:t>– </a:t>
            </a:r>
            <a:r>
              <a:rPr lang="fr-CA" sz="2800" dirty="0">
                <a:solidFill>
                  <a:srgbClr val="000000"/>
                </a:solidFill>
                <a:latin typeface="Times New Roman" panose="02020603050405020304" pitchFamily="18" charset="0"/>
                <a:cs typeface="Times New Roman" panose="02020603050405020304" pitchFamily="18" charset="0"/>
              </a:rPr>
              <a:t>On peut faire les conversions suivantes, </a:t>
            </a:r>
          </a:p>
          <a:p>
            <a:pPr marL="0" lvl="0" indent="0" algn="ctr" eaLnBrk="1" hangingPunct="1">
              <a:spcBef>
                <a:spcPct val="0"/>
              </a:spcBef>
              <a:buNone/>
            </a:pPr>
            <a:r>
              <a:rPr lang="fr-CA" sz="2800" dirty="0">
                <a:solidFill>
                  <a:srgbClr val="000000"/>
                </a:solidFill>
                <a:latin typeface="Times New Roman" panose="02020603050405020304" pitchFamily="18" charset="0"/>
                <a:cs typeface="Times New Roman" panose="02020603050405020304" pitchFamily="18" charset="0"/>
              </a:rPr>
              <a:t>g de </a:t>
            </a:r>
            <a:r>
              <a:rPr lang="fr-CA" sz="2800" dirty="0">
                <a:solidFill>
                  <a:srgbClr val="000000"/>
                </a:solidFill>
                <a:latin typeface="Times New Roman" panose="02020603050405020304" pitchFamily="18" charset="0"/>
                <a:ea typeface="Calibri" panose="020F0502020204030204" pitchFamily="34" charset="0"/>
              </a:rPr>
              <a:t>CaCO</a:t>
            </a:r>
            <a:r>
              <a:rPr lang="fr-CA" sz="2800" baseline="-25000" dirty="0">
                <a:solidFill>
                  <a:srgbClr val="000000"/>
                </a:solidFill>
                <a:latin typeface="Times New Roman" panose="02020603050405020304" pitchFamily="18" charset="0"/>
                <a:ea typeface="Calibri" panose="020F0502020204030204" pitchFamily="34" charset="0"/>
              </a:rPr>
              <a:t>3</a:t>
            </a:r>
            <a:r>
              <a:rPr lang="fr-CA" sz="2800" dirty="0">
                <a:solidFill>
                  <a:srgbClr val="000000"/>
                </a:solidFill>
                <a:latin typeface="Times New Roman" panose="02020603050405020304" pitchFamily="18" charset="0"/>
                <a:ea typeface="Calibri" panose="020F0502020204030204" pitchFamily="34" charset="0"/>
              </a:rPr>
              <a:t> → mol CaCO</a:t>
            </a:r>
            <a:r>
              <a:rPr lang="fr-CA" sz="2800" baseline="-25000" dirty="0">
                <a:solidFill>
                  <a:srgbClr val="000000"/>
                </a:solidFill>
                <a:latin typeface="Times New Roman" panose="02020603050405020304" pitchFamily="18" charset="0"/>
                <a:ea typeface="Calibri" panose="020F0502020204030204" pitchFamily="34" charset="0"/>
              </a:rPr>
              <a:t>3</a:t>
            </a:r>
            <a:r>
              <a:rPr lang="fr-CA" sz="2800" dirty="0">
                <a:solidFill>
                  <a:srgbClr val="000000"/>
                </a:solidFill>
                <a:latin typeface="Times New Roman" panose="02020603050405020304" pitchFamily="18" charset="0"/>
                <a:ea typeface="Calibri" panose="020F0502020204030204" pitchFamily="34" charset="0"/>
              </a:rPr>
              <a:t> → mol </a:t>
            </a:r>
            <a:r>
              <a:rPr lang="fr-CA" sz="2800" dirty="0" err="1">
                <a:solidFill>
                  <a:srgbClr val="000000"/>
                </a:solidFill>
                <a:latin typeface="Times New Roman" panose="02020603050405020304" pitchFamily="18" charset="0"/>
                <a:ea typeface="Calibri" panose="020F0502020204030204" pitchFamily="34" charset="0"/>
              </a:rPr>
              <a:t>HCl</a:t>
            </a:r>
            <a:r>
              <a:rPr lang="fr-CA" sz="2800" dirty="0">
                <a:solidFill>
                  <a:srgbClr val="000000"/>
                </a:solidFill>
                <a:latin typeface="Times New Roman" panose="02020603050405020304" pitchFamily="18" charset="0"/>
                <a:ea typeface="Calibri" panose="020F0502020204030204" pitchFamily="34" charset="0"/>
              </a:rPr>
              <a:t> → V </a:t>
            </a:r>
            <a:r>
              <a:rPr lang="fr-CA" sz="2800" dirty="0" err="1">
                <a:solidFill>
                  <a:srgbClr val="000000"/>
                </a:solidFill>
                <a:latin typeface="Times New Roman" panose="02020603050405020304" pitchFamily="18" charset="0"/>
                <a:ea typeface="Calibri" panose="020F0502020204030204" pitchFamily="34" charset="0"/>
              </a:rPr>
              <a:t>HCl</a:t>
            </a:r>
            <a:r>
              <a:rPr lang="fr-CA" sz="2800" dirty="0">
                <a:solidFill>
                  <a:srgbClr val="000000"/>
                </a:solidFill>
                <a:latin typeface="Times New Roman" panose="02020603050405020304" pitchFamily="18" charset="0"/>
                <a:ea typeface="Calibri" panose="020F0502020204030204" pitchFamily="34" charset="0"/>
              </a:rPr>
              <a:t> </a:t>
            </a:r>
            <a:endParaRPr lang="fr-CA" sz="2800" dirty="0">
              <a:solidFill>
                <a:srgbClr val="000000"/>
              </a:solidFill>
              <a:latin typeface="Times New Roman" panose="02020603050405020304" pitchFamily="18" charset="0"/>
              <a:cs typeface="Times New Roman" panose="02020603050405020304" pitchFamily="18" charset="0"/>
            </a:endParaRPr>
          </a:p>
          <a:p>
            <a:pPr marL="0" lvl="0" indent="0" eaLnBrk="1" hangingPunct="1">
              <a:spcBef>
                <a:spcPct val="0"/>
              </a:spcBef>
              <a:buNone/>
            </a:pPr>
            <a:r>
              <a:rPr lang="fr-CA" sz="2800" dirty="0">
                <a:solidFill>
                  <a:srgbClr val="000000"/>
                </a:solidFill>
                <a:latin typeface="Times New Roman" panose="02020603050405020304" pitchFamily="18" charset="0"/>
                <a:cs typeface="Times New Roman" panose="02020603050405020304" pitchFamily="18" charset="0"/>
              </a:rPr>
              <a:t>ou on peut le faire dans les </a:t>
            </a:r>
            <a:r>
              <a:rPr lang="fr-CA" sz="2800" dirty="0">
                <a:solidFill>
                  <a:srgbClr val="000000"/>
                </a:solidFill>
                <a:latin typeface="Times New Roman" panose="02020603050405020304" pitchFamily="18" charset="0"/>
                <a:ea typeface="Calibri" panose="020F0502020204030204" pitchFamily="34" charset="0"/>
              </a:rPr>
              <a:t>é</a:t>
            </a:r>
            <a:r>
              <a:rPr lang="fr-CA" sz="2800" dirty="0">
                <a:solidFill>
                  <a:srgbClr val="000000"/>
                </a:solidFill>
                <a:latin typeface="Times New Roman" panose="02020603050405020304" pitchFamily="18" charset="0"/>
                <a:cs typeface="Times New Roman" panose="02020603050405020304" pitchFamily="18" charset="0"/>
              </a:rPr>
              <a:t>tapes s</a:t>
            </a:r>
            <a:r>
              <a:rPr lang="fr-CA" sz="2800" dirty="0">
                <a:solidFill>
                  <a:srgbClr val="000000"/>
                </a:solidFill>
                <a:latin typeface="Times New Roman" panose="02020603050405020304" pitchFamily="18" charset="0"/>
                <a:ea typeface="Calibri" panose="020F0502020204030204" pitchFamily="34" charset="0"/>
              </a:rPr>
              <a:t>é</a:t>
            </a:r>
            <a:r>
              <a:rPr lang="fr-CA" sz="2800" dirty="0">
                <a:solidFill>
                  <a:srgbClr val="000000"/>
                </a:solidFill>
                <a:latin typeface="Times New Roman" panose="02020603050405020304" pitchFamily="18" charset="0"/>
                <a:cs typeface="Times New Roman" panose="02020603050405020304" pitchFamily="18" charset="0"/>
              </a:rPr>
              <a:t>par</a:t>
            </a:r>
            <a:r>
              <a:rPr lang="fr-CA" sz="2800" dirty="0">
                <a:solidFill>
                  <a:srgbClr val="000000"/>
                </a:solidFill>
                <a:latin typeface="Times New Roman" panose="02020603050405020304" pitchFamily="18" charset="0"/>
                <a:ea typeface="Calibri" panose="020F0502020204030204" pitchFamily="34" charset="0"/>
              </a:rPr>
              <a:t>ée</a:t>
            </a:r>
            <a:r>
              <a:rPr lang="fr-CA" sz="2800" dirty="0">
                <a:solidFill>
                  <a:srgbClr val="000000"/>
                </a:solidFill>
                <a:latin typeface="Times New Roman" panose="02020603050405020304" pitchFamily="18" charset="0"/>
                <a:cs typeface="Times New Roman" panose="02020603050405020304" pitchFamily="18" charset="0"/>
              </a:rPr>
              <a:t>s</a:t>
            </a:r>
            <a:r>
              <a:rPr lang="en-US" sz="2700" kern="0" dirty="0">
                <a:solidFill>
                  <a:srgbClr val="000000"/>
                </a:solidFill>
                <a:latin typeface="Times New Roman" panose="02020603050405020304" pitchFamily="18" charset="0"/>
                <a:cs typeface="Times New Roman" panose="02020603050405020304" pitchFamily="18" charset="0"/>
              </a:rPr>
              <a:t> </a:t>
            </a:r>
          </a:p>
        </p:txBody>
      </p:sp>
      <p:sp>
        <p:nvSpPr>
          <p:cNvPr id="15" name="Content Placeholder 2">
            <a:extLst>
              <a:ext uri="{FF2B5EF4-FFF2-40B4-BE49-F238E27FC236}">
                <a16:creationId xmlns:a16="http://schemas.microsoft.com/office/drawing/2014/main" id="{541BDC13-0106-47E6-AFB0-BDE9BD57F779}"/>
              </a:ext>
            </a:extLst>
          </p:cNvPr>
          <p:cNvSpPr txBox="1">
            <a:spLocks/>
          </p:cNvSpPr>
          <p:nvPr/>
        </p:nvSpPr>
        <p:spPr bwMode="auto">
          <a:xfrm>
            <a:off x="-25233" y="943354"/>
            <a:ext cx="9064831" cy="2250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r>
              <a:rPr lang="en-US" sz="2700" kern="0" dirty="0">
                <a:solidFill>
                  <a:srgbClr val="C00000"/>
                </a:solidFill>
                <a:latin typeface="Times New Roman" panose="02020603050405020304" pitchFamily="18" charset="0"/>
                <a:cs typeface="Times New Roman" panose="02020603050405020304" pitchFamily="18" charset="0"/>
              </a:rPr>
              <a:t>Question</a:t>
            </a:r>
            <a:r>
              <a:rPr lang="en-US" sz="2700" kern="0" dirty="0">
                <a:solidFill>
                  <a:srgbClr val="000000"/>
                </a:solidFill>
                <a:latin typeface="Times New Roman" panose="02020603050405020304" pitchFamily="18" charset="0"/>
                <a:cs typeface="Times New Roman" panose="02020603050405020304" pitchFamily="18" charset="0"/>
              </a:rPr>
              <a:t> – </a:t>
            </a:r>
            <a:r>
              <a:rPr lang="fr-CA" sz="2800" dirty="0">
                <a:solidFill>
                  <a:srgbClr val="000000"/>
                </a:solidFill>
                <a:latin typeface="Times New Roman" panose="02020603050405020304" pitchFamily="18" charset="0"/>
                <a:ea typeface="Calibri" panose="020F0502020204030204" pitchFamily="34" charset="0"/>
              </a:rPr>
              <a:t>Un comprimé de TUMS, dont l’ingrédient actif est CaCO</a:t>
            </a:r>
            <a:r>
              <a:rPr lang="fr-CA" sz="2800" baseline="-25000" dirty="0">
                <a:solidFill>
                  <a:srgbClr val="000000"/>
                </a:solidFill>
                <a:latin typeface="Times New Roman" panose="02020603050405020304" pitchFamily="18" charset="0"/>
                <a:ea typeface="Calibri" panose="020F0502020204030204" pitchFamily="34" charset="0"/>
              </a:rPr>
              <a:t>3</a:t>
            </a:r>
            <a:r>
              <a:rPr lang="fr-CA" sz="2800" dirty="0">
                <a:solidFill>
                  <a:srgbClr val="000000"/>
                </a:solidFill>
                <a:latin typeface="Times New Roman" panose="02020603050405020304" pitchFamily="18" charset="0"/>
                <a:ea typeface="Calibri" panose="020F0502020204030204" pitchFamily="34" charset="0"/>
              </a:rPr>
              <a:t>, a une masse de 0,750 g.  Quel volume de 0,0010 M </a:t>
            </a:r>
            <a:r>
              <a:rPr lang="fr-CA" sz="2800" dirty="0" err="1">
                <a:solidFill>
                  <a:srgbClr val="000000"/>
                </a:solidFill>
                <a:latin typeface="Times New Roman" panose="02020603050405020304" pitchFamily="18" charset="0"/>
                <a:ea typeface="Calibri" panose="020F0502020204030204" pitchFamily="34" charset="0"/>
              </a:rPr>
              <a:t>HCl</a:t>
            </a:r>
            <a:r>
              <a:rPr lang="fr-CA" sz="2800" dirty="0">
                <a:solidFill>
                  <a:srgbClr val="000000"/>
                </a:solidFill>
                <a:latin typeface="Times New Roman" panose="02020603050405020304" pitchFamily="18" charset="0"/>
                <a:ea typeface="Calibri" panose="020F0502020204030204" pitchFamily="34" charset="0"/>
              </a:rPr>
              <a:t>, dans le suc gastrique, est nécessaire pour neutraliser le 0,750 g de CaCO</a:t>
            </a:r>
            <a:r>
              <a:rPr lang="fr-CA" sz="2800" baseline="-25000" dirty="0">
                <a:solidFill>
                  <a:srgbClr val="000000"/>
                </a:solidFill>
                <a:latin typeface="Times New Roman" panose="02020603050405020304" pitchFamily="18" charset="0"/>
                <a:ea typeface="Calibri" panose="020F0502020204030204" pitchFamily="34" charset="0"/>
              </a:rPr>
              <a:t>3</a:t>
            </a:r>
            <a:r>
              <a:rPr lang="fr-CA" sz="2800" dirty="0">
                <a:solidFill>
                  <a:srgbClr val="000000"/>
                </a:solidFill>
                <a:latin typeface="Times New Roman" panose="02020603050405020304" pitchFamily="18" charset="0"/>
                <a:ea typeface="Calibri" panose="020F0502020204030204" pitchFamily="34" charset="0"/>
              </a:rPr>
              <a:t> dans le comprimé de TUMS?</a:t>
            </a:r>
          </a:p>
          <a:p>
            <a:pPr marL="0" lvl="0" indent="0" algn="ctr" eaLnBrk="1" hangingPunct="1">
              <a:spcBef>
                <a:spcPct val="0"/>
              </a:spcBef>
              <a:buNone/>
            </a:pP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CaCO</a:t>
            </a:r>
            <a:r>
              <a:rPr lang="fr-CA" sz="28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+ 2HCl → CaCl</a:t>
            </a:r>
            <a:r>
              <a:rPr lang="fr-CA" sz="28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CO</a:t>
            </a:r>
            <a:r>
              <a:rPr lang="fr-CA" sz="28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H</a:t>
            </a:r>
            <a:r>
              <a:rPr lang="fr-CA" sz="28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a:t>
            </a:r>
            <a:endParaRPr lang="en-US" sz="2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7" name="Content Placeholder 2">
                <a:extLst>
                  <a:ext uri="{FF2B5EF4-FFF2-40B4-BE49-F238E27FC236}">
                    <a16:creationId xmlns:a16="http://schemas.microsoft.com/office/drawing/2014/main" id="{8C3D9E74-543F-46B1-9D2E-0C0D7398C2B5}"/>
                  </a:ext>
                </a:extLst>
              </p:cNvPr>
              <p:cNvSpPr txBox="1">
                <a:spLocks/>
              </p:cNvSpPr>
              <p:nvPr/>
            </p:nvSpPr>
            <p:spPr bwMode="auto">
              <a:xfrm>
                <a:off x="-78662" y="4283485"/>
                <a:ext cx="9475198" cy="97884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left"/>
                    </m:oMathParaPr>
                    <m:oMath xmlns:m="http://schemas.openxmlformats.org/officeDocument/2006/math">
                      <m:r>
                        <a:rPr lang="en-US" sz="2500" b="0" i="1" kern="0" smtClean="0">
                          <a:solidFill>
                            <a:srgbClr val="000000"/>
                          </a:solidFill>
                          <a:latin typeface="Cambria Math" panose="02040503050406030204" pitchFamily="18" charset="0"/>
                          <a:cs typeface="Times New Roman" panose="02020603050405020304" pitchFamily="18" charset="0"/>
                        </a:rPr>
                        <m:t>𝑚𝑜𝑙</m:t>
                      </m:r>
                      <m:r>
                        <a:rPr lang="en-US" sz="2500" b="0" i="1" kern="0" smtClean="0">
                          <a:solidFill>
                            <a:srgbClr val="000000"/>
                          </a:solidFill>
                          <a:latin typeface="Cambria Math" panose="02040503050406030204" pitchFamily="18" charset="0"/>
                          <a:cs typeface="Times New Roman" panose="02020603050405020304" pitchFamily="18" charset="0"/>
                        </a:rPr>
                        <m:t> </m:t>
                      </m:r>
                      <m:r>
                        <a:rPr lang="en-US" sz="2500" b="0" i="1" kern="0" smtClean="0">
                          <a:solidFill>
                            <a:srgbClr val="000000"/>
                          </a:solidFill>
                          <a:latin typeface="Cambria Math" panose="02040503050406030204" pitchFamily="18" charset="0"/>
                          <a:cs typeface="Times New Roman" panose="02020603050405020304" pitchFamily="18" charset="0"/>
                        </a:rPr>
                        <m:t>𝐻𝐶𝑙</m:t>
                      </m:r>
                      <m:r>
                        <a:rPr lang="en-US" sz="2500" b="0" i="1" kern="0" smtClean="0">
                          <a:solidFill>
                            <a:srgbClr val="000000"/>
                          </a:solidFill>
                          <a:latin typeface="Cambria Math" panose="02040503050406030204" pitchFamily="18" charset="0"/>
                          <a:cs typeface="Times New Roman" panose="02020603050405020304" pitchFamily="18" charset="0"/>
                        </a:rPr>
                        <m:t>=</m:t>
                      </m:r>
                      <m:d>
                        <m:dPr>
                          <m:ctrlPr>
                            <a:rPr lang="en-US" sz="2500" b="0" i="1" kern="0" smtClean="0">
                              <a:solidFill>
                                <a:srgbClr val="000000"/>
                              </a:solidFill>
                              <a:latin typeface="Cambria Math" panose="02040503050406030204" pitchFamily="18" charset="0"/>
                              <a:cs typeface="Times New Roman" panose="02020603050405020304" pitchFamily="18" charset="0"/>
                            </a:rPr>
                          </m:ctrlPr>
                        </m:dPr>
                        <m:e>
                          <m:r>
                            <a:rPr lang="en-US" sz="2500" b="0" i="1" kern="0" smtClean="0">
                              <a:solidFill>
                                <a:srgbClr val="000000"/>
                              </a:solidFill>
                              <a:latin typeface="Cambria Math" panose="02040503050406030204" pitchFamily="18" charset="0"/>
                              <a:cs typeface="Times New Roman" panose="02020603050405020304" pitchFamily="18" charset="0"/>
                            </a:rPr>
                            <m:t>0,750 </m:t>
                          </m:r>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m:t>
                          </m:r>
                          <m:r>
                            <a:rPr lang="en-US" sz="2500" b="0" i="1" kern="0" smtClean="0">
                              <a:solidFill>
                                <a:srgbClr val="000000"/>
                              </a:solidFill>
                              <a:latin typeface="Cambria Math" panose="02040503050406030204" pitchFamily="18" charset="0"/>
                              <a:cs typeface="Times New Roman" panose="02020603050405020304" pitchFamily="18" charset="0"/>
                            </a:rPr>
                            <m:t>𝐶𝑎𝐶</m:t>
                          </m:r>
                          <m:sSub>
                            <m:sSubPr>
                              <m:ctrlPr>
                                <a:rPr lang="en-US" sz="2500" b="0" i="1" kern="0" smtClean="0">
                                  <a:solidFill>
                                    <a:srgbClr val="000000"/>
                                  </a:solidFill>
                                  <a:latin typeface="Cambria Math" panose="02040503050406030204" pitchFamily="18" charset="0"/>
                                  <a:cs typeface="Times New Roman" panose="02020603050405020304" pitchFamily="18" charset="0"/>
                                </a:rPr>
                              </m:ctrlPr>
                            </m:sSubPr>
                            <m:e>
                              <m:r>
                                <a:rPr lang="en-US" sz="2500" b="0" i="1" kern="0" smtClean="0">
                                  <a:solidFill>
                                    <a:srgbClr val="000000"/>
                                  </a:solidFill>
                                  <a:latin typeface="Cambria Math" panose="02040503050406030204" pitchFamily="18" charset="0"/>
                                  <a:cs typeface="Times New Roman" panose="02020603050405020304" pitchFamily="18" charset="0"/>
                                </a:rPr>
                                <m:t>𝑂</m:t>
                              </m:r>
                            </m:e>
                            <m:sub>
                              <m:r>
                                <a:rPr lang="en-US" sz="2500" b="0" i="1" kern="0" smtClean="0">
                                  <a:solidFill>
                                    <a:srgbClr val="000000"/>
                                  </a:solidFill>
                                  <a:latin typeface="Cambria Math" panose="02040503050406030204" pitchFamily="18" charset="0"/>
                                  <a:cs typeface="Times New Roman" panose="02020603050405020304" pitchFamily="18" charset="0"/>
                                </a:rPr>
                                <m:t>3</m:t>
                              </m:r>
                            </m:sub>
                          </m:sSub>
                        </m:e>
                      </m:d>
                      <m:d>
                        <m:dPr>
                          <m:ctrlPr>
                            <a:rPr lang="en-US" sz="2500" b="0" i="1" kern="0" smtClean="0">
                              <a:solidFill>
                                <a:srgbClr val="000000"/>
                              </a:solidFill>
                              <a:latin typeface="Cambria Math" panose="02040503050406030204" pitchFamily="18" charset="0"/>
                              <a:cs typeface="Times New Roman" panose="02020603050405020304" pitchFamily="18" charset="0"/>
                            </a:rPr>
                          </m:ctrlPr>
                        </m:dPr>
                        <m:e>
                          <m:f>
                            <m:fPr>
                              <m:ctrlPr>
                                <a:rPr lang="en-US" sz="2500" b="0" i="1" kern="0" smtClean="0">
                                  <a:solidFill>
                                    <a:srgbClr val="000000"/>
                                  </a:solidFill>
                                  <a:latin typeface="Cambria Math" panose="02040503050406030204" pitchFamily="18" charset="0"/>
                                  <a:cs typeface="Times New Roman" panose="02020603050405020304" pitchFamily="18" charset="0"/>
                                </a:rPr>
                              </m:ctrlPr>
                            </m:fPr>
                            <m:num>
                              <m:r>
                                <a:rPr lang="en-US" sz="2500" b="0" i="1" kern="0" smtClean="0">
                                  <a:solidFill>
                                    <a:srgbClr val="000000"/>
                                  </a:solidFill>
                                  <a:latin typeface="Cambria Math" panose="02040503050406030204" pitchFamily="18" charset="0"/>
                                  <a:cs typeface="Times New Roman" panose="02020603050405020304" pitchFamily="18" charset="0"/>
                                </a:rPr>
                                <m:t>1 </m:t>
                              </m:r>
                              <m:r>
                                <a:rPr lang="en-US" sz="2500" b="0" i="1" kern="0" smtClean="0">
                                  <a:solidFill>
                                    <a:srgbClr val="000000"/>
                                  </a:solidFill>
                                  <a:latin typeface="Cambria Math" panose="02040503050406030204" pitchFamily="18" charset="0"/>
                                  <a:cs typeface="Times New Roman" panose="02020603050405020304" pitchFamily="18" charset="0"/>
                                </a:rPr>
                                <m:t>𝑚𝑜𝑙</m:t>
                              </m:r>
                              <m:r>
                                <a:rPr lang="en-US" sz="2500" b="0" i="1" kern="0" smtClean="0">
                                  <a:solidFill>
                                    <a:srgbClr val="000000"/>
                                  </a:solidFill>
                                  <a:latin typeface="Cambria Math" panose="02040503050406030204" pitchFamily="18" charset="0"/>
                                  <a:cs typeface="Times New Roman" panose="02020603050405020304" pitchFamily="18" charset="0"/>
                                </a:rPr>
                                <m:t> </m:t>
                              </m:r>
                              <m:r>
                                <a:rPr lang="en-US" sz="2500" i="1" kern="0">
                                  <a:solidFill>
                                    <a:srgbClr val="000000"/>
                                  </a:solidFill>
                                  <a:latin typeface="Cambria Math" panose="02040503050406030204" pitchFamily="18" charset="0"/>
                                  <a:cs typeface="Times New Roman" panose="02020603050405020304" pitchFamily="18" charset="0"/>
                                </a:rPr>
                                <m:t>𝐶𝑎𝐶</m:t>
                              </m:r>
                              <m:sSub>
                                <m:sSubPr>
                                  <m:ctrlPr>
                                    <a:rPr lang="en-US" sz="2500" i="1" kern="0">
                                      <a:solidFill>
                                        <a:srgbClr val="000000"/>
                                      </a:solidFill>
                                      <a:latin typeface="Cambria Math" panose="02040503050406030204" pitchFamily="18" charset="0"/>
                                      <a:cs typeface="Times New Roman" panose="02020603050405020304" pitchFamily="18" charset="0"/>
                                    </a:rPr>
                                  </m:ctrlPr>
                                </m:sSubPr>
                                <m:e>
                                  <m:r>
                                    <a:rPr lang="en-US" sz="2500" i="1" kern="0">
                                      <a:solidFill>
                                        <a:srgbClr val="000000"/>
                                      </a:solidFill>
                                      <a:latin typeface="Cambria Math" panose="02040503050406030204" pitchFamily="18" charset="0"/>
                                      <a:cs typeface="Times New Roman" panose="02020603050405020304" pitchFamily="18" charset="0"/>
                                    </a:rPr>
                                    <m:t>𝑂</m:t>
                                  </m:r>
                                </m:e>
                                <m:sub>
                                  <m:r>
                                    <a:rPr lang="en-US" sz="2500" i="1" kern="0">
                                      <a:solidFill>
                                        <a:srgbClr val="000000"/>
                                      </a:solidFill>
                                      <a:latin typeface="Cambria Math" panose="02040503050406030204" pitchFamily="18" charset="0"/>
                                      <a:cs typeface="Times New Roman" panose="02020603050405020304" pitchFamily="18" charset="0"/>
                                    </a:rPr>
                                    <m:t>3</m:t>
                                  </m:r>
                                </m:sub>
                              </m:sSub>
                            </m:num>
                            <m:den>
                              <m:r>
                                <a:rPr lang="en-US" sz="2500" b="0" i="1" kern="0" smtClean="0">
                                  <a:solidFill>
                                    <a:srgbClr val="000000"/>
                                  </a:solidFill>
                                  <a:latin typeface="Cambria Math" panose="02040503050406030204" pitchFamily="18" charset="0"/>
                                  <a:cs typeface="Times New Roman" panose="02020603050405020304" pitchFamily="18" charset="0"/>
                                </a:rPr>
                                <m:t>100,1 </m:t>
                              </m:r>
                              <m:r>
                                <a:rPr lang="en-US" sz="2500" b="0" i="1" kern="0" smtClean="0">
                                  <a:solidFill>
                                    <a:srgbClr val="000000"/>
                                  </a:solidFill>
                                  <a:latin typeface="Cambria Math" panose="02040503050406030204" pitchFamily="18" charset="0"/>
                                  <a:cs typeface="Times New Roman" panose="02020603050405020304" pitchFamily="18" charset="0"/>
                                </a:rPr>
                                <m:t>𝑔</m:t>
                              </m:r>
                              <m:r>
                                <a:rPr lang="en-US" sz="2500" b="0" i="1" kern="0" smtClean="0">
                                  <a:solidFill>
                                    <a:srgbClr val="000000"/>
                                  </a:solidFill>
                                  <a:latin typeface="Cambria Math" panose="02040503050406030204" pitchFamily="18" charset="0"/>
                                  <a:cs typeface="Times New Roman" panose="02020603050405020304" pitchFamily="18" charset="0"/>
                                </a:rPr>
                                <m:t> </m:t>
                              </m:r>
                              <m:r>
                                <a:rPr lang="en-US" sz="2500" i="1" kern="0">
                                  <a:solidFill>
                                    <a:srgbClr val="000000"/>
                                  </a:solidFill>
                                  <a:latin typeface="Cambria Math" panose="02040503050406030204" pitchFamily="18" charset="0"/>
                                  <a:cs typeface="Times New Roman" panose="02020603050405020304" pitchFamily="18" charset="0"/>
                                </a:rPr>
                                <m:t>𝐶𝑎𝐶</m:t>
                              </m:r>
                              <m:sSub>
                                <m:sSubPr>
                                  <m:ctrlPr>
                                    <a:rPr lang="en-US" sz="2500" i="1" kern="0">
                                      <a:solidFill>
                                        <a:srgbClr val="000000"/>
                                      </a:solidFill>
                                      <a:latin typeface="Cambria Math" panose="02040503050406030204" pitchFamily="18" charset="0"/>
                                      <a:cs typeface="Times New Roman" panose="02020603050405020304" pitchFamily="18" charset="0"/>
                                    </a:rPr>
                                  </m:ctrlPr>
                                </m:sSubPr>
                                <m:e>
                                  <m:r>
                                    <a:rPr lang="en-US" sz="2500" i="1" kern="0">
                                      <a:solidFill>
                                        <a:srgbClr val="000000"/>
                                      </a:solidFill>
                                      <a:latin typeface="Cambria Math" panose="02040503050406030204" pitchFamily="18" charset="0"/>
                                      <a:cs typeface="Times New Roman" panose="02020603050405020304" pitchFamily="18" charset="0"/>
                                    </a:rPr>
                                    <m:t>𝑂</m:t>
                                  </m:r>
                                </m:e>
                                <m:sub>
                                  <m:r>
                                    <a:rPr lang="en-US" sz="2500" i="1" kern="0">
                                      <a:solidFill>
                                        <a:srgbClr val="000000"/>
                                      </a:solidFill>
                                      <a:latin typeface="Cambria Math" panose="02040503050406030204" pitchFamily="18" charset="0"/>
                                      <a:cs typeface="Times New Roman" panose="02020603050405020304" pitchFamily="18" charset="0"/>
                                    </a:rPr>
                                    <m:t>3</m:t>
                                  </m:r>
                                </m:sub>
                              </m:sSub>
                            </m:den>
                          </m:f>
                        </m:e>
                      </m:d>
                      <m:d>
                        <m:dPr>
                          <m:ctrlPr>
                            <a:rPr lang="en-US" sz="2500" b="0" i="1" kern="0" smtClean="0">
                              <a:solidFill>
                                <a:srgbClr val="000000"/>
                              </a:solidFill>
                              <a:latin typeface="Cambria Math" panose="02040503050406030204" pitchFamily="18" charset="0"/>
                              <a:cs typeface="Times New Roman" panose="02020603050405020304" pitchFamily="18" charset="0"/>
                            </a:rPr>
                          </m:ctrlPr>
                        </m:dPr>
                        <m:e>
                          <m:f>
                            <m:fPr>
                              <m:ctrlPr>
                                <a:rPr lang="en-US" sz="2500" b="0" i="1" kern="0" smtClean="0">
                                  <a:solidFill>
                                    <a:srgbClr val="000000"/>
                                  </a:solidFill>
                                  <a:latin typeface="Cambria Math" panose="02040503050406030204" pitchFamily="18" charset="0"/>
                                  <a:cs typeface="Times New Roman" panose="02020603050405020304" pitchFamily="18" charset="0"/>
                                </a:rPr>
                              </m:ctrlPr>
                            </m:fPr>
                            <m:num>
                              <m:r>
                                <a:rPr lang="en-US" sz="2500" b="0" i="1" kern="0" smtClean="0">
                                  <a:solidFill>
                                    <a:srgbClr val="000000"/>
                                  </a:solidFill>
                                  <a:latin typeface="Cambria Math" panose="02040503050406030204" pitchFamily="18" charset="0"/>
                                  <a:cs typeface="Times New Roman" panose="02020603050405020304" pitchFamily="18" charset="0"/>
                                </a:rPr>
                                <m:t>2 </m:t>
                              </m:r>
                              <m:r>
                                <a:rPr lang="en-US" sz="2500" b="0" i="1" kern="0" smtClean="0">
                                  <a:solidFill>
                                    <a:srgbClr val="000000"/>
                                  </a:solidFill>
                                  <a:latin typeface="Cambria Math" panose="02040503050406030204" pitchFamily="18" charset="0"/>
                                  <a:cs typeface="Times New Roman" panose="02020603050405020304" pitchFamily="18" charset="0"/>
                                </a:rPr>
                                <m:t>𝑚𝑜𝑙</m:t>
                              </m:r>
                              <m:r>
                                <a:rPr lang="en-US" sz="2500" b="0" i="1" kern="0" smtClean="0">
                                  <a:solidFill>
                                    <a:srgbClr val="000000"/>
                                  </a:solidFill>
                                  <a:latin typeface="Cambria Math" panose="02040503050406030204" pitchFamily="18" charset="0"/>
                                  <a:cs typeface="Times New Roman" panose="02020603050405020304" pitchFamily="18" charset="0"/>
                                </a:rPr>
                                <m:t> </m:t>
                              </m:r>
                              <m:r>
                                <a:rPr lang="en-US" sz="2500" b="0" i="1" kern="0" smtClean="0">
                                  <a:solidFill>
                                    <a:srgbClr val="000000"/>
                                  </a:solidFill>
                                  <a:latin typeface="Cambria Math" panose="02040503050406030204" pitchFamily="18" charset="0"/>
                                  <a:cs typeface="Times New Roman" panose="02020603050405020304" pitchFamily="18" charset="0"/>
                                </a:rPr>
                                <m:t>𝐻𝐶𝑙</m:t>
                              </m:r>
                            </m:num>
                            <m:den>
                              <m:r>
                                <a:rPr lang="en-US" sz="2500" i="1" kern="0">
                                  <a:solidFill>
                                    <a:srgbClr val="000000"/>
                                  </a:solidFill>
                                  <a:latin typeface="Cambria Math" panose="02040503050406030204" pitchFamily="18" charset="0"/>
                                  <a:cs typeface="Times New Roman" panose="02020603050405020304" pitchFamily="18" charset="0"/>
                                </a:rPr>
                                <m:t>1 </m:t>
                              </m:r>
                              <m:r>
                                <a:rPr lang="en-US" sz="2500" i="1" kern="0">
                                  <a:solidFill>
                                    <a:srgbClr val="000000"/>
                                  </a:solidFill>
                                  <a:latin typeface="Cambria Math" panose="02040503050406030204" pitchFamily="18" charset="0"/>
                                  <a:cs typeface="Times New Roman" panose="02020603050405020304" pitchFamily="18" charset="0"/>
                                </a:rPr>
                                <m:t>𝑚𝑜𝑙</m:t>
                              </m:r>
                              <m:r>
                                <a:rPr lang="en-US" sz="2500" b="0" i="1" kern="0" smtClean="0">
                                  <a:solidFill>
                                    <a:srgbClr val="000000"/>
                                  </a:solidFill>
                                  <a:latin typeface="Cambria Math" panose="02040503050406030204" pitchFamily="18" charset="0"/>
                                  <a:cs typeface="Times New Roman" panose="02020603050405020304" pitchFamily="18" charset="0"/>
                                </a:rPr>
                                <m:t> </m:t>
                              </m:r>
                              <m:r>
                                <a:rPr lang="en-US" sz="2500" i="1" kern="0">
                                  <a:solidFill>
                                    <a:srgbClr val="000000"/>
                                  </a:solidFill>
                                  <a:latin typeface="Cambria Math" panose="02040503050406030204" pitchFamily="18" charset="0"/>
                                  <a:cs typeface="Times New Roman" panose="02020603050405020304" pitchFamily="18" charset="0"/>
                                </a:rPr>
                                <m:t>𝐶𝑎𝐶</m:t>
                              </m:r>
                              <m:sSub>
                                <m:sSubPr>
                                  <m:ctrlPr>
                                    <a:rPr lang="en-US" sz="2500" i="1" kern="0">
                                      <a:solidFill>
                                        <a:srgbClr val="000000"/>
                                      </a:solidFill>
                                      <a:latin typeface="Cambria Math" panose="02040503050406030204" pitchFamily="18" charset="0"/>
                                      <a:cs typeface="Times New Roman" panose="02020603050405020304" pitchFamily="18" charset="0"/>
                                    </a:rPr>
                                  </m:ctrlPr>
                                </m:sSubPr>
                                <m:e>
                                  <m:r>
                                    <a:rPr lang="en-US" sz="2500" i="1" kern="0">
                                      <a:solidFill>
                                        <a:srgbClr val="000000"/>
                                      </a:solidFill>
                                      <a:latin typeface="Cambria Math" panose="02040503050406030204" pitchFamily="18" charset="0"/>
                                      <a:cs typeface="Times New Roman" panose="02020603050405020304" pitchFamily="18" charset="0"/>
                                    </a:rPr>
                                    <m:t>𝑂</m:t>
                                  </m:r>
                                </m:e>
                                <m:sub>
                                  <m:r>
                                    <a:rPr lang="en-US" sz="2500" i="1" kern="0">
                                      <a:solidFill>
                                        <a:srgbClr val="000000"/>
                                      </a:solidFill>
                                      <a:latin typeface="Cambria Math" panose="02040503050406030204" pitchFamily="18" charset="0"/>
                                      <a:cs typeface="Times New Roman" panose="02020603050405020304" pitchFamily="18" charset="0"/>
                                    </a:rPr>
                                    <m:t>3</m:t>
                                  </m:r>
                                </m:sub>
                              </m:sSub>
                            </m:den>
                          </m:f>
                        </m:e>
                      </m:d>
                      <m:r>
                        <a:rPr lang="en-US" sz="2500" b="0" i="1" kern="0" smtClean="0">
                          <a:solidFill>
                            <a:srgbClr val="000000"/>
                          </a:solidFill>
                          <a:latin typeface="Cambria Math" panose="02040503050406030204" pitchFamily="18" charset="0"/>
                          <a:cs typeface="Times New Roman" panose="02020603050405020304" pitchFamily="18" charset="0"/>
                        </a:rPr>
                        <m:t> </m:t>
                      </m:r>
                    </m:oMath>
                  </m:oMathPara>
                </a14:m>
                <a:endParaRPr lang="en-US" sz="25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17" name="Content Placeholder 2">
                <a:extLst>
                  <a:ext uri="{FF2B5EF4-FFF2-40B4-BE49-F238E27FC236}">
                    <a16:creationId xmlns:a16="http://schemas.microsoft.com/office/drawing/2014/main" id="{8C3D9E74-543F-46B1-9D2E-0C0D7398C2B5}"/>
                  </a:ext>
                </a:extLst>
              </p:cNvPr>
              <p:cNvSpPr txBox="1">
                <a:spLocks noRot="1" noChangeAspect="1" noMove="1" noResize="1" noEditPoints="1" noAdjustHandles="1" noChangeArrowheads="1" noChangeShapeType="1" noTextEdit="1"/>
              </p:cNvSpPr>
              <p:nvPr/>
            </p:nvSpPr>
            <p:spPr bwMode="auto">
              <a:xfrm>
                <a:off x="-78662" y="4283485"/>
                <a:ext cx="9475198" cy="978844"/>
              </a:xfrm>
              <a:prstGeom prst="rect">
                <a:avLst/>
              </a:prstGeom>
              <a:blipFill>
                <a:blip r:embed="rId2"/>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val="1"/>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Content Placeholder 2">
                <a:extLst>
                  <a:ext uri="{FF2B5EF4-FFF2-40B4-BE49-F238E27FC236}">
                    <a16:creationId xmlns:a16="http://schemas.microsoft.com/office/drawing/2014/main" id="{BFE32020-E92D-4043-A166-A4D6557849F4}"/>
                  </a:ext>
                </a:extLst>
              </p:cNvPr>
              <p:cNvSpPr txBox="1">
                <a:spLocks/>
              </p:cNvSpPr>
              <p:nvPr/>
            </p:nvSpPr>
            <p:spPr bwMode="auto">
              <a:xfrm>
                <a:off x="1253459" y="5070152"/>
                <a:ext cx="3204847" cy="5808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left"/>
                    </m:oMathParaPr>
                    <m:oMath xmlns:m="http://schemas.openxmlformats.org/officeDocument/2006/math">
                      <m:r>
                        <a:rPr lang="en-US" sz="2500" i="1" kern="0" smtClean="0">
                          <a:solidFill>
                            <a:srgbClr val="000000"/>
                          </a:solidFill>
                          <a:latin typeface="Cambria Math" panose="02040503050406030204" pitchFamily="18" charset="0"/>
                          <a:cs typeface="Times New Roman" panose="02020603050405020304" pitchFamily="18" charset="0"/>
                        </a:rPr>
                        <m:t>=</m:t>
                      </m:r>
                      <m:r>
                        <a:rPr lang="en-US" sz="2500" b="0" i="1" kern="0" smtClean="0">
                          <a:solidFill>
                            <a:srgbClr val="000000"/>
                          </a:solidFill>
                          <a:latin typeface="Cambria Math" panose="02040503050406030204" pitchFamily="18" charset="0"/>
                          <a:cs typeface="Times New Roman" panose="02020603050405020304" pitchFamily="18" charset="0"/>
                        </a:rPr>
                        <m:t>0,0150 </m:t>
                      </m:r>
                      <m:r>
                        <a:rPr lang="en-US" sz="2500" b="0" i="1" kern="0" smtClean="0">
                          <a:solidFill>
                            <a:srgbClr val="000000"/>
                          </a:solidFill>
                          <a:latin typeface="Cambria Math" panose="02040503050406030204" pitchFamily="18" charset="0"/>
                          <a:cs typeface="Times New Roman" panose="02020603050405020304" pitchFamily="18" charset="0"/>
                        </a:rPr>
                        <m:t>𝑚𝑜𝑙</m:t>
                      </m:r>
                      <m:r>
                        <a:rPr lang="en-US" sz="2500" b="0" i="1" kern="0" smtClean="0">
                          <a:solidFill>
                            <a:srgbClr val="000000"/>
                          </a:solidFill>
                          <a:latin typeface="Cambria Math" panose="02040503050406030204" pitchFamily="18" charset="0"/>
                          <a:cs typeface="Times New Roman" panose="02020603050405020304" pitchFamily="18" charset="0"/>
                        </a:rPr>
                        <m:t> </m:t>
                      </m:r>
                      <m:r>
                        <a:rPr lang="en-US" sz="2500" b="0" i="1" kern="0" smtClean="0">
                          <a:solidFill>
                            <a:srgbClr val="000000"/>
                          </a:solidFill>
                          <a:latin typeface="Cambria Math" panose="02040503050406030204" pitchFamily="18" charset="0"/>
                          <a:cs typeface="Times New Roman" panose="02020603050405020304" pitchFamily="18" charset="0"/>
                        </a:rPr>
                        <m:t>𝐻𝐶𝑙</m:t>
                      </m:r>
                    </m:oMath>
                  </m:oMathPara>
                </a14:m>
                <a:endParaRPr lang="en-US" sz="25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22" name="Content Placeholder 2">
                <a:extLst>
                  <a:ext uri="{FF2B5EF4-FFF2-40B4-BE49-F238E27FC236}">
                    <a16:creationId xmlns:a16="http://schemas.microsoft.com/office/drawing/2014/main" id="{BFE32020-E92D-4043-A166-A4D6557849F4}"/>
                  </a:ext>
                </a:extLst>
              </p:cNvPr>
              <p:cNvSpPr txBox="1">
                <a:spLocks noRot="1" noChangeAspect="1" noMove="1" noResize="1" noEditPoints="1" noAdjustHandles="1" noChangeArrowheads="1" noChangeShapeType="1" noTextEdit="1"/>
              </p:cNvSpPr>
              <p:nvPr/>
            </p:nvSpPr>
            <p:spPr bwMode="auto">
              <a:xfrm>
                <a:off x="1253459" y="5070152"/>
                <a:ext cx="3204847" cy="580881"/>
              </a:xfrm>
              <a:prstGeom prst="rect">
                <a:avLst/>
              </a:prstGeom>
              <a:blipFill>
                <a:blip r:embed="rId3"/>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val="1"/>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Content Placeholder 2">
                <a:extLst>
                  <a:ext uri="{FF2B5EF4-FFF2-40B4-BE49-F238E27FC236}">
                    <a16:creationId xmlns:a16="http://schemas.microsoft.com/office/drawing/2014/main" id="{C418F91C-E421-4F30-80B5-9B7F1DB88F63}"/>
                  </a:ext>
                </a:extLst>
              </p:cNvPr>
              <p:cNvSpPr txBox="1">
                <a:spLocks/>
              </p:cNvSpPr>
              <p:nvPr/>
            </p:nvSpPr>
            <p:spPr bwMode="auto">
              <a:xfrm>
                <a:off x="-78662" y="5360592"/>
                <a:ext cx="9222662" cy="97884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left"/>
                    </m:oMathParaPr>
                    <m:oMath xmlns:m="http://schemas.openxmlformats.org/officeDocument/2006/math">
                      <m:r>
                        <a:rPr lang="en-US" sz="2500" b="0" i="1" kern="0" smtClean="0">
                          <a:solidFill>
                            <a:srgbClr val="000000"/>
                          </a:solidFill>
                          <a:latin typeface="Cambria Math" panose="02040503050406030204" pitchFamily="18" charset="0"/>
                          <a:cs typeface="Times New Roman" panose="02020603050405020304" pitchFamily="18" charset="0"/>
                        </a:rPr>
                        <m:t>𝑉</m:t>
                      </m:r>
                      <m:r>
                        <a:rPr lang="en-US" sz="2500" b="0" i="1" kern="0" smtClean="0">
                          <a:solidFill>
                            <a:srgbClr val="000000"/>
                          </a:solidFill>
                          <a:latin typeface="Cambria Math" panose="02040503050406030204" pitchFamily="18" charset="0"/>
                          <a:cs typeface="Times New Roman" panose="02020603050405020304" pitchFamily="18" charset="0"/>
                        </a:rPr>
                        <m:t> </m:t>
                      </m:r>
                      <m:r>
                        <a:rPr lang="en-US" sz="2500" b="0" i="1" kern="0" smtClean="0">
                          <a:solidFill>
                            <a:srgbClr val="000000"/>
                          </a:solidFill>
                          <a:latin typeface="Cambria Math" panose="02040503050406030204" pitchFamily="18" charset="0"/>
                          <a:cs typeface="Times New Roman" panose="02020603050405020304" pitchFamily="18" charset="0"/>
                        </a:rPr>
                        <m:t>𝐻𝐶𝑙</m:t>
                      </m:r>
                      <m:r>
                        <a:rPr lang="en-US" sz="2500" b="0" i="1" kern="0" smtClean="0">
                          <a:solidFill>
                            <a:srgbClr val="000000"/>
                          </a:solidFill>
                          <a:latin typeface="Cambria Math" panose="02040503050406030204" pitchFamily="18" charset="0"/>
                          <a:cs typeface="Times New Roman" panose="02020603050405020304" pitchFamily="18" charset="0"/>
                        </a:rPr>
                        <m:t>=</m:t>
                      </m:r>
                      <m:d>
                        <m:dPr>
                          <m:ctrlPr>
                            <a:rPr lang="en-US" sz="2500" b="0" i="1" kern="0" smtClean="0">
                              <a:solidFill>
                                <a:srgbClr val="000000"/>
                              </a:solidFill>
                              <a:latin typeface="Cambria Math" panose="02040503050406030204" pitchFamily="18" charset="0"/>
                              <a:cs typeface="Times New Roman" panose="02020603050405020304" pitchFamily="18" charset="0"/>
                            </a:rPr>
                          </m:ctrlPr>
                        </m:dPr>
                        <m:e>
                          <m:r>
                            <a:rPr lang="en-US" sz="2500" b="0" i="1" kern="0" smtClean="0">
                              <a:solidFill>
                                <a:srgbClr val="000000"/>
                              </a:solidFill>
                              <a:latin typeface="Cambria Math" panose="02040503050406030204" pitchFamily="18" charset="0"/>
                              <a:cs typeface="Times New Roman" panose="02020603050405020304" pitchFamily="18" charset="0"/>
                            </a:rPr>
                            <m:t>0,0150 </m:t>
                          </m:r>
                          <m:r>
                            <a:rPr lang="en-US" sz="2500" b="0" i="1" kern="0" smtClean="0">
                              <a:solidFill>
                                <a:srgbClr val="000000"/>
                              </a:solidFill>
                              <a:latin typeface="Cambria Math" panose="02040503050406030204" pitchFamily="18" charset="0"/>
                              <a:cs typeface="Times New Roman" panose="02020603050405020304" pitchFamily="18" charset="0"/>
                            </a:rPr>
                            <m:t>𝑚𝑜𝑙</m:t>
                          </m:r>
                          <m:r>
                            <a:rPr lang="en-US" sz="2500" b="0" i="1" kern="0" smtClean="0">
                              <a:solidFill>
                                <a:srgbClr val="000000"/>
                              </a:solidFill>
                              <a:latin typeface="Cambria Math" panose="02040503050406030204" pitchFamily="18" charset="0"/>
                              <a:cs typeface="Times New Roman" panose="02020603050405020304" pitchFamily="18" charset="0"/>
                            </a:rPr>
                            <m:t> </m:t>
                          </m:r>
                          <m:r>
                            <a:rPr lang="en-US" sz="2500" b="0" i="1" kern="0" smtClean="0">
                              <a:solidFill>
                                <a:srgbClr val="000000"/>
                              </a:solidFill>
                              <a:latin typeface="Cambria Math" panose="02040503050406030204" pitchFamily="18" charset="0"/>
                              <a:cs typeface="Times New Roman" panose="02020603050405020304" pitchFamily="18" charset="0"/>
                            </a:rPr>
                            <m:t>𝐻𝐶𝑙</m:t>
                          </m:r>
                        </m:e>
                      </m:d>
                      <m:d>
                        <m:dPr>
                          <m:ctrlPr>
                            <a:rPr lang="en-US" sz="2500" b="0" i="1" kern="0" smtClean="0">
                              <a:solidFill>
                                <a:srgbClr val="000000"/>
                              </a:solidFill>
                              <a:latin typeface="Cambria Math" panose="02040503050406030204" pitchFamily="18" charset="0"/>
                              <a:cs typeface="Times New Roman" panose="02020603050405020304" pitchFamily="18" charset="0"/>
                            </a:rPr>
                          </m:ctrlPr>
                        </m:dPr>
                        <m:e>
                          <m:f>
                            <m:fPr>
                              <m:ctrlPr>
                                <a:rPr lang="en-US" sz="2500" b="0" i="1" kern="0" smtClean="0">
                                  <a:solidFill>
                                    <a:srgbClr val="000000"/>
                                  </a:solidFill>
                                  <a:latin typeface="Cambria Math" panose="02040503050406030204" pitchFamily="18" charset="0"/>
                                  <a:cs typeface="Times New Roman" panose="02020603050405020304" pitchFamily="18" charset="0"/>
                                </a:rPr>
                              </m:ctrlPr>
                            </m:fPr>
                            <m:num>
                              <m:r>
                                <a:rPr lang="en-US" sz="2500" b="0" i="1" kern="0" smtClean="0">
                                  <a:solidFill>
                                    <a:srgbClr val="000000"/>
                                  </a:solidFill>
                                  <a:latin typeface="Cambria Math" panose="02040503050406030204" pitchFamily="18" charset="0"/>
                                  <a:cs typeface="Times New Roman" panose="02020603050405020304" pitchFamily="18" charset="0"/>
                                </a:rPr>
                                <m:t>1 </m:t>
                              </m:r>
                              <m:r>
                                <a:rPr lang="en-US" sz="2500" b="0" i="1" kern="0" smtClean="0">
                                  <a:solidFill>
                                    <a:srgbClr val="000000"/>
                                  </a:solidFill>
                                  <a:latin typeface="Cambria Math" panose="02040503050406030204" pitchFamily="18" charset="0"/>
                                  <a:cs typeface="Times New Roman" panose="02020603050405020304" pitchFamily="18" charset="0"/>
                                </a:rPr>
                                <m:t>𝐿</m:t>
                              </m:r>
                            </m:num>
                            <m:den>
                              <m:r>
                                <a:rPr lang="en-US" sz="2500" b="0" i="1" kern="0" smtClean="0">
                                  <a:solidFill>
                                    <a:srgbClr val="000000"/>
                                  </a:solidFill>
                                  <a:latin typeface="Cambria Math" panose="02040503050406030204" pitchFamily="18" charset="0"/>
                                  <a:cs typeface="Times New Roman" panose="02020603050405020304" pitchFamily="18" charset="0"/>
                                </a:rPr>
                                <m:t>0,0010 </m:t>
                              </m:r>
                              <m:r>
                                <a:rPr lang="en-US" sz="2500" b="0" i="1" kern="0" smtClean="0">
                                  <a:solidFill>
                                    <a:srgbClr val="000000"/>
                                  </a:solidFill>
                                  <a:latin typeface="Cambria Math" panose="02040503050406030204" pitchFamily="18" charset="0"/>
                                  <a:cs typeface="Times New Roman" panose="02020603050405020304" pitchFamily="18" charset="0"/>
                                </a:rPr>
                                <m:t>𝑚𝑜𝑙</m:t>
                              </m:r>
                              <m:r>
                                <a:rPr lang="en-US" sz="2500" b="0" i="1" kern="0" smtClean="0">
                                  <a:solidFill>
                                    <a:srgbClr val="000000"/>
                                  </a:solidFill>
                                  <a:latin typeface="Cambria Math" panose="02040503050406030204" pitchFamily="18" charset="0"/>
                                  <a:cs typeface="Times New Roman" panose="02020603050405020304" pitchFamily="18" charset="0"/>
                                </a:rPr>
                                <m:t> </m:t>
                              </m:r>
                              <m:r>
                                <a:rPr lang="en-US" sz="2500" b="0" i="1" kern="0" smtClean="0">
                                  <a:solidFill>
                                    <a:srgbClr val="000000"/>
                                  </a:solidFill>
                                  <a:latin typeface="Cambria Math" panose="02040503050406030204" pitchFamily="18" charset="0"/>
                                  <a:cs typeface="Times New Roman" panose="02020603050405020304" pitchFamily="18" charset="0"/>
                                </a:rPr>
                                <m:t>𝐻𝐶𝑙</m:t>
                              </m:r>
                            </m:den>
                          </m:f>
                        </m:e>
                      </m:d>
                    </m:oMath>
                  </m:oMathPara>
                </a14:m>
                <a:endParaRPr lang="en-US" sz="25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23" name="Content Placeholder 2">
                <a:extLst>
                  <a:ext uri="{FF2B5EF4-FFF2-40B4-BE49-F238E27FC236}">
                    <a16:creationId xmlns:a16="http://schemas.microsoft.com/office/drawing/2014/main" id="{C418F91C-E421-4F30-80B5-9B7F1DB88F63}"/>
                  </a:ext>
                </a:extLst>
              </p:cNvPr>
              <p:cNvSpPr txBox="1">
                <a:spLocks noRot="1" noChangeAspect="1" noMove="1" noResize="1" noEditPoints="1" noAdjustHandles="1" noChangeArrowheads="1" noChangeShapeType="1" noTextEdit="1"/>
              </p:cNvSpPr>
              <p:nvPr/>
            </p:nvSpPr>
            <p:spPr bwMode="auto">
              <a:xfrm>
                <a:off x="-78662" y="5360592"/>
                <a:ext cx="9222662" cy="978844"/>
              </a:xfrm>
              <a:prstGeom prst="rect">
                <a:avLst/>
              </a:prstGeom>
              <a:blipFill>
                <a:blip r:embed="rId4"/>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val="1"/>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Content Placeholder 2">
                <a:extLst>
                  <a:ext uri="{FF2B5EF4-FFF2-40B4-BE49-F238E27FC236}">
                    <a16:creationId xmlns:a16="http://schemas.microsoft.com/office/drawing/2014/main" id="{6F6C8E37-BC59-4C0B-AF62-EA1374E00F51}"/>
                  </a:ext>
                </a:extLst>
              </p:cNvPr>
              <p:cNvSpPr txBox="1">
                <a:spLocks/>
              </p:cNvSpPr>
              <p:nvPr/>
            </p:nvSpPr>
            <p:spPr bwMode="auto">
              <a:xfrm>
                <a:off x="899592" y="6277119"/>
                <a:ext cx="3204847" cy="5808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left"/>
                    </m:oMathParaPr>
                    <m:oMath xmlns:m="http://schemas.openxmlformats.org/officeDocument/2006/math">
                      <m:r>
                        <a:rPr lang="en-US" sz="2500" i="1" kern="0" smtClean="0">
                          <a:solidFill>
                            <a:srgbClr val="000000"/>
                          </a:solidFill>
                          <a:latin typeface="Cambria Math" panose="02040503050406030204" pitchFamily="18" charset="0"/>
                          <a:cs typeface="Times New Roman" panose="02020603050405020304" pitchFamily="18" charset="0"/>
                        </a:rPr>
                        <m:t>=</m:t>
                      </m:r>
                      <m:r>
                        <a:rPr lang="en-US" sz="2500" b="0" i="1" kern="0" smtClean="0">
                          <a:solidFill>
                            <a:srgbClr val="000000"/>
                          </a:solidFill>
                          <a:latin typeface="Cambria Math" panose="02040503050406030204" pitchFamily="18" charset="0"/>
                          <a:cs typeface="Times New Roman" panose="02020603050405020304" pitchFamily="18" charset="0"/>
                        </a:rPr>
                        <m:t>15,0 </m:t>
                      </m:r>
                      <m:r>
                        <a:rPr lang="en-US" sz="2500" b="0" i="1" kern="0" smtClean="0">
                          <a:solidFill>
                            <a:srgbClr val="000000"/>
                          </a:solidFill>
                          <a:latin typeface="Cambria Math" panose="02040503050406030204" pitchFamily="18" charset="0"/>
                          <a:cs typeface="Times New Roman" panose="02020603050405020304" pitchFamily="18" charset="0"/>
                        </a:rPr>
                        <m:t>𝐿</m:t>
                      </m:r>
                    </m:oMath>
                  </m:oMathPara>
                </a14:m>
                <a:endParaRPr lang="en-US" sz="25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24" name="Content Placeholder 2">
                <a:extLst>
                  <a:ext uri="{FF2B5EF4-FFF2-40B4-BE49-F238E27FC236}">
                    <a16:creationId xmlns:a16="http://schemas.microsoft.com/office/drawing/2014/main" id="{6F6C8E37-BC59-4C0B-AF62-EA1374E00F51}"/>
                  </a:ext>
                </a:extLst>
              </p:cNvPr>
              <p:cNvSpPr txBox="1">
                <a:spLocks noRot="1" noChangeAspect="1" noMove="1" noResize="1" noEditPoints="1" noAdjustHandles="1" noChangeArrowheads="1" noChangeShapeType="1" noTextEdit="1"/>
              </p:cNvSpPr>
              <p:nvPr/>
            </p:nvSpPr>
            <p:spPr bwMode="auto">
              <a:xfrm>
                <a:off x="899592" y="6277119"/>
                <a:ext cx="3204847" cy="580881"/>
              </a:xfrm>
              <a:prstGeom prst="rect">
                <a:avLst/>
              </a:prstGeom>
              <a:blipFill>
                <a:blip r:embed="rId5"/>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val="1"/>
                </a:ext>
              </a:extLst>
            </p:spPr>
            <p:txBody>
              <a:bodyPr/>
              <a:lstStyle/>
              <a:p>
                <a:r>
                  <a:rPr lang="en-US">
                    <a:noFill/>
                  </a:rPr>
                  <a:t> </a:t>
                </a:r>
              </a:p>
            </p:txBody>
          </p:sp>
        </mc:Fallback>
      </mc:AlternateContent>
    </p:spTree>
    <p:extLst>
      <p:ext uri="{BB962C8B-B14F-4D97-AF65-F5344CB8AC3E}">
        <p14:creationId xmlns:p14="http://schemas.microsoft.com/office/powerpoint/2010/main" val="41143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additive="base">
                                        <p:cTn id="29" dur="500" fill="hold"/>
                                        <p:tgtEl>
                                          <p:spTgt spid="23"/>
                                        </p:tgtEl>
                                        <p:attrNameLst>
                                          <p:attrName>ppt_x</p:attrName>
                                        </p:attrNameLst>
                                      </p:cBhvr>
                                      <p:tavLst>
                                        <p:tav tm="0">
                                          <p:val>
                                            <p:strVal val="#ppt_x"/>
                                          </p:val>
                                        </p:tav>
                                        <p:tav tm="100000">
                                          <p:val>
                                            <p:strVal val="#ppt_x"/>
                                          </p:val>
                                        </p:tav>
                                      </p:tavLst>
                                    </p:anim>
                                    <p:anim calcmode="lin" valueType="num">
                                      <p:cBhvr additive="base">
                                        <p:cTn id="3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 calcmode="lin" valueType="num">
                                      <p:cBhvr additive="base">
                                        <p:cTn id="35" dur="500" fill="hold"/>
                                        <p:tgtEl>
                                          <p:spTgt spid="24"/>
                                        </p:tgtEl>
                                        <p:attrNameLst>
                                          <p:attrName>ppt_x</p:attrName>
                                        </p:attrNameLst>
                                      </p:cBhvr>
                                      <p:tavLst>
                                        <p:tav tm="0">
                                          <p:val>
                                            <p:strVal val="#ppt_x"/>
                                          </p:val>
                                        </p:tav>
                                        <p:tav tm="100000">
                                          <p:val>
                                            <p:strVal val="#ppt_x"/>
                                          </p:val>
                                        </p:tav>
                                      </p:tavLst>
                                    </p:anim>
                                    <p:anim calcmode="lin" valueType="num">
                                      <p:cBhvr additive="base">
                                        <p:cTn id="3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4" grpId="1"/>
      <p:bldP spid="17" grpId="0"/>
      <p:bldP spid="22" grpId="0"/>
      <p:bldP spid="23" grpId="0"/>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024" y="457200"/>
            <a:ext cx="8549952" cy="585427"/>
          </a:xfrm>
        </p:spPr>
        <p:txBody>
          <a:bodyPr/>
          <a:lstStyle/>
          <a:p>
            <a:pPr algn="ctr"/>
            <a:r>
              <a:rPr lang="en-US" dirty="0">
                <a:solidFill>
                  <a:srgbClr val="003300"/>
                </a:solidFill>
                <a:latin typeface="Times New Roman" panose="02020603050405020304" pitchFamily="18" charset="0"/>
                <a:cs typeface="Times New Roman" panose="02020603050405020304" pitchFamily="18" charset="0"/>
              </a:rPr>
              <a:t>Question </a:t>
            </a:r>
            <a:r>
              <a:rPr lang="en-US" dirty="0" err="1">
                <a:solidFill>
                  <a:srgbClr val="003300"/>
                </a:solidFill>
                <a:latin typeface="Times New Roman" panose="02020603050405020304" pitchFamily="18" charset="0"/>
                <a:cs typeface="Times New Roman" panose="02020603050405020304" pitchFamily="18" charset="0"/>
              </a:rPr>
              <a:t>pratique</a:t>
            </a:r>
            <a:endParaRPr lang="en-US" dirty="0">
              <a:solidFill>
                <a:srgbClr val="003300"/>
              </a:solidFill>
              <a:latin typeface="Times New Roman" panose="02020603050405020304" pitchFamily="18" charset="0"/>
              <a:cs typeface="Times New Roman" panose="02020603050405020304" pitchFamily="18" charset="0"/>
            </a:endParaRPr>
          </a:p>
        </p:txBody>
      </p:sp>
      <p:sp>
        <p:nvSpPr>
          <p:cNvPr id="14" name="Content Placeholder 2">
            <a:extLst>
              <a:ext uri="{FF2B5EF4-FFF2-40B4-BE49-F238E27FC236}">
                <a16:creationId xmlns:a16="http://schemas.microsoft.com/office/drawing/2014/main" id="{D61795F3-7424-43B6-A928-BE21955BFF02}"/>
              </a:ext>
            </a:extLst>
          </p:cNvPr>
          <p:cNvSpPr txBox="1">
            <a:spLocks/>
          </p:cNvSpPr>
          <p:nvPr/>
        </p:nvSpPr>
        <p:spPr bwMode="auto">
          <a:xfrm>
            <a:off x="-83314" y="2417848"/>
            <a:ext cx="8831778" cy="541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xmlns:mc="http://schemas.openxmlformats.org/markup-compatibility/2006"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marR="0" indent="0">
              <a:lnSpc>
                <a:spcPct val="107000"/>
              </a:lnSpc>
              <a:spcBef>
                <a:spcPts val="0"/>
              </a:spcBef>
              <a:spcAft>
                <a:spcPts val="800"/>
              </a:spcAft>
              <a:buNone/>
            </a:pPr>
            <a:r>
              <a:rPr lang="en-US" sz="2700" kern="0" dirty="0" err="1">
                <a:solidFill>
                  <a:srgbClr val="003300"/>
                </a:solidFill>
                <a:latin typeface="Times New Roman" panose="02020603050405020304" pitchFamily="18" charset="0"/>
                <a:cs typeface="Times New Roman" panose="02020603050405020304" pitchFamily="18" charset="0"/>
              </a:rPr>
              <a:t>Réponse</a:t>
            </a:r>
            <a:r>
              <a:rPr lang="en-US" sz="2700" kern="0" dirty="0">
                <a:solidFill>
                  <a:srgbClr val="003300"/>
                </a:solidFill>
                <a:latin typeface="Times New Roman" panose="02020603050405020304" pitchFamily="18" charset="0"/>
                <a:cs typeface="Times New Roman" panose="02020603050405020304" pitchFamily="18" charset="0"/>
              </a:rPr>
              <a:t> </a:t>
            </a:r>
            <a:r>
              <a:rPr lang="en-US" sz="2700" kern="0" dirty="0">
                <a:solidFill>
                  <a:srgbClr val="000000"/>
                </a:solidFill>
                <a:latin typeface="Times New Roman" panose="02020603050405020304" pitchFamily="18" charset="0"/>
                <a:cs typeface="Times New Roman" panose="02020603050405020304" pitchFamily="18" charset="0"/>
              </a:rPr>
              <a:t>– </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On peut faire les conversions suivantes, </a:t>
            </a:r>
          </a:p>
          <a:p>
            <a:pPr marL="0" marR="0" indent="0" algn="ctr">
              <a:lnSpc>
                <a:spcPct val="107000"/>
              </a:lnSpc>
              <a:spcBef>
                <a:spcPts val="0"/>
              </a:spcBef>
              <a:spcAft>
                <a:spcPts val="800"/>
              </a:spcAft>
              <a:buNone/>
            </a:pP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V </a:t>
            </a:r>
            <a:r>
              <a:rPr lang="fr-CA"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HCl</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mol </a:t>
            </a:r>
            <a:r>
              <a:rPr lang="fr-CA"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HCl</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mol CaCO</a:t>
            </a:r>
            <a:r>
              <a:rPr lang="fr-CA" sz="28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 </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V CO</a:t>
            </a:r>
            <a:r>
              <a:rPr lang="fr-CA" sz="28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2(g)</a:t>
            </a:r>
            <a:endParaRPr lang="en-US" sz="2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lvl="0" indent="0" eaLnBrk="1" hangingPunct="1">
              <a:spcBef>
                <a:spcPct val="0"/>
              </a:spcBef>
              <a:buNone/>
            </a:pPr>
            <a:r>
              <a:rPr lang="en-US" sz="2700" kern="0" dirty="0">
                <a:solidFill>
                  <a:srgbClr val="000000"/>
                </a:solidFill>
                <a:latin typeface="Times New Roman" panose="02020603050405020304" pitchFamily="18" charset="0"/>
                <a:cs typeface="Times New Roman" panose="02020603050405020304" pitchFamily="18" charset="0"/>
              </a:rPr>
              <a:t>  </a:t>
            </a:r>
          </a:p>
        </p:txBody>
      </p:sp>
      <p:sp>
        <p:nvSpPr>
          <p:cNvPr id="15" name="Content Placeholder 2">
            <a:extLst>
              <a:ext uri="{FF2B5EF4-FFF2-40B4-BE49-F238E27FC236}">
                <a16:creationId xmlns:a16="http://schemas.microsoft.com/office/drawing/2014/main" id="{541BDC13-0106-47E6-AFB0-BDE9BD57F779}"/>
              </a:ext>
            </a:extLst>
          </p:cNvPr>
          <p:cNvSpPr txBox="1">
            <a:spLocks/>
          </p:cNvSpPr>
          <p:nvPr/>
        </p:nvSpPr>
        <p:spPr bwMode="auto">
          <a:xfrm>
            <a:off x="-25233" y="943354"/>
            <a:ext cx="9064831" cy="1627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marR="0" indent="0">
              <a:lnSpc>
                <a:spcPct val="107000"/>
              </a:lnSpc>
              <a:spcBef>
                <a:spcPts val="0"/>
              </a:spcBef>
              <a:spcAft>
                <a:spcPts val="800"/>
              </a:spcAft>
              <a:buNone/>
            </a:pPr>
            <a:r>
              <a:rPr lang="en-US" sz="2700" kern="0" dirty="0">
                <a:solidFill>
                  <a:srgbClr val="C00000"/>
                </a:solidFill>
                <a:latin typeface="Times New Roman" panose="02020603050405020304" pitchFamily="18" charset="0"/>
                <a:cs typeface="Times New Roman" panose="02020603050405020304" pitchFamily="18" charset="0"/>
              </a:rPr>
              <a:t>Question</a:t>
            </a:r>
            <a:r>
              <a:rPr lang="en-US" sz="2700" kern="0" dirty="0">
                <a:solidFill>
                  <a:srgbClr val="000000"/>
                </a:solidFill>
                <a:latin typeface="Times New Roman" panose="02020603050405020304" pitchFamily="18" charset="0"/>
                <a:cs typeface="Times New Roman" panose="02020603050405020304" pitchFamily="18" charset="0"/>
              </a:rPr>
              <a:t> – </a:t>
            </a:r>
            <a:r>
              <a:rPr lang="fr-CA"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Quel volume de CO</a:t>
            </a:r>
            <a:r>
              <a:rPr lang="fr-CA" sz="27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2(g) </a:t>
            </a:r>
            <a:r>
              <a:rPr lang="fr-CA"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à TPN est produit si 1,25 L de 0,0055 M </a:t>
            </a:r>
            <a:r>
              <a:rPr lang="fr-CA" sz="27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HCl</a:t>
            </a:r>
            <a:r>
              <a:rPr lang="fr-CA"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réagit avec un excès de CaCO</a:t>
            </a:r>
            <a:r>
              <a:rPr lang="fr-CA" sz="27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fr-CA"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fr-CA" sz="2700" dirty="0">
              <a:solidFill>
                <a:srgbClr val="000000"/>
              </a:solidFill>
              <a:latin typeface="Times New Roman" panose="02020603050405020304" pitchFamily="18" charset="0"/>
              <a:ea typeface="Calibri" panose="020F0502020204030204" pitchFamily="34" charset="0"/>
            </a:endParaRPr>
          </a:p>
          <a:p>
            <a:pPr marL="0" lvl="0" indent="0" algn="ctr" eaLnBrk="1" hangingPunct="1">
              <a:spcBef>
                <a:spcPct val="0"/>
              </a:spcBef>
              <a:buNone/>
            </a:pPr>
            <a:r>
              <a:rPr lang="fr-CA"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CaCO</a:t>
            </a:r>
            <a:r>
              <a:rPr lang="fr-CA" sz="27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fr-CA"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+ 2HCl → CaCl</a:t>
            </a:r>
            <a:r>
              <a:rPr lang="fr-CA" sz="27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fr-CA"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CO</a:t>
            </a:r>
            <a:r>
              <a:rPr lang="fr-CA" sz="27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2(g)</a:t>
            </a:r>
            <a:r>
              <a:rPr lang="fr-CA"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H</a:t>
            </a:r>
            <a:r>
              <a:rPr lang="fr-CA" sz="27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fr-CA"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a:t>
            </a:r>
            <a:endParaRPr lang="en-US" sz="27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0" name="Content Placeholder 2">
                <a:extLst>
                  <a:ext uri="{FF2B5EF4-FFF2-40B4-BE49-F238E27FC236}">
                    <a16:creationId xmlns:a16="http://schemas.microsoft.com/office/drawing/2014/main" id="{FD3F086C-5706-4E53-9BAE-F57A7FF5602D}"/>
                  </a:ext>
                </a:extLst>
              </p:cNvPr>
              <p:cNvSpPr txBox="1">
                <a:spLocks/>
              </p:cNvSpPr>
              <p:nvPr/>
            </p:nvSpPr>
            <p:spPr bwMode="auto">
              <a:xfrm>
                <a:off x="-1502" y="3670160"/>
                <a:ext cx="9222662" cy="141502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left"/>
                    </m:oMathParaPr>
                    <m:oMath xmlns:m="http://schemas.openxmlformats.org/officeDocument/2006/math">
                      <m:r>
                        <a:rPr lang="en-US" sz="2300" i="1" kern="0" smtClean="0">
                          <a:solidFill>
                            <a:srgbClr val="000000"/>
                          </a:solidFill>
                          <a:latin typeface="Cambria Math" panose="02040503050406030204" pitchFamily="18" charset="0"/>
                          <a:cs typeface="Times New Roman" panose="02020603050405020304" pitchFamily="18" charset="0"/>
                        </a:rPr>
                        <m:t>𝑉</m:t>
                      </m:r>
                      <m:r>
                        <a:rPr lang="en-US" sz="2300" b="0" i="1" kern="0" smtClean="0">
                          <a:solidFill>
                            <a:srgbClr val="000000"/>
                          </a:solidFill>
                          <a:latin typeface="Cambria Math" panose="02040503050406030204" pitchFamily="18" charset="0"/>
                          <a:cs typeface="Times New Roman" panose="02020603050405020304" pitchFamily="18" charset="0"/>
                        </a:rPr>
                        <m:t> </m:t>
                      </m:r>
                      <m:r>
                        <a:rPr lang="en-US" sz="2300" i="1" kern="0" smtClean="0">
                          <a:solidFill>
                            <a:srgbClr val="000000"/>
                          </a:solidFill>
                          <a:latin typeface="Cambria Math" panose="02040503050406030204" pitchFamily="18" charset="0"/>
                          <a:cs typeface="Times New Roman" panose="02020603050405020304" pitchFamily="18" charset="0"/>
                        </a:rPr>
                        <m:t>𝐶</m:t>
                      </m:r>
                      <m:sSub>
                        <m:sSubPr>
                          <m:ctrlPr>
                            <a:rPr lang="en-US" sz="2300" i="1" kern="0">
                              <a:solidFill>
                                <a:srgbClr val="000000"/>
                              </a:solidFill>
                              <a:latin typeface="Cambria Math" panose="02040503050406030204" pitchFamily="18" charset="0"/>
                              <a:cs typeface="Times New Roman" panose="02020603050405020304" pitchFamily="18" charset="0"/>
                            </a:rPr>
                          </m:ctrlPr>
                        </m:sSubPr>
                        <m:e>
                          <m:r>
                            <a:rPr lang="en-US" sz="2300" i="1" kern="0">
                              <a:solidFill>
                                <a:srgbClr val="000000"/>
                              </a:solidFill>
                              <a:latin typeface="Cambria Math" panose="02040503050406030204" pitchFamily="18" charset="0"/>
                              <a:cs typeface="Times New Roman" panose="02020603050405020304" pitchFamily="18" charset="0"/>
                            </a:rPr>
                            <m:t>𝑂</m:t>
                          </m:r>
                        </m:e>
                        <m:sub>
                          <m:r>
                            <a:rPr lang="en-US" sz="2300" b="0" i="1" kern="0" smtClean="0">
                              <a:solidFill>
                                <a:srgbClr val="000000"/>
                              </a:solidFill>
                              <a:latin typeface="Cambria Math" panose="02040503050406030204" pitchFamily="18" charset="0"/>
                              <a:cs typeface="Times New Roman" panose="02020603050405020304" pitchFamily="18" charset="0"/>
                            </a:rPr>
                            <m:t>2</m:t>
                          </m:r>
                        </m:sub>
                      </m:sSub>
                      <m:r>
                        <a:rPr lang="en-US" sz="2300" b="0" i="1" kern="0" smtClean="0">
                          <a:solidFill>
                            <a:srgbClr val="000000"/>
                          </a:solidFill>
                          <a:latin typeface="Cambria Math" panose="02040503050406030204" pitchFamily="18" charset="0"/>
                          <a:cs typeface="Times New Roman" panose="02020603050405020304" pitchFamily="18" charset="0"/>
                        </a:rPr>
                        <m:t>=</m:t>
                      </m:r>
                      <m:d>
                        <m:dPr>
                          <m:ctrlPr>
                            <a:rPr lang="en-US" sz="2300" b="0" i="1" kern="0" smtClean="0">
                              <a:solidFill>
                                <a:srgbClr val="000000"/>
                              </a:solidFill>
                              <a:latin typeface="Cambria Math" panose="02040503050406030204" pitchFamily="18" charset="0"/>
                              <a:cs typeface="Times New Roman" panose="02020603050405020304" pitchFamily="18" charset="0"/>
                            </a:rPr>
                          </m:ctrlPr>
                        </m:dPr>
                        <m:e>
                          <m:r>
                            <a:rPr lang="en-US" sz="2300" b="0" i="1" kern="0" smtClean="0">
                              <a:solidFill>
                                <a:srgbClr val="000000"/>
                              </a:solidFill>
                              <a:latin typeface="Cambria Math" panose="02040503050406030204" pitchFamily="18" charset="0"/>
                              <a:cs typeface="Times New Roman" panose="02020603050405020304" pitchFamily="18" charset="0"/>
                            </a:rPr>
                            <m:t>1,25 </m:t>
                          </m:r>
                          <m:r>
                            <a:rPr lang="en-US" sz="2300" b="0" i="1" kern="0" smtClean="0">
                              <a:solidFill>
                                <a:srgbClr val="000000"/>
                              </a:solidFill>
                              <a:latin typeface="Cambria Math" panose="02040503050406030204" pitchFamily="18" charset="0"/>
                              <a:cs typeface="Times New Roman" panose="02020603050405020304" pitchFamily="18" charset="0"/>
                            </a:rPr>
                            <m:t>𝐿</m:t>
                          </m:r>
                          <m:r>
                            <a:rPr lang="en-US" sz="2300" b="0" i="1" kern="0" smtClean="0">
                              <a:solidFill>
                                <a:srgbClr val="000000"/>
                              </a:solidFill>
                              <a:latin typeface="Cambria Math" panose="02040503050406030204" pitchFamily="18" charset="0"/>
                              <a:cs typeface="Times New Roman" panose="02020603050405020304" pitchFamily="18" charset="0"/>
                            </a:rPr>
                            <m:t> </m:t>
                          </m:r>
                          <m:r>
                            <a:rPr lang="en-US" sz="2300" b="0" i="1" kern="0" smtClean="0">
                              <a:solidFill>
                                <a:srgbClr val="000000"/>
                              </a:solidFill>
                              <a:latin typeface="Cambria Math" panose="02040503050406030204" pitchFamily="18" charset="0"/>
                              <a:cs typeface="Times New Roman" panose="02020603050405020304" pitchFamily="18" charset="0"/>
                            </a:rPr>
                            <m:t>𝐻𝐶𝑙</m:t>
                          </m:r>
                        </m:e>
                      </m:d>
                      <m:d>
                        <m:dPr>
                          <m:ctrlPr>
                            <a:rPr lang="en-US" sz="2300" b="0" i="1" kern="0" smtClean="0">
                              <a:solidFill>
                                <a:srgbClr val="000000"/>
                              </a:solidFill>
                              <a:latin typeface="Cambria Math" panose="02040503050406030204" pitchFamily="18" charset="0"/>
                              <a:cs typeface="Times New Roman" panose="02020603050405020304" pitchFamily="18" charset="0"/>
                            </a:rPr>
                          </m:ctrlPr>
                        </m:dPr>
                        <m:e>
                          <m:f>
                            <m:fPr>
                              <m:ctrlPr>
                                <a:rPr lang="en-US" sz="2300" b="0" i="1" kern="0" smtClean="0">
                                  <a:solidFill>
                                    <a:srgbClr val="000000"/>
                                  </a:solidFill>
                                  <a:latin typeface="Cambria Math" panose="02040503050406030204" pitchFamily="18" charset="0"/>
                                  <a:cs typeface="Times New Roman" panose="02020603050405020304" pitchFamily="18" charset="0"/>
                                </a:rPr>
                              </m:ctrlPr>
                            </m:fPr>
                            <m:num>
                              <m:r>
                                <a:rPr lang="en-US" sz="2300" b="0" i="1" kern="0" smtClean="0">
                                  <a:solidFill>
                                    <a:srgbClr val="000000"/>
                                  </a:solidFill>
                                  <a:latin typeface="Cambria Math" panose="02040503050406030204" pitchFamily="18" charset="0"/>
                                  <a:cs typeface="Times New Roman" panose="02020603050405020304" pitchFamily="18" charset="0"/>
                                </a:rPr>
                                <m:t>0,0055 </m:t>
                              </m:r>
                              <m:r>
                                <a:rPr lang="en-US" sz="2300" b="0" i="1" kern="0" smtClean="0">
                                  <a:solidFill>
                                    <a:srgbClr val="000000"/>
                                  </a:solidFill>
                                  <a:latin typeface="Cambria Math" panose="02040503050406030204" pitchFamily="18" charset="0"/>
                                  <a:cs typeface="Times New Roman" panose="02020603050405020304" pitchFamily="18" charset="0"/>
                                </a:rPr>
                                <m:t>𝑚𝑜𝑙</m:t>
                              </m:r>
                              <m:r>
                                <a:rPr lang="en-US" sz="2300" b="0" i="1" kern="0" smtClean="0">
                                  <a:solidFill>
                                    <a:srgbClr val="000000"/>
                                  </a:solidFill>
                                  <a:latin typeface="Cambria Math" panose="02040503050406030204" pitchFamily="18" charset="0"/>
                                  <a:cs typeface="Times New Roman" panose="02020603050405020304" pitchFamily="18" charset="0"/>
                                </a:rPr>
                                <m:t> </m:t>
                              </m:r>
                              <m:r>
                                <a:rPr lang="en-US" sz="2300" b="0" i="1" kern="0" smtClean="0">
                                  <a:solidFill>
                                    <a:srgbClr val="000000"/>
                                  </a:solidFill>
                                  <a:latin typeface="Cambria Math" panose="02040503050406030204" pitchFamily="18" charset="0"/>
                                  <a:cs typeface="Times New Roman" panose="02020603050405020304" pitchFamily="18" charset="0"/>
                                </a:rPr>
                                <m:t>𝐻𝐶𝑙</m:t>
                              </m:r>
                            </m:num>
                            <m:den>
                              <m:r>
                                <a:rPr lang="en-US" sz="2300" b="0" i="1" kern="0" smtClean="0">
                                  <a:solidFill>
                                    <a:srgbClr val="000000"/>
                                  </a:solidFill>
                                  <a:latin typeface="Cambria Math" panose="02040503050406030204" pitchFamily="18" charset="0"/>
                                  <a:cs typeface="Times New Roman" panose="02020603050405020304" pitchFamily="18" charset="0"/>
                                </a:rPr>
                                <m:t>1 </m:t>
                              </m:r>
                              <m:r>
                                <a:rPr lang="en-US" sz="2300" b="0" i="1" kern="0" smtClean="0">
                                  <a:solidFill>
                                    <a:srgbClr val="000000"/>
                                  </a:solidFill>
                                  <a:latin typeface="Cambria Math" panose="02040503050406030204" pitchFamily="18" charset="0"/>
                                  <a:cs typeface="Times New Roman" panose="02020603050405020304" pitchFamily="18" charset="0"/>
                                </a:rPr>
                                <m:t>𝐿</m:t>
                              </m:r>
                              <m:r>
                                <a:rPr lang="en-US" sz="2300" b="0" i="1" kern="0" smtClean="0">
                                  <a:solidFill>
                                    <a:srgbClr val="000000"/>
                                  </a:solidFill>
                                  <a:latin typeface="Cambria Math" panose="02040503050406030204" pitchFamily="18" charset="0"/>
                                  <a:cs typeface="Times New Roman" panose="02020603050405020304" pitchFamily="18" charset="0"/>
                                </a:rPr>
                                <m:t> </m:t>
                              </m:r>
                              <m:r>
                                <a:rPr lang="en-US" sz="2300" b="0" i="1" kern="0" smtClean="0">
                                  <a:solidFill>
                                    <a:srgbClr val="000000"/>
                                  </a:solidFill>
                                  <a:latin typeface="Cambria Math" panose="02040503050406030204" pitchFamily="18" charset="0"/>
                                  <a:cs typeface="Times New Roman" panose="02020603050405020304" pitchFamily="18" charset="0"/>
                                </a:rPr>
                                <m:t>𝐻𝐶𝑙</m:t>
                              </m:r>
                            </m:den>
                          </m:f>
                        </m:e>
                      </m:d>
                      <m:d>
                        <m:dPr>
                          <m:ctrlPr>
                            <a:rPr lang="en-US" sz="2300" b="0" i="1" kern="0" smtClean="0">
                              <a:solidFill>
                                <a:srgbClr val="000000"/>
                              </a:solidFill>
                              <a:latin typeface="Cambria Math" panose="02040503050406030204" pitchFamily="18" charset="0"/>
                              <a:cs typeface="Times New Roman" panose="02020603050405020304" pitchFamily="18" charset="0"/>
                            </a:rPr>
                          </m:ctrlPr>
                        </m:dPr>
                        <m:e>
                          <m:f>
                            <m:fPr>
                              <m:ctrlPr>
                                <a:rPr lang="en-US" sz="2300" b="0" i="1" kern="0" smtClean="0">
                                  <a:solidFill>
                                    <a:srgbClr val="000000"/>
                                  </a:solidFill>
                                  <a:latin typeface="Cambria Math" panose="02040503050406030204" pitchFamily="18" charset="0"/>
                                  <a:cs typeface="Times New Roman" panose="02020603050405020304" pitchFamily="18" charset="0"/>
                                </a:rPr>
                              </m:ctrlPr>
                            </m:fPr>
                            <m:num>
                              <m:r>
                                <a:rPr lang="en-US" sz="2300" b="0" i="1" kern="0" smtClean="0">
                                  <a:solidFill>
                                    <a:srgbClr val="000000"/>
                                  </a:solidFill>
                                  <a:latin typeface="Cambria Math" panose="02040503050406030204" pitchFamily="18" charset="0"/>
                                  <a:cs typeface="Times New Roman" panose="02020603050405020304" pitchFamily="18" charset="0"/>
                                </a:rPr>
                                <m:t>1 </m:t>
                              </m:r>
                              <m:r>
                                <a:rPr lang="en-US" sz="2300" b="0" i="1" kern="0" smtClean="0">
                                  <a:solidFill>
                                    <a:srgbClr val="000000"/>
                                  </a:solidFill>
                                  <a:latin typeface="Cambria Math" panose="02040503050406030204" pitchFamily="18" charset="0"/>
                                  <a:cs typeface="Times New Roman" panose="02020603050405020304" pitchFamily="18" charset="0"/>
                                </a:rPr>
                                <m:t>𝑚𝑜𝑙</m:t>
                              </m:r>
                              <m:r>
                                <a:rPr lang="en-US" sz="2300" b="0" i="1" kern="0" smtClean="0">
                                  <a:solidFill>
                                    <a:srgbClr val="000000"/>
                                  </a:solidFill>
                                  <a:latin typeface="Cambria Math" panose="02040503050406030204" pitchFamily="18" charset="0"/>
                                  <a:cs typeface="Times New Roman" panose="02020603050405020304" pitchFamily="18" charset="0"/>
                                </a:rPr>
                                <m:t> </m:t>
                              </m:r>
                              <m:r>
                                <a:rPr lang="en-US" sz="2300" b="0" i="1" kern="0" smtClean="0">
                                  <a:solidFill>
                                    <a:srgbClr val="000000"/>
                                  </a:solidFill>
                                  <a:latin typeface="Cambria Math" panose="02040503050406030204" pitchFamily="18" charset="0"/>
                                  <a:cs typeface="Times New Roman" panose="02020603050405020304" pitchFamily="18" charset="0"/>
                                </a:rPr>
                                <m:t>𝐶</m:t>
                              </m:r>
                              <m:sSub>
                                <m:sSubPr>
                                  <m:ctrlPr>
                                    <a:rPr lang="en-US" sz="2300" i="1" kern="0">
                                      <a:solidFill>
                                        <a:srgbClr val="000000"/>
                                      </a:solidFill>
                                      <a:latin typeface="Cambria Math" panose="02040503050406030204" pitchFamily="18" charset="0"/>
                                      <a:cs typeface="Times New Roman" panose="02020603050405020304" pitchFamily="18" charset="0"/>
                                    </a:rPr>
                                  </m:ctrlPr>
                                </m:sSubPr>
                                <m:e>
                                  <m:r>
                                    <a:rPr lang="en-US" sz="2300" i="1" kern="0">
                                      <a:solidFill>
                                        <a:srgbClr val="000000"/>
                                      </a:solidFill>
                                      <a:latin typeface="Cambria Math" panose="02040503050406030204" pitchFamily="18" charset="0"/>
                                      <a:cs typeface="Times New Roman" panose="02020603050405020304" pitchFamily="18" charset="0"/>
                                    </a:rPr>
                                    <m:t>𝑂</m:t>
                                  </m:r>
                                </m:e>
                                <m:sub>
                                  <m:r>
                                    <a:rPr lang="en-US" sz="2300" b="0" i="1" kern="0" smtClean="0">
                                      <a:solidFill>
                                        <a:srgbClr val="000000"/>
                                      </a:solidFill>
                                      <a:latin typeface="Cambria Math" panose="02040503050406030204" pitchFamily="18" charset="0"/>
                                      <a:cs typeface="Times New Roman" panose="02020603050405020304" pitchFamily="18" charset="0"/>
                                    </a:rPr>
                                    <m:t>2</m:t>
                                  </m:r>
                                </m:sub>
                              </m:sSub>
                            </m:num>
                            <m:den>
                              <m:r>
                                <a:rPr lang="en-US" sz="2300" b="0" i="1" kern="0" smtClean="0">
                                  <a:solidFill>
                                    <a:srgbClr val="000000"/>
                                  </a:solidFill>
                                  <a:latin typeface="Cambria Math" panose="02040503050406030204" pitchFamily="18" charset="0"/>
                                  <a:cs typeface="Times New Roman" panose="02020603050405020304" pitchFamily="18" charset="0"/>
                                </a:rPr>
                                <m:t>2 </m:t>
                              </m:r>
                              <m:r>
                                <a:rPr lang="en-US" sz="2300" b="0" i="1" kern="0" smtClean="0">
                                  <a:solidFill>
                                    <a:srgbClr val="000000"/>
                                  </a:solidFill>
                                  <a:latin typeface="Cambria Math" panose="02040503050406030204" pitchFamily="18" charset="0"/>
                                  <a:cs typeface="Times New Roman" panose="02020603050405020304" pitchFamily="18" charset="0"/>
                                </a:rPr>
                                <m:t>𝑚𝑜𝑙</m:t>
                              </m:r>
                              <m:r>
                                <a:rPr lang="en-US" sz="2300" b="0" i="1" kern="0" smtClean="0">
                                  <a:solidFill>
                                    <a:srgbClr val="000000"/>
                                  </a:solidFill>
                                  <a:latin typeface="Cambria Math" panose="02040503050406030204" pitchFamily="18" charset="0"/>
                                  <a:cs typeface="Times New Roman" panose="02020603050405020304" pitchFamily="18" charset="0"/>
                                </a:rPr>
                                <m:t> </m:t>
                              </m:r>
                              <m:r>
                                <a:rPr lang="en-US" sz="2300" b="0" i="1" kern="0" smtClean="0">
                                  <a:solidFill>
                                    <a:srgbClr val="000000"/>
                                  </a:solidFill>
                                  <a:latin typeface="Cambria Math" panose="02040503050406030204" pitchFamily="18" charset="0"/>
                                  <a:cs typeface="Times New Roman" panose="02020603050405020304" pitchFamily="18" charset="0"/>
                                </a:rPr>
                                <m:t>𝐻𝐶𝑙</m:t>
                              </m:r>
                            </m:den>
                          </m:f>
                        </m:e>
                      </m:d>
                      <m:d>
                        <m:dPr>
                          <m:ctrlPr>
                            <a:rPr lang="en-US" sz="2300" b="0" i="1" kern="0" smtClean="0">
                              <a:solidFill>
                                <a:srgbClr val="000000"/>
                              </a:solidFill>
                              <a:latin typeface="Cambria Math" panose="02040503050406030204" pitchFamily="18" charset="0"/>
                              <a:cs typeface="Times New Roman" panose="02020603050405020304" pitchFamily="18" charset="0"/>
                            </a:rPr>
                          </m:ctrlPr>
                        </m:dPr>
                        <m:e>
                          <m:f>
                            <m:fPr>
                              <m:ctrlPr>
                                <a:rPr lang="en-US" sz="2300" b="0" i="1" kern="0" smtClean="0">
                                  <a:solidFill>
                                    <a:srgbClr val="000000"/>
                                  </a:solidFill>
                                  <a:latin typeface="Cambria Math" panose="02040503050406030204" pitchFamily="18" charset="0"/>
                                  <a:cs typeface="Times New Roman" panose="02020603050405020304" pitchFamily="18" charset="0"/>
                                </a:rPr>
                              </m:ctrlPr>
                            </m:fPr>
                            <m:num>
                              <m:r>
                                <a:rPr lang="en-US" sz="2300" b="0" i="1" kern="0" smtClean="0">
                                  <a:solidFill>
                                    <a:srgbClr val="000000"/>
                                  </a:solidFill>
                                  <a:latin typeface="Cambria Math" panose="02040503050406030204" pitchFamily="18" charset="0"/>
                                  <a:cs typeface="Times New Roman" panose="02020603050405020304" pitchFamily="18" charset="0"/>
                                </a:rPr>
                                <m:t>22,4 </m:t>
                              </m:r>
                              <m:r>
                                <a:rPr lang="en-US" sz="2300" b="0" i="1" kern="0" smtClean="0">
                                  <a:solidFill>
                                    <a:srgbClr val="000000"/>
                                  </a:solidFill>
                                  <a:latin typeface="Cambria Math" panose="02040503050406030204" pitchFamily="18" charset="0"/>
                                  <a:cs typeface="Times New Roman" panose="02020603050405020304" pitchFamily="18" charset="0"/>
                                </a:rPr>
                                <m:t>𝐿</m:t>
                              </m:r>
                              <m:r>
                                <a:rPr lang="en-US" sz="2300" b="0" i="1" kern="0" smtClean="0">
                                  <a:solidFill>
                                    <a:srgbClr val="000000"/>
                                  </a:solidFill>
                                  <a:latin typeface="Cambria Math" panose="02040503050406030204" pitchFamily="18" charset="0"/>
                                  <a:cs typeface="Times New Roman" panose="02020603050405020304" pitchFamily="18" charset="0"/>
                                </a:rPr>
                                <m:t> </m:t>
                              </m:r>
                              <m:r>
                                <a:rPr lang="en-US" sz="2300" b="0" i="1" kern="0" smtClean="0">
                                  <a:solidFill>
                                    <a:srgbClr val="000000"/>
                                  </a:solidFill>
                                  <a:latin typeface="Cambria Math" panose="02040503050406030204" pitchFamily="18" charset="0"/>
                                  <a:cs typeface="Times New Roman" panose="02020603050405020304" pitchFamily="18" charset="0"/>
                                </a:rPr>
                                <m:t>𝐶</m:t>
                              </m:r>
                              <m:sSub>
                                <m:sSubPr>
                                  <m:ctrlPr>
                                    <a:rPr lang="en-US" sz="2300" i="1" kern="0">
                                      <a:solidFill>
                                        <a:srgbClr val="000000"/>
                                      </a:solidFill>
                                      <a:latin typeface="Cambria Math" panose="02040503050406030204" pitchFamily="18" charset="0"/>
                                      <a:cs typeface="Times New Roman" panose="02020603050405020304" pitchFamily="18" charset="0"/>
                                    </a:rPr>
                                  </m:ctrlPr>
                                </m:sSubPr>
                                <m:e>
                                  <m:r>
                                    <a:rPr lang="en-US" sz="2300" i="1" kern="0">
                                      <a:solidFill>
                                        <a:srgbClr val="000000"/>
                                      </a:solidFill>
                                      <a:latin typeface="Cambria Math" panose="02040503050406030204" pitchFamily="18" charset="0"/>
                                      <a:cs typeface="Times New Roman" panose="02020603050405020304" pitchFamily="18" charset="0"/>
                                    </a:rPr>
                                    <m:t>𝑂</m:t>
                                  </m:r>
                                </m:e>
                                <m:sub>
                                  <m:r>
                                    <a:rPr lang="en-US" sz="2300" b="0" i="1" kern="0" smtClean="0">
                                      <a:solidFill>
                                        <a:srgbClr val="000000"/>
                                      </a:solidFill>
                                      <a:latin typeface="Cambria Math" panose="02040503050406030204" pitchFamily="18" charset="0"/>
                                      <a:cs typeface="Times New Roman" panose="02020603050405020304" pitchFamily="18" charset="0"/>
                                    </a:rPr>
                                    <m:t>2</m:t>
                                  </m:r>
                                </m:sub>
                              </m:sSub>
                            </m:num>
                            <m:den>
                              <m:r>
                                <a:rPr lang="en-US" sz="2300" b="0" i="1" kern="0" smtClean="0">
                                  <a:solidFill>
                                    <a:srgbClr val="000000"/>
                                  </a:solidFill>
                                  <a:latin typeface="Cambria Math" panose="02040503050406030204" pitchFamily="18" charset="0"/>
                                  <a:cs typeface="Times New Roman" panose="02020603050405020304" pitchFamily="18" charset="0"/>
                                </a:rPr>
                                <m:t>1 </m:t>
                              </m:r>
                              <m:r>
                                <a:rPr lang="en-US" sz="2300" b="0" i="1" kern="0" smtClean="0">
                                  <a:solidFill>
                                    <a:srgbClr val="000000"/>
                                  </a:solidFill>
                                  <a:latin typeface="Cambria Math" panose="02040503050406030204" pitchFamily="18" charset="0"/>
                                  <a:cs typeface="Times New Roman" panose="02020603050405020304" pitchFamily="18" charset="0"/>
                                </a:rPr>
                                <m:t>𝑚𝑜𝑙</m:t>
                              </m:r>
                              <m:r>
                                <a:rPr lang="en-US" sz="2300" b="0" i="1" kern="0" smtClean="0">
                                  <a:solidFill>
                                    <a:srgbClr val="000000"/>
                                  </a:solidFill>
                                  <a:latin typeface="Cambria Math" panose="02040503050406030204" pitchFamily="18" charset="0"/>
                                  <a:cs typeface="Times New Roman" panose="02020603050405020304" pitchFamily="18" charset="0"/>
                                </a:rPr>
                                <m:t> </m:t>
                              </m:r>
                              <m:r>
                                <a:rPr lang="en-US" sz="2300" b="0" i="1" kern="0" smtClean="0">
                                  <a:solidFill>
                                    <a:srgbClr val="000000"/>
                                  </a:solidFill>
                                  <a:latin typeface="Cambria Math" panose="02040503050406030204" pitchFamily="18" charset="0"/>
                                  <a:cs typeface="Times New Roman" panose="02020603050405020304" pitchFamily="18" charset="0"/>
                                </a:rPr>
                                <m:t>𝐶</m:t>
                              </m:r>
                              <m:sSub>
                                <m:sSubPr>
                                  <m:ctrlPr>
                                    <a:rPr lang="en-US" sz="2300" i="1" kern="0">
                                      <a:solidFill>
                                        <a:srgbClr val="000000"/>
                                      </a:solidFill>
                                      <a:latin typeface="Cambria Math" panose="02040503050406030204" pitchFamily="18" charset="0"/>
                                      <a:cs typeface="Times New Roman" panose="02020603050405020304" pitchFamily="18" charset="0"/>
                                    </a:rPr>
                                  </m:ctrlPr>
                                </m:sSubPr>
                                <m:e>
                                  <m:r>
                                    <a:rPr lang="en-US" sz="2300" i="1" kern="0">
                                      <a:solidFill>
                                        <a:srgbClr val="000000"/>
                                      </a:solidFill>
                                      <a:latin typeface="Cambria Math" panose="02040503050406030204" pitchFamily="18" charset="0"/>
                                      <a:cs typeface="Times New Roman" panose="02020603050405020304" pitchFamily="18" charset="0"/>
                                    </a:rPr>
                                    <m:t>𝑂</m:t>
                                  </m:r>
                                </m:e>
                                <m:sub>
                                  <m:r>
                                    <a:rPr lang="en-US" sz="2300" b="0" i="1" kern="0" smtClean="0">
                                      <a:solidFill>
                                        <a:srgbClr val="000000"/>
                                      </a:solidFill>
                                      <a:latin typeface="Cambria Math" panose="02040503050406030204" pitchFamily="18" charset="0"/>
                                      <a:cs typeface="Times New Roman" panose="02020603050405020304" pitchFamily="18" charset="0"/>
                                    </a:rPr>
                                    <m:t>2</m:t>
                                  </m:r>
                                </m:sub>
                              </m:sSub>
                            </m:den>
                          </m:f>
                        </m:e>
                      </m:d>
                    </m:oMath>
                  </m:oMathPara>
                </a14:m>
                <a:endParaRPr lang="en-US" sz="2300" b="0" i="1" kern="0" dirty="0">
                  <a:solidFill>
                    <a:srgbClr val="000000"/>
                  </a:solidFill>
                  <a:latin typeface="Cambria Math" panose="02040503050406030204" pitchFamily="18" charset="0"/>
                  <a:cs typeface="Times New Roman" panose="02020603050405020304" pitchFamily="18" charset="0"/>
                </a:endParaRPr>
              </a:p>
              <a:p>
                <a:pPr marL="0" lvl="0" indent="0" eaLnBrk="1" hangingPunct="1">
                  <a:spcBef>
                    <a:spcPct val="0"/>
                  </a:spcBef>
                  <a:buNone/>
                </a:pPr>
                <a:r>
                  <a:rPr lang="en-US" sz="2300" b="0" kern="0" dirty="0">
                    <a:solidFill>
                      <a:srgbClr val="000000"/>
                    </a:solidFill>
                    <a:cs typeface="Times New Roman" panose="02020603050405020304" pitchFamily="18" charset="0"/>
                  </a:rPr>
                  <a:t>         </a:t>
                </a:r>
                <a14:m>
                  <m:oMath xmlns:m="http://schemas.openxmlformats.org/officeDocument/2006/math">
                    <m:r>
                      <a:rPr lang="en-US" sz="2300" b="0" i="1" kern="0" smtClean="0">
                        <a:solidFill>
                          <a:srgbClr val="000000"/>
                        </a:solidFill>
                        <a:latin typeface="Cambria Math" panose="02040503050406030204" pitchFamily="18" charset="0"/>
                        <a:cs typeface="Times New Roman" panose="02020603050405020304" pitchFamily="18" charset="0"/>
                      </a:rPr>
                      <m:t>=0,77 </m:t>
                    </m:r>
                    <m:r>
                      <a:rPr lang="en-US" sz="2300" b="0" i="1" kern="0" smtClean="0">
                        <a:solidFill>
                          <a:srgbClr val="000000"/>
                        </a:solidFill>
                        <a:latin typeface="Cambria Math" panose="02040503050406030204" pitchFamily="18" charset="0"/>
                        <a:cs typeface="Times New Roman" panose="02020603050405020304" pitchFamily="18" charset="0"/>
                      </a:rPr>
                      <m:t>𝐿</m:t>
                    </m:r>
                    <m:r>
                      <a:rPr lang="en-US" sz="2300" b="0" i="1" kern="0" smtClean="0">
                        <a:solidFill>
                          <a:srgbClr val="000000"/>
                        </a:solidFill>
                        <a:latin typeface="Cambria Math" panose="02040503050406030204" pitchFamily="18" charset="0"/>
                        <a:cs typeface="Times New Roman" panose="02020603050405020304" pitchFamily="18" charset="0"/>
                      </a:rPr>
                      <m:t> </m:t>
                    </m:r>
                    <m:r>
                      <a:rPr lang="en-US" sz="2300" b="0" i="1" kern="0" smtClean="0">
                        <a:solidFill>
                          <a:srgbClr val="000000"/>
                        </a:solidFill>
                        <a:latin typeface="Cambria Math" panose="02040503050406030204" pitchFamily="18" charset="0"/>
                        <a:cs typeface="Times New Roman" panose="02020603050405020304" pitchFamily="18" charset="0"/>
                      </a:rPr>
                      <m:t>𝐶</m:t>
                    </m:r>
                    <m:sSub>
                      <m:sSubPr>
                        <m:ctrlPr>
                          <a:rPr lang="en-US" sz="2300" i="1" kern="0">
                            <a:solidFill>
                              <a:srgbClr val="000000"/>
                            </a:solidFill>
                            <a:latin typeface="Cambria Math" panose="02040503050406030204" pitchFamily="18" charset="0"/>
                            <a:cs typeface="Times New Roman" panose="02020603050405020304" pitchFamily="18" charset="0"/>
                          </a:rPr>
                        </m:ctrlPr>
                      </m:sSubPr>
                      <m:e>
                        <m:r>
                          <a:rPr lang="en-US" sz="2300" i="1" kern="0">
                            <a:solidFill>
                              <a:srgbClr val="000000"/>
                            </a:solidFill>
                            <a:latin typeface="Cambria Math" panose="02040503050406030204" pitchFamily="18" charset="0"/>
                            <a:cs typeface="Times New Roman" panose="02020603050405020304" pitchFamily="18" charset="0"/>
                          </a:rPr>
                          <m:t>𝑂</m:t>
                        </m:r>
                      </m:e>
                      <m:sub>
                        <m:r>
                          <a:rPr lang="en-US" sz="2300" b="0" i="1" kern="0" smtClean="0">
                            <a:solidFill>
                              <a:srgbClr val="000000"/>
                            </a:solidFill>
                            <a:latin typeface="Cambria Math" panose="02040503050406030204" pitchFamily="18" charset="0"/>
                            <a:cs typeface="Times New Roman" panose="02020603050405020304" pitchFamily="18" charset="0"/>
                          </a:rPr>
                          <m:t>2</m:t>
                        </m:r>
                      </m:sub>
                    </m:sSub>
                  </m:oMath>
                </a14:m>
                <a:endParaRPr lang="en-US" sz="23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10" name="Content Placeholder 2">
                <a:extLst>
                  <a:ext uri="{FF2B5EF4-FFF2-40B4-BE49-F238E27FC236}">
                    <a16:creationId xmlns:a16="http://schemas.microsoft.com/office/drawing/2014/main" id="{FD3F086C-5706-4E53-9BAE-F57A7FF5602D}"/>
                  </a:ext>
                </a:extLst>
              </p:cNvPr>
              <p:cNvSpPr txBox="1">
                <a:spLocks noRot="1" noChangeAspect="1" noMove="1" noResize="1" noEditPoints="1" noAdjustHandles="1" noChangeArrowheads="1" noChangeShapeType="1" noTextEdit="1"/>
              </p:cNvSpPr>
              <p:nvPr/>
            </p:nvSpPr>
            <p:spPr bwMode="auto">
              <a:xfrm>
                <a:off x="-1502" y="3670160"/>
                <a:ext cx="9222662" cy="1415023"/>
              </a:xfrm>
              <a:prstGeom prst="rect">
                <a:avLst/>
              </a:prstGeom>
              <a:blipFill>
                <a:blip r:embed="rId2"/>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val="1"/>
                </a:ext>
              </a:extLst>
            </p:spPr>
            <p:txBody>
              <a:bodyPr/>
              <a:lstStyle/>
              <a:p>
                <a:r>
                  <a:rPr lang="en-US">
                    <a:noFill/>
                  </a:rPr>
                  <a:t> </a:t>
                </a:r>
              </a:p>
            </p:txBody>
          </p:sp>
        </mc:Fallback>
      </mc:AlternateContent>
    </p:spTree>
    <p:extLst>
      <p:ext uri="{BB962C8B-B14F-4D97-AF65-F5344CB8AC3E}">
        <p14:creationId xmlns:p14="http://schemas.microsoft.com/office/powerpoint/2010/main" val="3056180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04DFE3D1-8A3D-48FB-AE2B-AEC16E3F7CEC}"/>
              </a:ext>
            </a:extLst>
          </p:cNvPr>
          <p:cNvSpPr/>
          <p:nvPr/>
        </p:nvSpPr>
        <p:spPr>
          <a:xfrm>
            <a:off x="968646" y="4150868"/>
            <a:ext cx="3243314" cy="430261"/>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5" name="Rectangle 14">
            <a:extLst>
              <a:ext uri="{FF2B5EF4-FFF2-40B4-BE49-F238E27FC236}">
                <a16:creationId xmlns:a16="http://schemas.microsoft.com/office/drawing/2014/main" id="{D959D173-2B1E-4176-99CC-EF79C88CD342}"/>
              </a:ext>
            </a:extLst>
          </p:cNvPr>
          <p:cNvSpPr/>
          <p:nvPr/>
        </p:nvSpPr>
        <p:spPr>
          <a:xfrm>
            <a:off x="461638" y="2088529"/>
            <a:ext cx="1014017" cy="430261"/>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a:xfrm>
            <a:off x="-43713" y="457200"/>
            <a:ext cx="9231426" cy="585427"/>
          </a:xfrm>
        </p:spPr>
        <p:txBody>
          <a:bodyPr/>
          <a:lstStyle/>
          <a:p>
            <a:pPr algn="ctr"/>
            <a:r>
              <a:rPr lang="en-US" dirty="0">
                <a:solidFill>
                  <a:srgbClr val="003300"/>
                </a:solidFill>
                <a:latin typeface="Times New Roman" panose="02020603050405020304" pitchFamily="18" charset="0"/>
                <a:cs typeface="Times New Roman" panose="02020603050405020304" pitchFamily="18" charset="0"/>
              </a:rPr>
              <a:t>Le </a:t>
            </a:r>
            <a:r>
              <a:rPr lang="en-US" dirty="0" err="1">
                <a:solidFill>
                  <a:srgbClr val="003300"/>
                </a:solidFill>
                <a:latin typeface="Times New Roman" panose="02020603050405020304" pitchFamily="18" charset="0"/>
                <a:cs typeface="Times New Roman" panose="02020603050405020304" pitchFamily="18" charset="0"/>
              </a:rPr>
              <a:t>titrage</a:t>
            </a:r>
            <a:endParaRPr lang="en-US" dirty="0">
              <a:solidFill>
                <a:srgbClr val="003300"/>
              </a:solidFill>
              <a:latin typeface="Times New Roman" panose="02020603050405020304" pitchFamily="18" charset="0"/>
              <a:cs typeface="Times New Roman" panose="02020603050405020304" pitchFamily="18" charset="0"/>
            </a:endParaRPr>
          </a:p>
        </p:txBody>
      </p:sp>
      <p:sp>
        <p:nvSpPr>
          <p:cNvPr id="7" name="Content Placeholder 2">
            <a:extLst>
              <a:ext uri="{FF2B5EF4-FFF2-40B4-BE49-F238E27FC236}">
                <a16:creationId xmlns:a16="http://schemas.microsoft.com/office/drawing/2014/main" id="{653920C5-CE3A-423D-B726-CB3129EEB6FA}"/>
              </a:ext>
            </a:extLst>
          </p:cNvPr>
          <p:cNvSpPr txBox="1">
            <a:spLocks/>
          </p:cNvSpPr>
          <p:nvPr/>
        </p:nvSpPr>
        <p:spPr bwMode="auto">
          <a:xfrm>
            <a:off x="0" y="1042627"/>
            <a:ext cx="8964488" cy="1234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eaLnBrk="1" hangingPunct="1">
              <a:spcBef>
                <a:spcPct val="0"/>
              </a:spcBef>
              <a:buNone/>
            </a:pPr>
            <a:r>
              <a:rPr lang="fr-CA" sz="2700" dirty="0">
                <a:solidFill>
                  <a:srgbClr val="000000"/>
                </a:solidFill>
                <a:latin typeface="Times New Roman" panose="02020603050405020304" pitchFamily="18" charset="0"/>
                <a:ea typeface="Calibri" panose="020F0502020204030204" pitchFamily="34" charset="0"/>
              </a:rPr>
              <a:t>Le processus de titrage est utilisé pour déterminer la concentration d’une substance chimique en solution</a:t>
            </a:r>
          </a:p>
        </p:txBody>
      </p:sp>
      <p:sp>
        <p:nvSpPr>
          <p:cNvPr id="11" name="Content Placeholder 2">
            <a:extLst>
              <a:ext uri="{FF2B5EF4-FFF2-40B4-BE49-F238E27FC236}">
                <a16:creationId xmlns:a16="http://schemas.microsoft.com/office/drawing/2014/main" id="{4A049A72-247A-42CC-B45B-27F751DF20D2}"/>
              </a:ext>
            </a:extLst>
          </p:cNvPr>
          <p:cNvSpPr txBox="1">
            <a:spLocks/>
          </p:cNvSpPr>
          <p:nvPr/>
        </p:nvSpPr>
        <p:spPr bwMode="auto">
          <a:xfrm>
            <a:off x="-22013" y="2060848"/>
            <a:ext cx="5962165" cy="439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eaLnBrk="1" hangingPunct="1">
              <a:spcBef>
                <a:spcPct val="0"/>
              </a:spcBef>
              <a:buNone/>
            </a:pPr>
            <a:r>
              <a:rPr lang="fr-CA" sz="2700" dirty="0">
                <a:solidFill>
                  <a:srgbClr val="000000"/>
                </a:solidFill>
                <a:latin typeface="Times New Roman" panose="02020603050405020304" pitchFamily="18" charset="0"/>
                <a:ea typeface="Calibri" panose="020F0502020204030204" pitchFamily="34" charset="0"/>
              </a:rPr>
              <a:t>Le titrage est un processus durant lequel un volume mesuré d’une solution (de concentration connue) est réagie avec un volume d’une autre solution (de concentration inconnue) jusqu’à ce qu’on atteint un point d’équivalence – le point où le rapport molaire de chaque substance dans la réaction est exactement égal au rapport des coefficients des substances dans l’équation équilibrée cette réaction.</a:t>
            </a:r>
          </a:p>
        </p:txBody>
      </p:sp>
      <p:pic>
        <p:nvPicPr>
          <p:cNvPr id="5" name="Picture 4">
            <a:extLst>
              <a:ext uri="{FF2B5EF4-FFF2-40B4-BE49-F238E27FC236}">
                <a16:creationId xmlns:a16="http://schemas.microsoft.com/office/drawing/2014/main" id="{4BB86A82-B9AC-400B-B2B9-F74B25DF8DB5}"/>
              </a:ext>
            </a:extLst>
          </p:cNvPr>
          <p:cNvPicPr>
            <a:picLocks noChangeAspect="1"/>
          </p:cNvPicPr>
          <p:nvPr/>
        </p:nvPicPr>
        <p:blipFill>
          <a:blip r:embed="rId2"/>
          <a:stretch>
            <a:fillRect/>
          </a:stretch>
        </p:blipFill>
        <p:spPr>
          <a:xfrm>
            <a:off x="5968091" y="1988840"/>
            <a:ext cx="2631477" cy="4680520"/>
          </a:xfrm>
          <a:prstGeom prst="rect">
            <a:avLst/>
          </a:prstGeom>
          <a:ln>
            <a:solidFill>
              <a:srgbClr val="003300"/>
            </a:solidFill>
          </a:ln>
        </p:spPr>
      </p:pic>
    </p:spTree>
    <p:extLst>
      <p:ext uri="{BB962C8B-B14F-4D97-AF65-F5344CB8AC3E}">
        <p14:creationId xmlns:p14="http://schemas.microsoft.com/office/powerpoint/2010/main" val="1527933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ECFBEC76-7E2C-4AEF-9967-3ED3580EB5DC}"/>
              </a:ext>
            </a:extLst>
          </p:cNvPr>
          <p:cNvSpPr/>
          <p:nvPr/>
        </p:nvSpPr>
        <p:spPr>
          <a:xfrm>
            <a:off x="5292080" y="5760796"/>
            <a:ext cx="1512168" cy="430261"/>
          </a:xfrm>
          <a:prstGeom prst="rect">
            <a:avLst/>
          </a:prstGeom>
          <a:no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sz="2700"/>
          </a:p>
        </p:txBody>
      </p:sp>
      <p:sp>
        <p:nvSpPr>
          <p:cNvPr id="2" name="Title 1"/>
          <p:cNvSpPr>
            <a:spLocks noGrp="1"/>
          </p:cNvSpPr>
          <p:nvPr>
            <p:ph type="title"/>
          </p:nvPr>
        </p:nvSpPr>
        <p:spPr>
          <a:xfrm>
            <a:off x="297024" y="457200"/>
            <a:ext cx="8549952" cy="585427"/>
          </a:xfrm>
        </p:spPr>
        <p:txBody>
          <a:bodyPr/>
          <a:lstStyle/>
          <a:p>
            <a:pPr algn="ctr"/>
            <a:r>
              <a:rPr lang="en-US" dirty="0">
                <a:solidFill>
                  <a:srgbClr val="003300"/>
                </a:solidFill>
                <a:latin typeface="Times New Roman" panose="02020603050405020304" pitchFamily="18" charset="0"/>
                <a:cs typeface="Times New Roman" panose="02020603050405020304" pitchFamily="18" charset="0"/>
              </a:rPr>
              <a:t>Question </a:t>
            </a:r>
            <a:r>
              <a:rPr lang="en-US" dirty="0" err="1">
                <a:solidFill>
                  <a:srgbClr val="003300"/>
                </a:solidFill>
                <a:latin typeface="Times New Roman" panose="02020603050405020304" pitchFamily="18" charset="0"/>
                <a:cs typeface="Times New Roman" panose="02020603050405020304" pitchFamily="18" charset="0"/>
              </a:rPr>
              <a:t>pratique</a:t>
            </a:r>
            <a:endParaRPr lang="en-US" dirty="0">
              <a:solidFill>
                <a:srgbClr val="003300"/>
              </a:solidFill>
              <a:latin typeface="Times New Roman" panose="02020603050405020304" pitchFamily="18" charset="0"/>
              <a:cs typeface="Times New Roman" panose="02020603050405020304" pitchFamily="18" charset="0"/>
            </a:endParaRPr>
          </a:p>
        </p:txBody>
      </p:sp>
      <p:sp>
        <p:nvSpPr>
          <p:cNvPr id="14" name="Content Placeholder 2">
            <a:extLst>
              <a:ext uri="{FF2B5EF4-FFF2-40B4-BE49-F238E27FC236}">
                <a16:creationId xmlns:a16="http://schemas.microsoft.com/office/drawing/2014/main" id="{D61795F3-7424-43B6-A928-BE21955BFF02}"/>
              </a:ext>
            </a:extLst>
          </p:cNvPr>
          <p:cNvSpPr txBox="1">
            <a:spLocks/>
          </p:cNvSpPr>
          <p:nvPr/>
        </p:nvSpPr>
        <p:spPr bwMode="auto">
          <a:xfrm>
            <a:off x="-61211" y="3026229"/>
            <a:ext cx="9126840" cy="1050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xmlns:mc="http://schemas.openxmlformats.org/markup-compatibility/2006"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r>
              <a:rPr lang="en-US" sz="2700" kern="0" dirty="0" err="1">
                <a:solidFill>
                  <a:srgbClr val="003300"/>
                </a:solidFill>
                <a:latin typeface="Times New Roman" panose="02020603050405020304" pitchFamily="18" charset="0"/>
                <a:cs typeface="Times New Roman" panose="02020603050405020304" pitchFamily="18" charset="0"/>
              </a:rPr>
              <a:t>Réponse</a:t>
            </a:r>
            <a:r>
              <a:rPr lang="en-US" sz="2700" kern="0" dirty="0">
                <a:solidFill>
                  <a:srgbClr val="003300"/>
                </a:solidFill>
                <a:latin typeface="Times New Roman" panose="02020603050405020304" pitchFamily="18" charset="0"/>
                <a:cs typeface="Times New Roman" panose="02020603050405020304" pitchFamily="18" charset="0"/>
              </a:rPr>
              <a:t> </a:t>
            </a:r>
            <a:r>
              <a:rPr lang="en-US" sz="2700" kern="0" dirty="0">
                <a:solidFill>
                  <a:srgbClr val="000000"/>
                </a:solidFill>
                <a:latin typeface="Times New Roman" panose="02020603050405020304" pitchFamily="18" charset="0"/>
                <a:cs typeface="Times New Roman" panose="02020603050405020304" pitchFamily="18" charset="0"/>
              </a:rPr>
              <a:t>– </a:t>
            </a:r>
            <a:r>
              <a:rPr lang="fr-CA" sz="2800" dirty="0">
                <a:solidFill>
                  <a:srgbClr val="000000"/>
                </a:solidFill>
                <a:latin typeface="Times New Roman" panose="02020603050405020304" pitchFamily="18" charset="0"/>
                <a:cs typeface="Times New Roman" panose="02020603050405020304" pitchFamily="18" charset="0"/>
              </a:rPr>
              <a:t>On peut faire les conversions suivantes, </a:t>
            </a:r>
          </a:p>
          <a:p>
            <a:pPr marL="0" lvl="0" indent="0" algn="ctr" eaLnBrk="1" hangingPunct="1">
              <a:spcBef>
                <a:spcPct val="0"/>
              </a:spcBef>
              <a:buNone/>
            </a:pPr>
            <a:r>
              <a:rPr lang="fr-CA" sz="2800" dirty="0">
                <a:solidFill>
                  <a:srgbClr val="000000"/>
                </a:solidFill>
                <a:latin typeface="Times New Roman" panose="02020603050405020304" pitchFamily="18" charset="0"/>
                <a:cs typeface="Times New Roman" panose="02020603050405020304" pitchFamily="18" charset="0"/>
              </a:rPr>
              <a:t>V KOH</a:t>
            </a:r>
            <a:r>
              <a:rPr lang="fr-CA" sz="2800" dirty="0">
                <a:solidFill>
                  <a:srgbClr val="000000"/>
                </a:solidFill>
                <a:latin typeface="Times New Roman" panose="02020603050405020304" pitchFamily="18" charset="0"/>
                <a:ea typeface="Calibri" panose="020F0502020204030204" pitchFamily="34" charset="0"/>
              </a:rPr>
              <a:t> → mol KOH → mol H</a:t>
            </a:r>
            <a:r>
              <a:rPr lang="fr-CA" sz="2800" baseline="-25000" dirty="0">
                <a:solidFill>
                  <a:srgbClr val="000000"/>
                </a:solidFill>
                <a:latin typeface="Times New Roman" panose="02020603050405020304" pitchFamily="18" charset="0"/>
                <a:ea typeface="Calibri" panose="020F0502020204030204" pitchFamily="34" charset="0"/>
              </a:rPr>
              <a:t>3</a:t>
            </a:r>
            <a:r>
              <a:rPr lang="fr-CA" sz="2800" dirty="0">
                <a:solidFill>
                  <a:srgbClr val="000000"/>
                </a:solidFill>
                <a:latin typeface="Times New Roman" panose="02020603050405020304" pitchFamily="18" charset="0"/>
                <a:ea typeface="Calibri" panose="020F0502020204030204" pitchFamily="34" charset="0"/>
              </a:rPr>
              <a:t>PO</a:t>
            </a:r>
            <a:r>
              <a:rPr lang="fr-CA" sz="2800" baseline="-25000" dirty="0">
                <a:solidFill>
                  <a:srgbClr val="000000"/>
                </a:solidFill>
                <a:latin typeface="Times New Roman" panose="02020603050405020304" pitchFamily="18" charset="0"/>
                <a:ea typeface="Calibri" panose="020F0502020204030204" pitchFamily="34" charset="0"/>
              </a:rPr>
              <a:t>4</a:t>
            </a:r>
            <a:r>
              <a:rPr lang="fr-CA" sz="2800" dirty="0">
                <a:solidFill>
                  <a:srgbClr val="000000"/>
                </a:solidFill>
                <a:latin typeface="Times New Roman" panose="02020603050405020304" pitchFamily="18" charset="0"/>
                <a:ea typeface="Calibri" panose="020F0502020204030204" pitchFamily="34" charset="0"/>
              </a:rPr>
              <a:t> → [H</a:t>
            </a:r>
            <a:r>
              <a:rPr lang="fr-CA" sz="2800" baseline="-25000" dirty="0">
                <a:solidFill>
                  <a:srgbClr val="000000"/>
                </a:solidFill>
                <a:latin typeface="Times New Roman" panose="02020603050405020304" pitchFamily="18" charset="0"/>
                <a:ea typeface="Calibri" panose="020F0502020204030204" pitchFamily="34" charset="0"/>
              </a:rPr>
              <a:t>3</a:t>
            </a:r>
            <a:r>
              <a:rPr lang="fr-CA" sz="2800" dirty="0">
                <a:solidFill>
                  <a:srgbClr val="000000"/>
                </a:solidFill>
                <a:latin typeface="Times New Roman" panose="02020603050405020304" pitchFamily="18" charset="0"/>
                <a:ea typeface="Calibri" panose="020F0502020204030204" pitchFamily="34" charset="0"/>
              </a:rPr>
              <a:t>PO</a:t>
            </a:r>
            <a:r>
              <a:rPr lang="fr-CA" sz="2800" baseline="-25000" dirty="0">
                <a:solidFill>
                  <a:srgbClr val="000000"/>
                </a:solidFill>
                <a:latin typeface="Times New Roman" panose="02020603050405020304" pitchFamily="18" charset="0"/>
                <a:ea typeface="Calibri" panose="020F0502020204030204" pitchFamily="34" charset="0"/>
              </a:rPr>
              <a:t>4</a:t>
            </a:r>
            <a:r>
              <a:rPr lang="fr-CA" sz="2800" dirty="0">
                <a:solidFill>
                  <a:srgbClr val="000000"/>
                </a:solidFill>
                <a:latin typeface="Times New Roman" panose="02020603050405020304" pitchFamily="18" charset="0"/>
                <a:ea typeface="Calibri" panose="020F0502020204030204" pitchFamily="34" charset="0"/>
              </a:rPr>
              <a:t>] </a:t>
            </a:r>
            <a:endParaRPr lang="fr-CA" sz="2800" dirty="0">
              <a:solidFill>
                <a:srgbClr val="000000"/>
              </a:solidFill>
              <a:latin typeface="Times New Roman" panose="02020603050405020304" pitchFamily="18" charset="0"/>
              <a:cs typeface="Times New Roman" panose="02020603050405020304" pitchFamily="18" charset="0"/>
            </a:endParaRPr>
          </a:p>
        </p:txBody>
      </p:sp>
      <p:sp>
        <p:nvSpPr>
          <p:cNvPr id="15" name="Content Placeholder 2">
            <a:extLst>
              <a:ext uri="{FF2B5EF4-FFF2-40B4-BE49-F238E27FC236}">
                <a16:creationId xmlns:a16="http://schemas.microsoft.com/office/drawing/2014/main" id="{541BDC13-0106-47E6-AFB0-BDE9BD57F779}"/>
              </a:ext>
            </a:extLst>
          </p:cNvPr>
          <p:cNvSpPr txBox="1">
            <a:spLocks/>
          </p:cNvSpPr>
          <p:nvPr/>
        </p:nvSpPr>
        <p:spPr bwMode="auto">
          <a:xfrm>
            <a:off x="-25233" y="943355"/>
            <a:ext cx="9064831" cy="1837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r>
              <a:rPr lang="en-US" sz="2700" kern="0" dirty="0">
                <a:solidFill>
                  <a:srgbClr val="C00000"/>
                </a:solidFill>
                <a:latin typeface="Times New Roman" panose="02020603050405020304" pitchFamily="18" charset="0"/>
                <a:cs typeface="Times New Roman" panose="02020603050405020304" pitchFamily="18" charset="0"/>
              </a:rPr>
              <a:t>Question</a:t>
            </a:r>
            <a:r>
              <a:rPr lang="en-US" sz="2700" kern="0" dirty="0">
                <a:solidFill>
                  <a:srgbClr val="000000"/>
                </a:solidFill>
                <a:latin typeface="Times New Roman" panose="02020603050405020304" pitchFamily="18" charset="0"/>
                <a:cs typeface="Times New Roman" panose="02020603050405020304" pitchFamily="18" charset="0"/>
              </a:rPr>
              <a:t> – </a:t>
            </a:r>
            <a:r>
              <a:rPr lang="fr-CA" sz="2800" dirty="0">
                <a:solidFill>
                  <a:srgbClr val="000000"/>
                </a:solidFill>
                <a:latin typeface="Times New Roman" panose="02020603050405020304" pitchFamily="18" charset="0"/>
                <a:ea typeface="Calibri" panose="020F0502020204030204" pitchFamily="34" charset="0"/>
              </a:rPr>
              <a:t>Si 19,8 </a:t>
            </a:r>
            <a:r>
              <a:rPr lang="fr-CA" sz="2800" dirty="0" err="1">
                <a:solidFill>
                  <a:srgbClr val="000000"/>
                </a:solidFill>
                <a:latin typeface="Times New Roman" panose="02020603050405020304" pitchFamily="18" charset="0"/>
                <a:ea typeface="Calibri" panose="020F0502020204030204" pitchFamily="34" charset="0"/>
              </a:rPr>
              <a:t>mL</a:t>
            </a:r>
            <a:r>
              <a:rPr lang="fr-CA" sz="2800" dirty="0">
                <a:solidFill>
                  <a:srgbClr val="000000"/>
                </a:solidFill>
                <a:latin typeface="Times New Roman" panose="02020603050405020304" pitchFamily="18" charset="0"/>
                <a:ea typeface="Calibri" panose="020F0502020204030204" pitchFamily="34" charset="0"/>
              </a:rPr>
              <a:t> de H</a:t>
            </a:r>
            <a:r>
              <a:rPr lang="fr-CA" sz="2800" baseline="-25000" dirty="0">
                <a:solidFill>
                  <a:srgbClr val="000000"/>
                </a:solidFill>
                <a:latin typeface="Times New Roman" panose="02020603050405020304" pitchFamily="18" charset="0"/>
                <a:ea typeface="Calibri" panose="020F0502020204030204" pitchFamily="34" charset="0"/>
              </a:rPr>
              <a:t>3</a:t>
            </a:r>
            <a:r>
              <a:rPr lang="fr-CA" sz="2800" dirty="0">
                <a:solidFill>
                  <a:srgbClr val="000000"/>
                </a:solidFill>
                <a:latin typeface="Times New Roman" panose="02020603050405020304" pitchFamily="18" charset="0"/>
                <a:ea typeface="Calibri" panose="020F0502020204030204" pitchFamily="34" charset="0"/>
              </a:rPr>
              <a:t>PO</a:t>
            </a:r>
            <a:r>
              <a:rPr lang="fr-CA" sz="2800" baseline="-25000" dirty="0">
                <a:solidFill>
                  <a:srgbClr val="000000"/>
                </a:solidFill>
                <a:latin typeface="Times New Roman" panose="02020603050405020304" pitchFamily="18" charset="0"/>
                <a:ea typeface="Calibri" panose="020F0502020204030204" pitchFamily="34" charset="0"/>
              </a:rPr>
              <a:t>4 </a:t>
            </a:r>
            <a:r>
              <a:rPr lang="fr-CA" sz="2800" dirty="0">
                <a:solidFill>
                  <a:srgbClr val="000000"/>
                </a:solidFill>
                <a:latin typeface="Times New Roman" panose="02020603050405020304" pitchFamily="18" charset="0"/>
                <a:ea typeface="Calibri" panose="020F0502020204030204" pitchFamily="34" charset="0"/>
              </a:rPr>
              <a:t>de molarité inconnue réagit avec 25,0 </a:t>
            </a:r>
            <a:r>
              <a:rPr lang="fr-CA" sz="2800" dirty="0" err="1">
                <a:solidFill>
                  <a:srgbClr val="000000"/>
                </a:solidFill>
                <a:latin typeface="Times New Roman" panose="02020603050405020304" pitchFamily="18" charset="0"/>
                <a:ea typeface="Calibri" panose="020F0502020204030204" pitchFamily="34" charset="0"/>
              </a:rPr>
              <a:t>mL</a:t>
            </a:r>
            <a:r>
              <a:rPr lang="fr-CA" sz="2800" dirty="0">
                <a:solidFill>
                  <a:srgbClr val="000000"/>
                </a:solidFill>
                <a:latin typeface="Times New Roman" panose="02020603050405020304" pitchFamily="18" charset="0"/>
                <a:ea typeface="Calibri" panose="020F0502020204030204" pitchFamily="34" charset="0"/>
              </a:rPr>
              <a:t> de 0,500 M KOH selon la réaction suivante, </a:t>
            </a:r>
          </a:p>
          <a:p>
            <a:pPr marL="0" lvl="0" indent="0" algn="ctr" eaLnBrk="1" hangingPunct="1">
              <a:spcBef>
                <a:spcPct val="0"/>
              </a:spcBef>
              <a:buNone/>
            </a:pPr>
            <a:r>
              <a:rPr lang="fr-CA" sz="2800" dirty="0">
                <a:solidFill>
                  <a:srgbClr val="000000"/>
                </a:solidFill>
                <a:latin typeface="Times New Roman" panose="02020603050405020304" pitchFamily="18" charset="0"/>
                <a:ea typeface="Calibri" panose="020F0502020204030204" pitchFamily="34" charset="0"/>
              </a:rPr>
              <a:t>H</a:t>
            </a:r>
            <a:r>
              <a:rPr lang="fr-CA" sz="2800" baseline="-25000" dirty="0">
                <a:solidFill>
                  <a:srgbClr val="000000"/>
                </a:solidFill>
                <a:latin typeface="Times New Roman" panose="02020603050405020304" pitchFamily="18" charset="0"/>
                <a:ea typeface="Calibri" panose="020F0502020204030204" pitchFamily="34" charset="0"/>
              </a:rPr>
              <a:t>3</a:t>
            </a:r>
            <a:r>
              <a:rPr lang="fr-CA" sz="2800" dirty="0">
                <a:solidFill>
                  <a:srgbClr val="000000"/>
                </a:solidFill>
                <a:latin typeface="Times New Roman" panose="02020603050405020304" pitchFamily="18" charset="0"/>
                <a:ea typeface="Calibri" panose="020F0502020204030204" pitchFamily="34" charset="0"/>
              </a:rPr>
              <a:t>PO</a:t>
            </a:r>
            <a:r>
              <a:rPr lang="fr-CA" sz="2800" baseline="-25000" dirty="0">
                <a:solidFill>
                  <a:srgbClr val="000000"/>
                </a:solidFill>
                <a:latin typeface="Times New Roman" panose="02020603050405020304" pitchFamily="18" charset="0"/>
                <a:ea typeface="Calibri" panose="020F0502020204030204" pitchFamily="34" charset="0"/>
              </a:rPr>
              <a:t>4</a:t>
            </a:r>
            <a:r>
              <a:rPr lang="fr-CA" sz="2800" dirty="0">
                <a:solidFill>
                  <a:srgbClr val="000000"/>
                </a:solidFill>
                <a:latin typeface="Times New Roman" panose="02020603050405020304" pitchFamily="18" charset="0"/>
                <a:ea typeface="Calibri" panose="020F0502020204030204" pitchFamily="34" charset="0"/>
              </a:rPr>
              <a:t> + 2KOH → K</a:t>
            </a:r>
            <a:r>
              <a:rPr lang="fr-CA" sz="2800" baseline="-25000" dirty="0">
                <a:solidFill>
                  <a:srgbClr val="000000"/>
                </a:solidFill>
                <a:latin typeface="Times New Roman" panose="02020603050405020304" pitchFamily="18" charset="0"/>
                <a:ea typeface="Calibri" panose="020F0502020204030204" pitchFamily="34" charset="0"/>
              </a:rPr>
              <a:t>2</a:t>
            </a:r>
            <a:r>
              <a:rPr lang="fr-CA" sz="2800" dirty="0">
                <a:solidFill>
                  <a:srgbClr val="000000"/>
                </a:solidFill>
                <a:latin typeface="Times New Roman" panose="02020603050405020304" pitchFamily="18" charset="0"/>
                <a:ea typeface="Calibri" panose="020F0502020204030204" pitchFamily="34" charset="0"/>
              </a:rPr>
              <a:t>HPO</a:t>
            </a:r>
            <a:r>
              <a:rPr lang="fr-CA" sz="2800" baseline="-25000" dirty="0">
                <a:solidFill>
                  <a:srgbClr val="000000"/>
                </a:solidFill>
                <a:latin typeface="Times New Roman" panose="02020603050405020304" pitchFamily="18" charset="0"/>
                <a:ea typeface="Calibri" panose="020F0502020204030204" pitchFamily="34" charset="0"/>
              </a:rPr>
              <a:t>4</a:t>
            </a:r>
            <a:r>
              <a:rPr lang="fr-CA" sz="2800" dirty="0">
                <a:solidFill>
                  <a:srgbClr val="000000"/>
                </a:solidFill>
                <a:latin typeface="Times New Roman" panose="02020603050405020304" pitchFamily="18" charset="0"/>
                <a:ea typeface="Calibri" panose="020F0502020204030204" pitchFamily="34" charset="0"/>
              </a:rPr>
              <a:t> + 2H</a:t>
            </a:r>
            <a:r>
              <a:rPr lang="fr-CA" sz="2800" baseline="-25000" dirty="0">
                <a:solidFill>
                  <a:srgbClr val="000000"/>
                </a:solidFill>
                <a:latin typeface="Times New Roman" panose="02020603050405020304" pitchFamily="18" charset="0"/>
                <a:ea typeface="Calibri" panose="020F0502020204030204" pitchFamily="34" charset="0"/>
              </a:rPr>
              <a:t>2</a:t>
            </a:r>
            <a:r>
              <a:rPr lang="fr-CA" sz="2800" dirty="0">
                <a:solidFill>
                  <a:srgbClr val="000000"/>
                </a:solidFill>
                <a:latin typeface="Times New Roman" panose="02020603050405020304" pitchFamily="18" charset="0"/>
                <a:ea typeface="Calibri" panose="020F0502020204030204" pitchFamily="34" charset="0"/>
              </a:rPr>
              <a:t>O, </a:t>
            </a:r>
          </a:p>
          <a:p>
            <a:pPr marL="0" lvl="0" indent="0" eaLnBrk="1" hangingPunct="1">
              <a:spcBef>
                <a:spcPct val="0"/>
              </a:spcBef>
              <a:buNone/>
            </a:pPr>
            <a:r>
              <a:rPr lang="fr-CA" sz="2800" dirty="0">
                <a:solidFill>
                  <a:srgbClr val="000000"/>
                </a:solidFill>
                <a:latin typeface="Times New Roman" panose="02020603050405020304" pitchFamily="18" charset="0"/>
                <a:ea typeface="Calibri" panose="020F0502020204030204" pitchFamily="34" charset="0"/>
              </a:rPr>
              <a:t>quelle est la molarité de H</a:t>
            </a:r>
            <a:r>
              <a:rPr lang="fr-CA" sz="2800" baseline="-25000" dirty="0">
                <a:solidFill>
                  <a:srgbClr val="000000"/>
                </a:solidFill>
                <a:latin typeface="Times New Roman" panose="02020603050405020304" pitchFamily="18" charset="0"/>
                <a:ea typeface="Calibri" panose="020F0502020204030204" pitchFamily="34" charset="0"/>
              </a:rPr>
              <a:t>3</a:t>
            </a:r>
            <a:r>
              <a:rPr lang="fr-CA" sz="2800" dirty="0">
                <a:solidFill>
                  <a:srgbClr val="000000"/>
                </a:solidFill>
                <a:latin typeface="Times New Roman" panose="02020603050405020304" pitchFamily="18" charset="0"/>
                <a:ea typeface="Calibri" panose="020F0502020204030204" pitchFamily="34" charset="0"/>
              </a:rPr>
              <a:t>PO</a:t>
            </a:r>
            <a:r>
              <a:rPr lang="fr-CA" sz="2800" baseline="-25000" dirty="0">
                <a:solidFill>
                  <a:srgbClr val="000000"/>
                </a:solidFill>
                <a:latin typeface="Times New Roman" panose="02020603050405020304" pitchFamily="18" charset="0"/>
                <a:ea typeface="Calibri" panose="020F0502020204030204" pitchFamily="34" charset="0"/>
              </a:rPr>
              <a:t>4</a:t>
            </a:r>
            <a:r>
              <a:rPr lang="fr-CA" sz="2800" dirty="0">
                <a:solidFill>
                  <a:srgbClr val="000000"/>
                </a:solidFill>
                <a:latin typeface="Times New Roman" panose="02020603050405020304" pitchFamily="18" charset="0"/>
                <a:ea typeface="Calibri" panose="020F0502020204030204" pitchFamily="34" charset="0"/>
              </a:rPr>
              <a:t>?</a:t>
            </a:r>
          </a:p>
        </p:txBody>
      </p:sp>
      <mc:AlternateContent xmlns:mc="http://schemas.openxmlformats.org/markup-compatibility/2006" xmlns:a14="http://schemas.microsoft.com/office/drawing/2010/main">
        <mc:Choice Requires="a14">
          <p:sp>
            <p:nvSpPr>
              <p:cNvPr id="17" name="Content Placeholder 2">
                <a:extLst>
                  <a:ext uri="{FF2B5EF4-FFF2-40B4-BE49-F238E27FC236}">
                    <a16:creationId xmlns:a16="http://schemas.microsoft.com/office/drawing/2014/main" id="{8C3D9E74-543F-46B1-9D2E-0C0D7398C2B5}"/>
                  </a:ext>
                </a:extLst>
              </p:cNvPr>
              <p:cNvSpPr txBox="1">
                <a:spLocks/>
              </p:cNvSpPr>
              <p:nvPr/>
            </p:nvSpPr>
            <p:spPr bwMode="auto">
              <a:xfrm>
                <a:off x="-78662" y="5419373"/>
                <a:ext cx="9222662" cy="97884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left"/>
                    </m:oMathParaPr>
                    <m:oMath xmlns:m="http://schemas.openxmlformats.org/officeDocument/2006/math">
                      <m:d>
                        <m:dPr>
                          <m:begChr m:val="["/>
                          <m:endChr m:val="]"/>
                          <m:ctrlPr>
                            <a:rPr lang="en-US" sz="2700" b="0" i="1" kern="0" smtClean="0">
                              <a:solidFill>
                                <a:srgbClr val="000000"/>
                              </a:solidFill>
                              <a:latin typeface="Cambria Math" panose="02040503050406030204" pitchFamily="18" charset="0"/>
                              <a:cs typeface="Times New Roman" panose="02020603050405020304" pitchFamily="18" charset="0"/>
                            </a:rPr>
                          </m:ctrlPr>
                        </m:dPr>
                        <m:e>
                          <m:sSub>
                            <m:sSubPr>
                              <m:ctrlPr>
                                <a:rPr lang="en-US" sz="2700" b="0" i="1" kern="0" smtClean="0">
                                  <a:solidFill>
                                    <a:srgbClr val="000000"/>
                                  </a:solidFill>
                                  <a:latin typeface="Cambria Math" panose="02040503050406030204" pitchFamily="18" charset="0"/>
                                  <a:cs typeface="Times New Roman" panose="02020603050405020304" pitchFamily="18" charset="0"/>
                                </a:rPr>
                              </m:ctrlPr>
                            </m:sSubPr>
                            <m:e>
                              <m:r>
                                <a:rPr lang="en-US" sz="2700" b="0" i="1" kern="0" smtClean="0">
                                  <a:solidFill>
                                    <a:srgbClr val="000000"/>
                                  </a:solidFill>
                                  <a:latin typeface="Cambria Math" panose="02040503050406030204" pitchFamily="18" charset="0"/>
                                  <a:cs typeface="Times New Roman" panose="02020603050405020304" pitchFamily="18" charset="0"/>
                                </a:rPr>
                                <m:t>𝐻</m:t>
                              </m:r>
                            </m:e>
                            <m:sub>
                              <m:r>
                                <a:rPr lang="en-US" sz="2700" b="0" i="1" kern="0" smtClean="0">
                                  <a:solidFill>
                                    <a:srgbClr val="000000"/>
                                  </a:solidFill>
                                  <a:latin typeface="Cambria Math" panose="02040503050406030204" pitchFamily="18" charset="0"/>
                                  <a:cs typeface="Times New Roman" panose="02020603050405020304" pitchFamily="18" charset="0"/>
                                </a:rPr>
                                <m:t>3</m:t>
                              </m:r>
                            </m:sub>
                          </m:sSub>
                          <m:r>
                            <a:rPr lang="en-US" sz="2700" b="0" i="1" kern="0" smtClean="0">
                              <a:solidFill>
                                <a:srgbClr val="000000"/>
                              </a:solidFill>
                              <a:latin typeface="Cambria Math" panose="02040503050406030204" pitchFamily="18" charset="0"/>
                              <a:cs typeface="Times New Roman" panose="02020603050405020304" pitchFamily="18" charset="0"/>
                            </a:rPr>
                            <m:t>𝑃</m:t>
                          </m:r>
                          <m:sSub>
                            <m:sSubPr>
                              <m:ctrlPr>
                                <a:rPr lang="en-US" sz="2700" b="0" i="1" kern="0" smtClean="0">
                                  <a:solidFill>
                                    <a:srgbClr val="000000"/>
                                  </a:solidFill>
                                  <a:latin typeface="Cambria Math" panose="02040503050406030204" pitchFamily="18" charset="0"/>
                                  <a:cs typeface="Times New Roman" panose="02020603050405020304" pitchFamily="18" charset="0"/>
                                </a:rPr>
                              </m:ctrlPr>
                            </m:sSubPr>
                            <m:e>
                              <m:r>
                                <a:rPr lang="en-US" sz="2700" b="0" i="1" kern="0" smtClean="0">
                                  <a:solidFill>
                                    <a:srgbClr val="000000"/>
                                  </a:solidFill>
                                  <a:latin typeface="Cambria Math" panose="02040503050406030204" pitchFamily="18" charset="0"/>
                                  <a:cs typeface="Times New Roman" panose="02020603050405020304" pitchFamily="18" charset="0"/>
                                </a:rPr>
                                <m:t>𝑂</m:t>
                              </m:r>
                            </m:e>
                            <m:sub>
                              <m:r>
                                <a:rPr lang="en-US" sz="2700" b="0" i="1" kern="0" smtClean="0">
                                  <a:solidFill>
                                    <a:srgbClr val="000000"/>
                                  </a:solidFill>
                                  <a:latin typeface="Cambria Math" panose="02040503050406030204" pitchFamily="18" charset="0"/>
                                  <a:cs typeface="Times New Roman" panose="02020603050405020304" pitchFamily="18" charset="0"/>
                                </a:rPr>
                                <m:t>4</m:t>
                              </m:r>
                            </m:sub>
                          </m:sSub>
                        </m:e>
                      </m:d>
                      <m:r>
                        <a:rPr lang="en-US" sz="2700" b="0" i="1" kern="0" smtClean="0">
                          <a:solidFill>
                            <a:srgbClr val="000000"/>
                          </a:solidFill>
                          <a:latin typeface="Cambria Math" panose="02040503050406030204" pitchFamily="18" charset="0"/>
                          <a:cs typeface="Times New Roman" panose="02020603050405020304" pitchFamily="18" charset="0"/>
                        </a:rPr>
                        <m:t>=</m:t>
                      </m:r>
                      <m:d>
                        <m:dPr>
                          <m:ctrlPr>
                            <a:rPr lang="en-US" sz="2700" b="0" i="1" kern="0" smtClean="0">
                              <a:solidFill>
                                <a:srgbClr val="000000"/>
                              </a:solidFill>
                              <a:latin typeface="Cambria Math" panose="02040503050406030204" pitchFamily="18" charset="0"/>
                              <a:cs typeface="Times New Roman" panose="02020603050405020304" pitchFamily="18" charset="0"/>
                            </a:rPr>
                          </m:ctrlPr>
                        </m:dPr>
                        <m:e>
                          <m:f>
                            <m:fPr>
                              <m:ctrlPr>
                                <a:rPr lang="en-US" sz="2700" b="0" i="1" kern="0" smtClean="0">
                                  <a:solidFill>
                                    <a:srgbClr val="000000"/>
                                  </a:solidFill>
                                  <a:latin typeface="Cambria Math" panose="02040503050406030204" pitchFamily="18" charset="0"/>
                                  <a:cs typeface="Times New Roman" panose="02020603050405020304" pitchFamily="18" charset="0"/>
                                </a:rPr>
                              </m:ctrlPr>
                            </m:fPr>
                            <m:num>
                              <m:r>
                                <a:rPr lang="en-US" sz="2700" i="1" kern="0">
                                  <a:solidFill>
                                    <a:srgbClr val="000000"/>
                                  </a:solidFill>
                                  <a:latin typeface="Cambria Math" panose="02040503050406030204" pitchFamily="18" charset="0"/>
                                  <a:cs typeface="Times New Roman" panose="02020603050405020304" pitchFamily="18" charset="0"/>
                                </a:rPr>
                                <m:t>0,00625 </m:t>
                              </m:r>
                              <m:r>
                                <a:rPr lang="en-US" sz="2700" i="1" kern="0">
                                  <a:solidFill>
                                    <a:srgbClr val="000000"/>
                                  </a:solidFill>
                                  <a:latin typeface="Cambria Math" panose="02040503050406030204" pitchFamily="18" charset="0"/>
                                  <a:cs typeface="Times New Roman" panose="02020603050405020304" pitchFamily="18" charset="0"/>
                                </a:rPr>
                                <m:t>𝑚𝑜𝑙</m:t>
                              </m:r>
                              <m:r>
                                <a:rPr lang="en-US" sz="2700" i="1" kern="0">
                                  <a:solidFill>
                                    <a:srgbClr val="000000"/>
                                  </a:solidFill>
                                  <a:latin typeface="Cambria Math" panose="02040503050406030204" pitchFamily="18" charset="0"/>
                                  <a:cs typeface="Times New Roman" panose="02020603050405020304" pitchFamily="18" charset="0"/>
                                </a:rPr>
                                <m:t> </m:t>
                              </m:r>
                              <m:sSub>
                                <m:sSubPr>
                                  <m:ctrlPr>
                                    <a:rPr lang="en-US" sz="2700" i="1" kern="0">
                                      <a:solidFill>
                                        <a:srgbClr val="000000"/>
                                      </a:solidFill>
                                      <a:latin typeface="Cambria Math" panose="02040503050406030204" pitchFamily="18" charset="0"/>
                                      <a:cs typeface="Times New Roman" panose="02020603050405020304" pitchFamily="18" charset="0"/>
                                    </a:rPr>
                                  </m:ctrlPr>
                                </m:sSubPr>
                                <m:e>
                                  <m:r>
                                    <a:rPr lang="en-US" sz="2700" i="1" kern="0">
                                      <a:solidFill>
                                        <a:srgbClr val="000000"/>
                                      </a:solidFill>
                                      <a:latin typeface="Cambria Math" panose="02040503050406030204" pitchFamily="18" charset="0"/>
                                      <a:cs typeface="Times New Roman" panose="02020603050405020304" pitchFamily="18" charset="0"/>
                                    </a:rPr>
                                    <m:t>𝐻</m:t>
                                  </m:r>
                                </m:e>
                                <m:sub>
                                  <m:r>
                                    <a:rPr lang="en-US" sz="2700" i="1" kern="0">
                                      <a:solidFill>
                                        <a:srgbClr val="000000"/>
                                      </a:solidFill>
                                      <a:latin typeface="Cambria Math" panose="02040503050406030204" pitchFamily="18" charset="0"/>
                                      <a:cs typeface="Times New Roman" panose="02020603050405020304" pitchFamily="18" charset="0"/>
                                    </a:rPr>
                                    <m:t>3</m:t>
                                  </m:r>
                                </m:sub>
                              </m:sSub>
                              <m:r>
                                <a:rPr lang="en-US" sz="2700" i="1" kern="0">
                                  <a:solidFill>
                                    <a:srgbClr val="000000"/>
                                  </a:solidFill>
                                  <a:latin typeface="Cambria Math" panose="02040503050406030204" pitchFamily="18" charset="0"/>
                                  <a:cs typeface="Times New Roman" panose="02020603050405020304" pitchFamily="18" charset="0"/>
                                </a:rPr>
                                <m:t>𝑃</m:t>
                              </m:r>
                              <m:sSub>
                                <m:sSubPr>
                                  <m:ctrlPr>
                                    <a:rPr lang="en-US" sz="2700" i="1" kern="0">
                                      <a:solidFill>
                                        <a:srgbClr val="000000"/>
                                      </a:solidFill>
                                      <a:latin typeface="Cambria Math" panose="02040503050406030204" pitchFamily="18" charset="0"/>
                                      <a:cs typeface="Times New Roman" panose="02020603050405020304" pitchFamily="18" charset="0"/>
                                    </a:rPr>
                                  </m:ctrlPr>
                                </m:sSubPr>
                                <m:e>
                                  <m:r>
                                    <a:rPr lang="en-US" sz="2700" i="1" kern="0">
                                      <a:solidFill>
                                        <a:srgbClr val="000000"/>
                                      </a:solidFill>
                                      <a:latin typeface="Cambria Math" panose="02040503050406030204" pitchFamily="18" charset="0"/>
                                      <a:cs typeface="Times New Roman" panose="02020603050405020304" pitchFamily="18" charset="0"/>
                                    </a:rPr>
                                    <m:t>𝑂</m:t>
                                  </m:r>
                                </m:e>
                                <m:sub>
                                  <m:r>
                                    <a:rPr lang="en-US" sz="2700" i="1" kern="0">
                                      <a:solidFill>
                                        <a:srgbClr val="000000"/>
                                      </a:solidFill>
                                      <a:latin typeface="Cambria Math" panose="02040503050406030204" pitchFamily="18" charset="0"/>
                                      <a:cs typeface="Times New Roman" panose="02020603050405020304" pitchFamily="18" charset="0"/>
                                    </a:rPr>
                                    <m:t>4</m:t>
                                  </m:r>
                                </m:sub>
                              </m:sSub>
                            </m:num>
                            <m:den>
                              <m:r>
                                <a:rPr lang="en-US" sz="2700" b="0" i="1" kern="0" smtClean="0">
                                  <a:solidFill>
                                    <a:srgbClr val="000000"/>
                                  </a:solidFill>
                                  <a:latin typeface="Cambria Math" panose="02040503050406030204" pitchFamily="18" charset="0"/>
                                  <a:cs typeface="Times New Roman" panose="02020603050405020304" pitchFamily="18" charset="0"/>
                                </a:rPr>
                                <m:t>0,0198 </m:t>
                              </m:r>
                              <m:r>
                                <a:rPr lang="en-US" sz="2700" b="0" i="1" kern="0" smtClean="0">
                                  <a:solidFill>
                                    <a:srgbClr val="000000"/>
                                  </a:solidFill>
                                  <a:latin typeface="Cambria Math" panose="02040503050406030204" pitchFamily="18" charset="0"/>
                                  <a:cs typeface="Times New Roman" panose="02020603050405020304" pitchFamily="18" charset="0"/>
                                </a:rPr>
                                <m:t>𝐿</m:t>
                              </m:r>
                            </m:den>
                          </m:f>
                        </m:e>
                      </m:d>
                    </m:oMath>
                  </m:oMathPara>
                </a14:m>
                <a:endParaRPr lang="en-US" sz="27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17" name="Content Placeholder 2">
                <a:extLst>
                  <a:ext uri="{FF2B5EF4-FFF2-40B4-BE49-F238E27FC236}">
                    <a16:creationId xmlns:a16="http://schemas.microsoft.com/office/drawing/2014/main" id="{8C3D9E74-543F-46B1-9D2E-0C0D7398C2B5}"/>
                  </a:ext>
                </a:extLst>
              </p:cNvPr>
              <p:cNvSpPr txBox="1">
                <a:spLocks noRot="1" noChangeAspect="1" noMove="1" noResize="1" noEditPoints="1" noAdjustHandles="1" noChangeArrowheads="1" noChangeShapeType="1" noTextEdit="1"/>
              </p:cNvSpPr>
              <p:nvPr/>
            </p:nvSpPr>
            <p:spPr bwMode="auto">
              <a:xfrm>
                <a:off x="-78662" y="5419373"/>
                <a:ext cx="9222662" cy="978844"/>
              </a:xfrm>
              <a:prstGeom prst="rect">
                <a:avLst/>
              </a:prstGeom>
              <a:blipFill>
                <a:blip r:embed="rId2"/>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val="1"/>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Content Placeholder 2">
                <a:extLst>
                  <a:ext uri="{FF2B5EF4-FFF2-40B4-BE49-F238E27FC236}">
                    <a16:creationId xmlns:a16="http://schemas.microsoft.com/office/drawing/2014/main" id="{BFE32020-E92D-4043-A166-A4D6557849F4}"/>
                  </a:ext>
                </a:extLst>
              </p:cNvPr>
              <p:cNvSpPr txBox="1">
                <a:spLocks/>
              </p:cNvSpPr>
              <p:nvPr/>
            </p:nvSpPr>
            <p:spPr bwMode="auto">
              <a:xfrm>
                <a:off x="1619672" y="4867379"/>
                <a:ext cx="3204847" cy="5808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left"/>
                    </m:oMathParaPr>
                    <m:oMath xmlns:m="http://schemas.openxmlformats.org/officeDocument/2006/math">
                      <m:r>
                        <a:rPr lang="en-US" sz="2700" i="1" kern="0" smtClean="0">
                          <a:solidFill>
                            <a:srgbClr val="000000"/>
                          </a:solidFill>
                          <a:latin typeface="Cambria Math" panose="02040503050406030204" pitchFamily="18" charset="0"/>
                          <a:cs typeface="Times New Roman" panose="02020603050405020304" pitchFamily="18" charset="0"/>
                        </a:rPr>
                        <m:t>=</m:t>
                      </m:r>
                      <m:r>
                        <a:rPr lang="en-US" sz="2700" b="0" i="1" kern="0" smtClean="0">
                          <a:solidFill>
                            <a:srgbClr val="000000"/>
                          </a:solidFill>
                          <a:latin typeface="Cambria Math" panose="02040503050406030204" pitchFamily="18" charset="0"/>
                          <a:cs typeface="Times New Roman" panose="02020603050405020304" pitchFamily="18" charset="0"/>
                        </a:rPr>
                        <m:t>0,00625 </m:t>
                      </m:r>
                      <m:r>
                        <a:rPr lang="en-US" sz="2700" b="0" i="1" kern="0" smtClean="0">
                          <a:solidFill>
                            <a:srgbClr val="000000"/>
                          </a:solidFill>
                          <a:latin typeface="Cambria Math" panose="02040503050406030204" pitchFamily="18" charset="0"/>
                          <a:cs typeface="Times New Roman" panose="02020603050405020304" pitchFamily="18" charset="0"/>
                        </a:rPr>
                        <m:t>𝑚𝑜𝑙</m:t>
                      </m:r>
                      <m:r>
                        <a:rPr lang="en-US" sz="2700" b="0" i="1" kern="0" smtClean="0">
                          <a:solidFill>
                            <a:srgbClr val="000000"/>
                          </a:solidFill>
                          <a:latin typeface="Cambria Math" panose="02040503050406030204" pitchFamily="18" charset="0"/>
                          <a:cs typeface="Times New Roman" panose="02020603050405020304" pitchFamily="18" charset="0"/>
                        </a:rPr>
                        <m:t> </m:t>
                      </m:r>
                      <m:sSub>
                        <m:sSubPr>
                          <m:ctrlPr>
                            <a:rPr lang="en-US" sz="2700" i="1" kern="0">
                              <a:solidFill>
                                <a:srgbClr val="000000"/>
                              </a:solidFill>
                              <a:latin typeface="Cambria Math" panose="02040503050406030204" pitchFamily="18" charset="0"/>
                              <a:cs typeface="Times New Roman" panose="02020603050405020304" pitchFamily="18" charset="0"/>
                            </a:rPr>
                          </m:ctrlPr>
                        </m:sSubPr>
                        <m:e>
                          <m:r>
                            <a:rPr lang="en-US" sz="2700" i="1" kern="0">
                              <a:solidFill>
                                <a:srgbClr val="000000"/>
                              </a:solidFill>
                              <a:latin typeface="Cambria Math" panose="02040503050406030204" pitchFamily="18" charset="0"/>
                              <a:cs typeface="Times New Roman" panose="02020603050405020304" pitchFamily="18" charset="0"/>
                            </a:rPr>
                            <m:t>𝐻</m:t>
                          </m:r>
                        </m:e>
                        <m:sub>
                          <m:r>
                            <a:rPr lang="en-US" sz="2700" i="1" kern="0">
                              <a:solidFill>
                                <a:srgbClr val="000000"/>
                              </a:solidFill>
                              <a:latin typeface="Cambria Math" panose="02040503050406030204" pitchFamily="18" charset="0"/>
                              <a:cs typeface="Times New Roman" panose="02020603050405020304" pitchFamily="18" charset="0"/>
                            </a:rPr>
                            <m:t>3</m:t>
                          </m:r>
                        </m:sub>
                      </m:sSub>
                      <m:r>
                        <a:rPr lang="en-US" sz="2700" i="1" kern="0">
                          <a:solidFill>
                            <a:srgbClr val="000000"/>
                          </a:solidFill>
                          <a:latin typeface="Cambria Math" panose="02040503050406030204" pitchFamily="18" charset="0"/>
                          <a:cs typeface="Times New Roman" panose="02020603050405020304" pitchFamily="18" charset="0"/>
                        </a:rPr>
                        <m:t>𝑃</m:t>
                      </m:r>
                      <m:sSub>
                        <m:sSubPr>
                          <m:ctrlPr>
                            <a:rPr lang="en-US" sz="2700" i="1" kern="0">
                              <a:solidFill>
                                <a:srgbClr val="000000"/>
                              </a:solidFill>
                              <a:latin typeface="Cambria Math" panose="02040503050406030204" pitchFamily="18" charset="0"/>
                              <a:cs typeface="Times New Roman" panose="02020603050405020304" pitchFamily="18" charset="0"/>
                            </a:rPr>
                          </m:ctrlPr>
                        </m:sSubPr>
                        <m:e>
                          <m:r>
                            <a:rPr lang="en-US" sz="2700" i="1" kern="0">
                              <a:solidFill>
                                <a:srgbClr val="000000"/>
                              </a:solidFill>
                              <a:latin typeface="Cambria Math" panose="02040503050406030204" pitchFamily="18" charset="0"/>
                              <a:cs typeface="Times New Roman" panose="02020603050405020304" pitchFamily="18" charset="0"/>
                            </a:rPr>
                            <m:t>𝑂</m:t>
                          </m:r>
                        </m:e>
                        <m:sub>
                          <m:r>
                            <a:rPr lang="en-US" sz="2700" i="1" kern="0">
                              <a:solidFill>
                                <a:srgbClr val="000000"/>
                              </a:solidFill>
                              <a:latin typeface="Cambria Math" panose="02040503050406030204" pitchFamily="18" charset="0"/>
                              <a:cs typeface="Times New Roman" panose="02020603050405020304" pitchFamily="18" charset="0"/>
                            </a:rPr>
                            <m:t>4</m:t>
                          </m:r>
                        </m:sub>
                      </m:sSub>
                    </m:oMath>
                  </m:oMathPara>
                </a14:m>
                <a:endParaRPr lang="en-US" sz="27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22" name="Content Placeholder 2">
                <a:extLst>
                  <a:ext uri="{FF2B5EF4-FFF2-40B4-BE49-F238E27FC236}">
                    <a16:creationId xmlns:a16="http://schemas.microsoft.com/office/drawing/2014/main" id="{BFE32020-E92D-4043-A166-A4D6557849F4}"/>
                  </a:ext>
                </a:extLst>
              </p:cNvPr>
              <p:cNvSpPr txBox="1">
                <a:spLocks noRot="1" noChangeAspect="1" noMove="1" noResize="1" noEditPoints="1" noAdjustHandles="1" noChangeArrowheads="1" noChangeShapeType="1" noTextEdit="1"/>
              </p:cNvSpPr>
              <p:nvPr/>
            </p:nvSpPr>
            <p:spPr bwMode="auto">
              <a:xfrm>
                <a:off x="1619672" y="4867379"/>
                <a:ext cx="3204847" cy="580881"/>
              </a:xfrm>
              <a:prstGeom prst="rect">
                <a:avLst/>
              </a:prstGeom>
              <a:blipFill>
                <a:blip r:embed="rId3"/>
                <a:stretch>
                  <a:fillRect r="-4571"/>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val="1"/>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Content Placeholder 2">
                <a:extLst>
                  <a:ext uri="{FF2B5EF4-FFF2-40B4-BE49-F238E27FC236}">
                    <a16:creationId xmlns:a16="http://schemas.microsoft.com/office/drawing/2014/main" id="{C418F91C-E421-4F30-80B5-9B7F1DB88F63}"/>
                  </a:ext>
                </a:extLst>
              </p:cNvPr>
              <p:cNvSpPr txBox="1">
                <a:spLocks/>
              </p:cNvSpPr>
              <p:nvPr/>
            </p:nvSpPr>
            <p:spPr bwMode="auto">
              <a:xfrm>
                <a:off x="-72563" y="4011656"/>
                <a:ext cx="9222662" cy="97884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left"/>
                    </m:oMathParaPr>
                    <m:oMath xmlns:m="http://schemas.openxmlformats.org/officeDocument/2006/math">
                      <m:r>
                        <a:rPr lang="en-US" sz="2700" b="0" i="1" kern="0" smtClean="0">
                          <a:solidFill>
                            <a:srgbClr val="000000"/>
                          </a:solidFill>
                          <a:latin typeface="Cambria Math" panose="02040503050406030204" pitchFamily="18" charset="0"/>
                          <a:cs typeface="Times New Roman" panose="02020603050405020304" pitchFamily="18" charset="0"/>
                        </a:rPr>
                        <m:t>𝑚𝑜𝑙</m:t>
                      </m:r>
                      <m:r>
                        <a:rPr lang="en-US" sz="2700" b="0" i="1" kern="0" smtClean="0">
                          <a:solidFill>
                            <a:srgbClr val="000000"/>
                          </a:solidFill>
                          <a:latin typeface="Cambria Math" panose="02040503050406030204" pitchFamily="18" charset="0"/>
                          <a:cs typeface="Times New Roman" panose="02020603050405020304" pitchFamily="18" charset="0"/>
                        </a:rPr>
                        <m:t> </m:t>
                      </m:r>
                      <m:sSub>
                        <m:sSubPr>
                          <m:ctrlPr>
                            <a:rPr lang="en-US" sz="2700" i="1" kern="0">
                              <a:solidFill>
                                <a:srgbClr val="000000"/>
                              </a:solidFill>
                              <a:latin typeface="Cambria Math" panose="02040503050406030204" pitchFamily="18" charset="0"/>
                              <a:cs typeface="Times New Roman" panose="02020603050405020304" pitchFamily="18" charset="0"/>
                            </a:rPr>
                          </m:ctrlPr>
                        </m:sSubPr>
                        <m:e>
                          <m:r>
                            <a:rPr lang="en-US" sz="2700" i="1" kern="0">
                              <a:solidFill>
                                <a:srgbClr val="000000"/>
                              </a:solidFill>
                              <a:latin typeface="Cambria Math" panose="02040503050406030204" pitchFamily="18" charset="0"/>
                              <a:cs typeface="Times New Roman" panose="02020603050405020304" pitchFamily="18" charset="0"/>
                            </a:rPr>
                            <m:t>𝐻</m:t>
                          </m:r>
                        </m:e>
                        <m:sub>
                          <m:r>
                            <a:rPr lang="en-US" sz="2700" i="1" kern="0">
                              <a:solidFill>
                                <a:srgbClr val="000000"/>
                              </a:solidFill>
                              <a:latin typeface="Cambria Math" panose="02040503050406030204" pitchFamily="18" charset="0"/>
                              <a:cs typeface="Times New Roman" panose="02020603050405020304" pitchFamily="18" charset="0"/>
                            </a:rPr>
                            <m:t>3</m:t>
                          </m:r>
                        </m:sub>
                      </m:sSub>
                      <m:r>
                        <a:rPr lang="en-US" sz="2700" i="1" kern="0">
                          <a:solidFill>
                            <a:srgbClr val="000000"/>
                          </a:solidFill>
                          <a:latin typeface="Cambria Math" panose="02040503050406030204" pitchFamily="18" charset="0"/>
                          <a:cs typeface="Times New Roman" panose="02020603050405020304" pitchFamily="18" charset="0"/>
                        </a:rPr>
                        <m:t>𝑃</m:t>
                      </m:r>
                      <m:sSub>
                        <m:sSubPr>
                          <m:ctrlPr>
                            <a:rPr lang="en-US" sz="2700" i="1" kern="0">
                              <a:solidFill>
                                <a:srgbClr val="000000"/>
                              </a:solidFill>
                              <a:latin typeface="Cambria Math" panose="02040503050406030204" pitchFamily="18" charset="0"/>
                              <a:cs typeface="Times New Roman" panose="02020603050405020304" pitchFamily="18" charset="0"/>
                            </a:rPr>
                          </m:ctrlPr>
                        </m:sSubPr>
                        <m:e>
                          <m:r>
                            <a:rPr lang="en-US" sz="2700" i="1" kern="0">
                              <a:solidFill>
                                <a:srgbClr val="000000"/>
                              </a:solidFill>
                              <a:latin typeface="Cambria Math" panose="02040503050406030204" pitchFamily="18" charset="0"/>
                              <a:cs typeface="Times New Roman" panose="02020603050405020304" pitchFamily="18" charset="0"/>
                            </a:rPr>
                            <m:t>𝑂</m:t>
                          </m:r>
                        </m:e>
                        <m:sub>
                          <m:r>
                            <a:rPr lang="en-US" sz="2700" i="1" kern="0">
                              <a:solidFill>
                                <a:srgbClr val="000000"/>
                              </a:solidFill>
                              <a:latin typeface="Cambria Math" panose="02040503050406030204" pitchFamily="18" charset="0"/>
                              <a:cs typeface="Times New Roman" panose="02020603050405020304" pitchFamily="18" charset="0"/>
                            </a:rPr>
                            <m:t>4</m:t>
                          </m:r>
                        </m:sub>
                      </m:sSub>
                      <m:r>
                        <a:rPr lang="en-US" sz="2700" b="0" i="1" kern="0" smtClean="0">
                          <a:solidFill>
                            <a:srgbClr val="000000"/>
                          </a:solidFill>
                          <a:latin typeface="Cambria Math" panose="02040503050406030204" pitchFamily="18" charset="0"/>
                          <a:cs typeface="Times New Roman" panose="02020603050405020304" pitchFamily="18" charset="0"/>
                        </a:rPr>
                        <m:t>=</m:t>
                      </m:r>
                      <m:d>
                        <m:dPr>
                          <m:ctrlPr>
                            <a:rPr lang="en-US" sz="2700" b="0" i="1" kern="0" smtClean="0">
                              <a:solidFill>
                                <a:srgbClr val="000000"/>
                              </a:solidFill>
                              <a:latin typeface="Cambria Math" panose="02040503050406030204" pitchFamily="18" charset="0"/>
                              <a:cs typeface="Times New Roman" panose="02020603050405020304" pitchFamily="18" charset="0"/>
                            </a:rPr>
                          </m:ctrlPr>
                        </m:dPr>
                        <m:e>
                          <m:r>
                            <a:rPr lang="en-US" sz="2700" b="0" i="1" kern="0" smtClean="0">
                              <a:solidFill>
                                <a:srgbClr val="000000"/>
                              </a:solidFill>
                              <a:latin typeface="Cambria Math" panose="02040503050406030204" pitchFamily="18" charset="0"/>
                              <a:cs typeface="Times New Roman" panose="02020603050405020304" pitchFamily="18" charset="0"/>
                            </a:rPr>
                            <m:t>0,0250 </m:t>
                          </m:r>
                          <m:r>
                            <a:rPr lang="en-US" sz="2700" b="0" i="1" kern="0" smtClean="0">
                              <a:solidFill>
                                <a:srgbClr val="000000"/>
                              </a:solidFill>
                              <a:latin typeface="Cambria Math" panose="02040503050406030204" pitchFamily="18" charset="0"/>
                              <a:cs typeface="Times New Roman" panose="02020603050405020304" pitchFamily="18" charset="0"/>
                            </a:rPr>
                            <m:t>𝐿</m:t>
                          </m:r>
                          <m:r>
                            <a:rPr lang="en-US" sz="2700" b="0" i="1" kern="0" smtClean="0">
                              <a:solidFill>
                                <a:srgbClr val="000000"/>
                              </a:solidFill>
                              <a:latin typeface="Cambria Math" panose="02040503050406030204" pitchFamily="18" charset="0"/>
                              <a:cs typeface="Times New Roman" panose="02020603050405020304" pitchFamily="18" charset="0"/>
                            </a:rPr>
                            <m:t> </m:t>
                          </m:r>
                          <m:r>
                            <a:rPr lang="en-US" sz="2700" b="0" i="1" kern="0" smtClean="0">
                              <a:solidFill>
                                <a:srgbClr val="000000"/>
                              </a:solidFill>
                              <a:latin typeface="Cambria Math" panose="02040503050406030204" pitchFamily="18" charset="0"/>
                              <a:cs typeface="Times New Roman" panose="02020603050405020304" pitchFamily="18" charset="0"/>
                            </a:rPr>
                            <m:t>𝐾𝑂𝐻</m:t>
                          </m:r>
                        </m:e>
                      </m:d>
                      <m:d>
                        <m:dPr>
                          <m:ctrlPr>
                            <a:rPr lang="en-US" sz="2700" b="0" i="1" kern="0" smtClean="0">
                              <a:solidFill>
                                <a:srgbClr val="000000"/>
                              </a:solidFill>
                              <a:latin typeface="Cambria Math" panose="02040503050406030204" pitchFamily="18" charset="0"/>
                              <a:cs typeface="Times New Roman" panose="02020603050405020304" pitchFamily="18" charset="0"/>
                            </a:rPr>
                          </m:ctrlPr>
                        </m:dPr>
                        <m:e>
                          <m:f>
                            <m:fPr>
                              <m:ctrlPr>
                                <a:rPr lang="en-US" sz="2700" b="0" i="1" kern="0" smtClean="0">
                                  <a:solidFill>
                                    <a:srgbClr val="000000"/>
                                  </a:solidFill>
                                  <a:latin typeface="Cambria Math" panose="02040503050406030204" pitchFamily="18" charset="0"/>
                                  <a:cs typeface="Times New Roman" panose="02020603050405020304" pitchFamily="18" charset="0"/>
                                </a:rPr>
                              </m:ctrlPr>
                            </m:fPr>
                            <m:num>
                              <m:r>
                                <a:rPr lang="en-US" sz="2700" b="0" i="1" kern="0" smtClean="0">
                                  <a:solidFill>
                                    <a:srgbClr val="000000"/>
                                  </a:solidFill>
                                  <a:latin typeface="Cambria Math" panose="02040503050406030204" pitchFamily="18" charset="0"/>
                                  <a:cs typeface="Times New Roman" panose="02020603050405020304" pitchFamily="18" charset="0"/>
                                </a:rPr>
                                <m:t>0,500 </m:t>
                              </m:r>
                              <m:r>
                                <a:rPr lang="en-US" sz="2700" b="0" i="1" kern="0" smtClean="0">
                                  <a:solidFill>
                                    <a:srgbClr val="000000"/>
                                  </a:solidFill>
                                  <a:latin typeface="Cambria Math" panose="02040503050406030204" pitchFamily="18" charset="0"/>
                                  <a:cs typeface="Times New Roman" panose="02020603050405020304" pitchFamily="18" charset="0"/>
                                </a:rPr>
                                <m:t>𝑚𝑜𝑙</m:t>
                              </m:r>
                            </m:num>
                            <m:den>
                              <m:r>
                                <a:rPr lang="en-US" sz="2700" b="0" i="1" kern="0" smtClean="0">
                                  <a:solidFill>
                                    <a:srgbClr val="000000"/>
                                  </a:solidFill>
                                  <a:latin typeface="Cambria Math" panose="02040503050406030204" pitchFamily="18" charset="0"/>
                                  <a:cs typeface="Times New Roman" panose="02020603050405020304" pitchFamily="18" charset="0"/>
                                </a:rPr>
                                <m:t>1 </m:t>
                              </m:r>
                              <m:r>
                                <a:rPr lang="en-US" sz="2700" b="0" i="1" kern="0" smtClean="0">
                                  <a:solidFill>
                                    <a:srgbClr val="000000"/>
                                  </a:solidFill>
                                  <a:latin typeface="Cambria Math" panose="02040503050406030204" pitchFamily="18" charset="0"/>
                                  <a:cs typeface="Times New Roman" panose="02020603050405020304" pitchFamily="18" charset="0"/>
                                </a:rPr>
                                <m:t>𝐿</m:t>
                              </m:r>
                            </m:den>
                          </m:f>
                        </m:e>
                      </m:d>
                      <m:d>
                        <m:dPr>
                          <m:ctrlPr>
                            <a:rPr lang="en-US" sz="2700" b="0" i="1" kern="0" smtClean="0">
                              <a:solidFill>
                                <a:srgbClr val="000000"/>
                              </a:solidFill>
                              <a:latin typeface="Cambria Math" panose="02040503050406030204" pitchFamily="18" charset="0"/>
                              <a:cs typeface="Times New Roman" panose="02020603050405020304" pitchFamily="18" charset="0"/>
                            </a:rPr>
                          </m:ctrlPr>
                        </m:dPr>
                        <m:e>
                          <m:f>
                            <m:fPr>
                              <m:ctrlPr>
                                <a:rPr lang="en-US" sz="2700" b="0" i="1" kern="0" smtClean="0">
                                  <a:solidFill>
                                    <a:srgbClr val="000000"/>
                                  </a:solidFill>
                                  <a:latin typeface="Cambria Math" panose="02040503050406030204" pitchFamily="18" charset="0"/>
                                  <a:cs typeface="Times New Roman" panose="02020603050405020304" pitchFamily="18" charset="0"/>
                                </a:rPr>
                              </m:ctrlPr>
                            </m:fPr>
                            <m:num>
                              <m:r>
                                <a:rPr lang="en-US" sz="2700" b="0" i="1" kern="0" smtClean="0">
                                  <a:solidFill>
                                    <a:srgbClr val="000000"/>
                                  </a:solidFill>
                                  <a:latin typeface="Cambria Math" panose="02040503050406030204" pitchFamily="18" charset="0"/>
                                  <a:cs typeface="Times New Roman" panose="02020603050405020304" pitchFamily="18" charset="0"/>
                                </a:rPr>
                                <m:t>1 </m:t>
                              </m:r>
                              <m:r>
                                <a:rPr lang="en-US" sz="2700" b="0" i="1" kern="0" smtClean="0">
                                  <a:solidFill>
                                    <a:srgbClr val="000000"/>
                                  </a:solidFill>
                                  <a:latin typeface="Cambria Math" panose="02040503050406030204" pitchFamily="18" charset="0"/>
                                  <a:cs typeface="Times New Roman" panose="02020603050405020304" pitchFamily="18" charset="0"/>
                                </a:rPr>
                                <m:t>𝑚𝑜𝑙</m:t>
                              </m:r>
                              <m:r>
                                <a:rPr lang="en-US" sz="2700" b="0" i="1" kern="0" smtClean="0">
                                  <a:solidFill>
                                    <a:srgbClr val="000000"/>
                                  </a:solidFill>
                                  <a:latin typeface="Cambria Math" panose="02040503050406030204" pitchFamily="18" charset="0"/>
                                  <a:cs typeface="Times New Roman" panose="02020603050405020304" pitchFamily="18" charset="0"/>
                                </a:rPr>
                                <m:t> </m:t>
                              </m:r>
                              <m:sSub>
                                <m:sSubPr>
                                  <m:ctrlPr>
                                    <a:rPr lang="en-US" sz="2700" i="1" kern="0">
                                      <a:solidFill>
                                        <a:srgbClr val="000000"/>
                                      </a:solidFill>
                                      <a:latin typeface="Cambria Math" panose="02040503050406030204" pitchFamily="18" charset="0"/>
                                      <a:cs typeface="Times New Roman" panose="02020603050405020304" pitchFamily="18" charset="0"/>
                                    </a:rPr>
                                  </m:ctrlPr>
                                </m:sSubPr>
                                <m:e>
                                  <m:r>
                                    <a:rPr lang="en-US" sz="2700" i="1" kern="0">
                                      <a:solidFill>
                                        <a:srgbClr val="000000"/>
                                      </a:solidFill>
                                      <a:latin typeface="Cambria Math" panose="02040503050406030204" pitchFamily="18" charset="0"/>
                                      <a:cs typeface="Times New Roman" panose="02020603050405020304" pitchFamily="18" charset="0"/>
                                    </a:rPr>
                                    <m:t>𝐻</m:t>
                                  </m:r>
                                </m:e>
                                <m:sub>
                                  <m:r>
                                    <a:rPr lang="en-US" sz="2700" i="1" kern="0">
                                      <a:solidFill>
                                        <a:srgbClr val="000000"/>
                                      </a:solidFill>
                                      <a:latin typeface="Cambria Math" panose="02040503050406030204" pitchFamily="18" charset="0"/>
                                      <a:cs typeface="Times New Roman" panose="02020603050405020304" pitchFamily="18" charset="0"/>
                                    </a:rPr>
                                    <m:t>3</m:t>
                                  </m:r>
                                </m:sub>
                              </m:sSub>
                              <m:r>
                                <a:rPr lang="en-US" sz="2700" i="1" kern="0">
                                  <a:solidFill>
                                    <a:srgbClr val="000000"/>
                                  </a:solidFill>
                                  <a:latin typeface="Cambria Math" panose="02040503050406030204" pitchFamily="18" charset="0"/>
                                  <a:cs typeface="Times New Roman" panose="02020603050405020304" pitchFamily="18" charset="0"/>
                                </a:rPr>
                                <m:t>𝑃</m:t>
                              </m:r>
                              <m:sSub>
                                <m:sSubPr>
                                  <m:ctrlPr>
                                    <a:rPr lang="en-US" sz="2700" i="1" kern="0">
                                      <a:solidFill>
                                        <a:srgbClr val="000000"/>
                                      </a:solidFill>
                                      <a:latin typeface="Cambria Math" panose="02040503050406030204" pitchFamily="18" charset="0"/>
                                      <a:cs typeface="Times New Roman" panose="02020603050405020304" pitchFamily="18" charset="0"/>
                                    </a:rPr>
                                  </m:ctrlPr>
                                </m:sSubPr>
                                <m:e>
                                  <m:r>
                                    <a:rPr lang="en-US" sz="2700" i="1" kern="0">
                                      <a:solidFill>
                                        <a:srgbClr val="000000"/>
                                      </a:solidFill>
                                      <a:latin typeface="Cambria Math" panose="02040503050406030204" pitchFamily="18" charset="0"/>
                                      <a:cs typeface="Times New Roman" panose="02020603050405020304" pitchFamily="18" charset="0"/>
                                    </a:rPr>
                                    <m:t>𝑂</m:t>
                                  </m:r>
                                </m:e>
                                <m:sub>
                                  <m:r>
                                    <a:rPr lang="en-US" sz="2700" i="1" kern="0">
                                      <a:solidFill>
                                        <a:srgbClr val="000000"/>
                                      </a:solidFill>
                                      <a:latin typeface="Cambria Math" panose="02040503050406030204" pitchFamily="18" charset="0"/>
                                      <a:cs typeface="Times New Roman" panose="02020603050405020304" pitchFamily="18" charset="0"/>
                                    </a:rPr>
                                    <m:t>4</m:t>
                                  </m:r>
                                </m:sub>
                              </m:sSub>
                            </m:num>
                            <m:den>
                              <m:r>
                                <a:rPr lang="en-US" sz="2700" b="0" i="1" kern="0" smtClean="0">
                                  <a:solidFill>
                                    <a:srgbClr val="000000"/>
                                  </a:solidFill>
                                  <a:latin typeface="Cambria Math" panose="02040503050406030204" pitchFamily="18" charset="0"/>
                                  <a:cs typeface="Times New Roman" panose="02020603050405020304" pitchFamily="18" charset="0"/>
                                </a:rPr>
                                <m:t>2 </m:t>
                              </m:r>
                              <m:r>
                                <a:rPr lang="en-US" sz="2700" b="0" i="1" kern="0" smtClean="0">
                                  <a:solidFill>
                                    <a:srgbClr val="000000"/>
                                  </a:solidFill>
                                  <a:latin typeface="Cambria Math" panose="02040503050406030204" pitchFamily="18" charset="0"/>
                                  <a:cs typeface="Times New Roman" panose="02020603050405020304" pitchFamily="18" charset="0"/>
                                </a:rPr>
                                <m:t>𝑚𝑜𝑙</m:t>
                              </m:r>
                              <m:r>
                                <a:rPr lang="en-US" sz="2700" b="0" i="1" kern="0" smtClean="0">
                                  <a:solidFill>
                                    <a:srgbClr val="000000"/>
                                  </a:solidFill>
                                  <a:latin typeface="Cambria Math" panose="02040503050406030204" pitchFamily="18" charset="0"/>
                                  <a:cs typeface="Times New Roman" panose="02020603050405020304" pitchFamily="18" charset="0"/>
                                </a:rPr>
                                <m:t> </m:t>
                              </m:r>
                              <m:r>
                                <a:rPr lang="en-US" sz="2700" b="0" i="1" kern="0" smtClean="0">
                                  <a:solidFill>
                                    <a:srgbClr val="000000"/>
                                  </a:solidFill>
                                  <a:latin typeface="Cambria Math" panose="02040503050406030204" pitchFamily="18" charset="0"/>
                                  <a:cs typeface="Times New Roman" panose="02020603050405020304" pitchFamily="18" charset="0"/>
                                </a:rPr>
                                <m:t>𝐾𝑂𝐻</m:t>
                              </m:r>
                            </m:den>
                          </m:f>
                        </m:e>
                      </m:d>
                    </m:oMath>
                  </m:oMathPara>
                </a14:m>
                <a:endParaRPr lang="en-US" sz="27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23" name="Content Placeholder 2">
                <a:extLst>
                  <a:ext uri="{FF2B5EF4-FFF2-40B4-BE49-F238E27FC236}">
                    <a16:creationId xmlns:a16="http://schemas.microsoft.com/office/drawing/2014/main" id="{C418F91C-E421-4F30-80B5-9B7F1DB88F63}"/>
                  </a:ext>
                </a:extLst>
              </p:cNvPr>
              <p:cNvSpPr txBox="1">
                <a:spLocks noRot="1" noChangeAspect="1" noMove="1" noResize="1" noEditPoints="1" noAdjustHandles="1" noChangeArrowheads="1" noChangeShapeType="1" noTextEdit="1"/>
              </p:cNvSpPr>
              <p:nvPr/>
            </p:nvSpPr>
            <p:spPr bwMode="auto">
              <a:xfrm>
                <a:off x="-72563" y="4011656"/>
                <a:ext cx="9222662" cy="978844"/>
              </a:xfrm>
              <a:prstGeom prst="rect">
                <a:avLst/>
              </a:prstGeom>
              <a:blipFill>
                <a:blip r:embed="rId4"/>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val="1"/>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Content Placeholder 2">
                <a:extLst>
                  <a:ext uri="{FF2B5EF4-FFF2-40B4-BE49-F238E27FC236}">
                    <a16:creationId xmlns:a16="http://schemas.microsoft.com/office/drawing/2014/main" id="{6F6C8E37-BC59-4C0B-AF62-EA1374E00F51}"/>
                  </a:ext>
                </a:extLst>
              </p:cNvPr>
              <p:cNvSpPr txBox="1">
                <a:spLocks/>
              </p:cNvSpPr>
              <p:nvPr/>
            </p:nvSpPr>
            <p:spPr bwMode="auto">
              <a:xfrm>
                <a:off x="4932040" y="5721713"/>
                <a:ext cx="3204847" cy="5808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left"/>
                    </m:oMathParaPr>
                    <m:oMath xmlns:m="http://schemas.openxmlformats.org/officeDocument/2006/math">
                      <m:r>
                        <a:rPr lang="en-US" sz="2700" i="1" kern="0" smtClean="0">
                          <a:solidFill>
                            <a:srgbClr val="000000"/>
                          </a:solidFill>
                          <a:latin typeface="Cambria Math" panose="02040503050406030204" pitchFamily="18" charset="0"/>
                          <a:cs typeface="Times New Roman" panose="02020603050405020304" pitchFamily="18" charset="0"/>
                        </a:rPr>
                        <m:t>=</m:t>
                      </m:r>
                      <m:r>
                        <a:rPr lang="en-US" sz="2700" b="0" i="1" kern="0" smtClean="0">
                          <a:solidFill>
                            <a:srgbClr val="000000"/>
                          </a:solidFill>
                          <a:latin typeface="Cambria Math" panose="02040503050406030204" pitchFamily="18" charset="0"/>
                          <a:cs typeface="Times New Roman" panose="02020603050405020304" pitchFamily="18" charset="0"/>
                        </a:rPr>
                        <m:t>0,316 </m:t>
                      </m:r>
                      <m:r>
                        <a:rPr lang="en-US" sz="2700" b="0" i="1" kern="0" smtClean="0">
                          <a:solidFill>
                            <a:srgbClr val="000000"/>
                          </a:solidFill>
                          <a:latin typeface="Cambria Math" panose="02040503050406030204" pitchFamily="18" charset="0"/>
                          <a:cs typeface="Times New Roman" panose="02020603050405020304" pitchFamily="18" charset="0"/>
                        </a:rPr>
                        <m:t>𝑀</m:t>
                      </m:r>
                    </m:oMath>
                  </m:oMathPara>
                </a14:m>
                <a:endParaRPr lang="en-US" sz="27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24" name="Content Placeholder 2">
                <a:extLst>
                  <a:ext uri="{FF2B5EF4-FFF2-40B4-BE49-F238E27FC236}">
                    <a16:creationId xmlns:a16="http://schemas.microsoft.com/office/drawing/2014/main" id="{6F6C8E37-BC59-4C0B-AF62-EA1374E00F51}"/>
                  </a:ext>
                </a:extLst>
              </p:cNvPr>
              <p:cNvSpPr txBox="1">
                <a:spLocks noRot="1" noChangeAspect="1" noMove="1" noResize="1" noEditPoints="1" noAdjustHandles="1" noChangeArrowheads="1" noChangeShapeType="1" noTextEdit="1"/>
              </p:cNvSpPr>
              <p:nvPr/>
            </p:nvSpPr>
            <p:spPr bwMode="auto">
              <a:xfrm>
                <a:off x="4932040" y="5721713"/>
                <a:ext cx="3204847" cy="580881"/>
              </a:xfrm>
              <a:prstGeom prst="rect">
                <a:avLst/>
              </a:prstGeom>
              <a:blipFill>
                <a:blip r:embed="rId5"/>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val="1"/>
                </a:ext>
              </a:extLst>
            </p:spPr>
            <p:txBody>
              <a:bodyPr/>
              <a:lstStyle/>
              <a:p>
                <a:r>
                  <a:rPr lang="en-US">
                    <a:noFill/>
                  </a:rPr>
                  <a:t> </a:t>
                </a:r>
              </a:p>
            </p:txBody>
          </p:sp>
        </mc:Fallback>
      </mc:AlternateContent>
    </p:spTree>
    <p:extLst>
      <p:ext uri="{BB962C8B-B14F-4D97-AF65-F5344CB8AC3E}">
        <p14:creationId xmlns:p14="http://schemas.microsoft.com/office/powerpoint/2010/main" val="494024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ppt_x"/>
                                          </p:val>
                                        </p:tav>
                                        <p:tav tm="100000">
                                          <p:val>
                                            <p:strVal val="#ppt_x"/>
                                          </p:val>
                                        </p:tav>
                                      </p:tavLst>
                                    </p:anim>
                                    <p:anim calcmode="lin" valueType="num">
                                      <p:cBhvr additive="base">
                                        <p:cTn id="1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fill="hold"/>
                                        <p:tgtEl>
                                          <p:spTgt spid="24"/>
                                        </p:tgtEl>
                                        <p:attrNameLst>
                                          <p:attrName>ppt_x</p:attrName>
                                        </p:attrNameLst>
                                      </p:cBhvr>
                                      <p:tavLst>
                                        <p:tav tm="0">
                                          <p:val>
                                            <p:strVal val="#ppt_x"/>
                                          </p:val>
                                        </p:tav>
                                        <p:tav tm="100000">
                                          <p:val>
                                            <p:strVal val="#ppt_x"/>
                                          </p:val>
                                        </p:tav>
                                      </p:tavLst>
                                    </p:anim>
                                    <p:anim calcmode="lin" valueType="num">
                                      <p:cBhvr additive="base">
                                        <p:cTn id="32" dur="500" fill="hold"/>
                                        <p:tgtEl>
                                          <p:spTgt spid="24"/>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ppt_x"/>
                                          </p:val>
                                        </p:tav>
                                        <p:tav tm="100000">
                                          <p:val>
                                            <p:strVal val="#ppt_x"/>
                                          </p:val>
                                        </p:tav>
                                      </p:tavLst>
                                    </p:anim>
                                    <p:anim calcmode="lin" valueType="num">
                                      <p:cBhvr additive="base">
                                        <p:cTn id="3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4" grpId="0"/>
      <p:bldP spid="17" grpId="0"/>
      <p:bldP spid="22" grpId="0"/>
      <p:bldP spid="23" grpId="0"/>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ECFBEC76-7E2C-4AEF-9967-3ED3580EB5DC}"/>
              </a:ext>
            </a:extLst>
          </p:cNvPr>
          <p:cNvSpPr/>
          <p:nvPr/>
        </p:nvSpPr>
        <p:spPr>
          <a:xfrm>
            <a:off x="5796136" y="5724569"/>
            <a:ext cx="1368152" cy="430261"/>
          </a:xfrm>
          <a:prstGeom prst="rect">
            <a:avLst/>
          </a:prstGeom>
          <a:no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sz="2700"/>
          </a:p>
        </p:txBody>
      </p:sp>
      <p:sp>
        <p:nvSpPr>
          <p:cNvPr id="2" name="Title 1"/>
          <p:cNvSpPr>
            <a:spLocks noGrp="1"/>
          </p:cNvSpPr>
          <p:nvPr>
            <p:ph type="title"/>
          </p:nvPr>
        </p:nvSpPr>
        <p:spPr>
          <a:xfrm>
            <a:off x="297024" y="457200"/>
            <a:ext cx="8549952" cy="585427"/>
          </a:xfrm>
        </p:spPr>
        <p:txBody>
          <a:bodyPr/>
          <a:lstStyle/>
          <a:p>
            <a:pPr algn="ctr"/>
            <a:r>
              <a:rPr lang="en-US" dirty="0">
                <a:solidFill>
                  <a:srgbClr val="003300"/>
                </a:solidFill>
                <a:latin typeface="Times New Roman" panose="02020603050405020304" pitchFamily="18" charset="0"/>
                <a:cs typeface="Times New Roman" panose="02020603050405020304" pitchFamily="18" charset="0"/>
              </a:rPr>
              <a:t>Question </a:t>
            </a:r>
            <a:r>
              <a:rPr lang="en-US" dirty="0" err="1">
                <a:solidFill>
                  <a:srgbClr val="003300"/>
                </a:solidFill>
                <a:latin typeface="Times New Roman" panose="02020603050405020304" pitchFamily="18" charset="0"/>
                <a:cs typeface="Times New Roman" panose="02020603050405020304" pitchFamily="18" charset="0"/>
              </a:rPr>
              <a:t>pratique</a:t>
            </a:r>
            <a:endParaRPr lang="en-US" dirty="0">
              <a:solidFill>
                <a:srgbClr val="003300"/>
              </a:solidFill>
              <a:latin typeface="Times New Roman" panose="02020603050405020304" pitchFamily="18" charset="0"/>
              <a:cs typeface="Times New Roman" panose="02020603050405020304" pitchFamily="18" charset="0"/>
            </a:endParaRPr>
          </a:p>
        </p:txBody>
      </p:sp>
      <p:sp>
        <p:nvSpPr>
          <p:cNvPr id="14" name="Content Placeholder 2">
            <a:extLst>
              <a:ext uri="{FF2B5EF4-FFF2-40B4-BE49-F238E27FC236}">
                <a16:creationId xmlns:a16="http://schemas.microsoft.com/office/drawing/2014/main" id="{D61795F3-7424-43B6-A928-BE21955BFF02}"/>
              </a:ext>
            </a:extLst>
          </p:cNvPr>
          <p:cNvSpPr txBox="1">
            <a:spLocks/>
          </p:cNvSpPr>
          <p:nvPr/>
        </p:nvSpPr>
        <p:spPr bwMode="auto">
          <a:xfrm>
            <a:off x="-61211" y="3026229"/>
            <a:ext cx="9126840" cy="1050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xmlns:mc="http://schemas.openxmlformats.org/markup-compatibility/2006"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r>
              <a:rPr lang="en-US" sz="2700" kern="0" dirty="0" err="1">
                <a:solidFill>
                  <a:srgbClr val="003300"/>
                </a:solidFill>
                <a:latin typeface="Times New Roman" panose="02020603050405020304" pitchFamily="18" charset="0"/>
                <a:cs typeface="Times New Roman" panose="02020603050405020304" pitchFamily="18" charset="0"/>
              </a:rPr>
              <a:t>Réponse</a:t>
            </a:r>
            <a:r>
              <a:rPr lang="en-US" sz="2700" kern="0" dirty="0">
                <a:solidFill>
                  <a:srgbClr val="003300"/>
                </a:solidFill>
                <a:latin typeface="Times New Roman" panose="02020603050405020304" pitchFamily="18" charset="0"/>
                <a:cs typeface="Times New Roman" panose="02020603050405020304" pitchFamily="18" charset="0"/>
              </a:rPr>
              <a:t> </a:t>
            </a:r>
            <a:r>
              <a:rPr lang="en-US" sz="2700" kern="0" dirty="0">
                <a:solidFill>
                  <a:srgbClr val="000000"/>
                </a:solidFill>
                <a:latin typeface="Times New Roman" panose="02020603050405020304" pitchFamily="18" charset="0"/>
                <a:cs typeface="Times New Roman" panose="02020603050405020304" pitchFamily="18" charset="0"/>
              </a:rPr>
              <a:t>– </a:t>
            </a:r>
            <a:r>
              <a:rPr lang="fr-CA" sz="2800" dirty="0">
                <a:solidFill>
                  <a:srgbClr val="000000"/>
                </a:solidFill>
                <a:latin typeface="Times New Roman" panose="02020603050405020304" pitchFamily="18" charset="0"/>
                <a:cs typeface="Times New Roman" panose="02020603050405020304" pitchFamily="18" charset="0"/>
              </a:rPr>
              <a:t>On peut faire les conversions suivantes, </a:t>
            </a:r>
          </a:p>
          <a:p>
            <a:pPr marL="0" lvl="0" indent="0" algn="ctr" eaLnBrk="1" hangingPunct="1">
              <a:spcBef>
                <a:spcPct val="0"/>
              </a:spcBef>
              <a:buNone/>
            </a:pPr>
            <a:r>
              <a:rPr lang="fr-CA" sz="2800" dirty="0">
                <a:solidFill>
                  <a:srgbClr val="000000"/>
                </a:solidFill>
                <a:latin typeface="Times New Roman" panose="02020603050405020304" pitchFamily="18" charset="0"/>
                <a:cs typeface="Times New Roman" panose="02020603050405020304" pitchFamily="18" charset="0"/>
              </a:rPr>
              <a:t>V KOH</a:t>
            </a:r>
            <a:r>
              <a:rPr lang="fr-CA" sz="2800" dirty="0">
                <a:solidFill>
                  <a:srgbClr val="000000"/>
                </a:solidFill>
                <a:latin typeface="Times New Roman" panose="02020603050405020304" pitchFamily="18" charset="0"/>
                <a:ea typeface="Calibri" panose="020F0502020204030204" pitchFamily="34" charset="0"/>
              </a:rPr>
              <a:t> → mol KOH → mol H</a:t>
            </a:r>
            <a:r>
              <a:rPr lang="fr-CA" sz="2800" baseline="-25000" dirty="0">
                <a:solidFill>
                  <a:srgbClr val="000000"/>
                </a:solidFill>
                <a:latin typeface="Times New Roman" panose="02020603050405020304" pitchFamily="18" charset="0"/>
                <a:ea typeface="Calibri" panose="020F0502020204030204" pitchFamily="34" charset="0"/>
              </a:rPr>
              <a:t>3</a:t>
            </a:r>
            <a:r>
              <a:rPr lang="fr-CA" sz="2800" dirty="0">
                <a:solidFill>
                  <a:srgbClr val="000000"/>
                </a:solidFill>
                <a:latin typeface="Times New Roman" panose="02020603050405020304" pitchFamily="18" charset="0"/>
                <a:ea typeface="Calibri" panose="020F0502020204030204" pitchFamily="34" charset="0"/>
              </a:rPr>
              <a:t>PO</a:t>
            </a:r>
            <a:r>
              <a:rPr lang="fr-CA" sz="2800" baseline="-25000" dirty="0">
                <a:solidFill>
                  <a:srgbClr val="000000"/>
                </a:solidFill>
                <a:latin typeface="Times New Roman" panose="02020603050405020304" pitchFamily="18" charset="0"/>
                <a:ea typeface="Calibri" panose="020F0502020204030204" pitchFamily="34" charset="0"/>
              </a:rPr>
              <a:t>4</a:t>
            </a:r>
            <a:r>
              <a:rPr lang="fr-CA" sz="2800" dirty="0">
                <a:solidFill>
                  <a:srgbClr val="000000"/>
                </a:solidFill>
                <a:latin typeface="Times New Roman" panose="02020603050405020304" pitchFamily="18" charset="0"/>
                <a:ea typeface="Calibri" panose="020F0502020204030204" pitchFamily="34" charset="0"/>
              </a:rPr>
              <a:t> → [H</a:t>
            </a:r>
            <a:r>
              <a:rPr lang="fr-CA" sz="2800" baseline="-25000" dirty="0">
                <a:solidFill>
                  <a:srgbClr val="000000"/>
                </a:solidFill>
                <a:latin typeface="Times New Roman" panose="02020603050405020304" pitchFamily="18" charset="0"/>
                <a:ea typeface="Calibri" panose="020F0502020204030204" pitchFamily="34" charset="0"/>
              </a:rPr>
              <a:t>3</a:t>
            </a:r>
            <a:r>
              <a:rPr lang="fr-CA" sz="2800" dirty="0">
                <a:solidFill>
                  <a:srgbClr val="000000"/>
                </a:solidFill>
                <a:latin typeface="Times New Roman" panose="02020603050405020304" pitchFamily="18" charset="0"/>
                <a:ea typeface="Calibri" panose="020F0502020204030204" pitchFamily="34" charset="0"/>
              </a:rPr>
              <a:t>PO</a:t>
            </a:r>
            <a:r>
              <a:rPr lang="fr-CA" sz="2800" baseline="-25000" dirty="0">
                <a:solidFill>
                  <a:srgbClr val="000000"/>
                </a:solidFill>
                <a:latin typeface="Times New Roman" panose="02020603050405020304" pitchFamily="18" charset="0"/>
                <a:ea typeface="Calibri" panose="020F0502020204030204" pitchFamily="34" charset="0"/>
              </a:rPr>
              <a:t>4</a:t>
            </a:r>
            <a:r>
              <a:rPr lang="fr-CA" sz="2800" dirty="0">
                <a:solidFill>
                  <a:srgbClr val="000000"/>
                </a:solidFill>
                <a:latin typeface="Times New Roman" panose="02020603050405020304" pitchFamily="18" charset="0"/>
                <a:ea typeface="Calibri" panose="020F0502020204030204" pitchFamily="34" charset="0"/>
              </a:rPr>
              <a:t>] </a:t>
            </a:r>
            <a:endParaRPr lang="fr-CA" sz="2800" dirty="0">
              <a:solidFill>
                <a:srgbClr val="000000"/>
              </a:solidFill>
              <a:latin typeface="Times New Roman" panose="02020603050405020304" pitchFamily="18" charset="0"/>
              <a:cs typeface="Times New Roman" panose="02020603050405020304" pitchFamily="18" charset="0"/>
            </a:endParaRPr>
          </a:p>
        </p:txBody>
      </p:sp>
      <p:sp>
        <p:nvSpPr>
          <p:cNvPr id="15" name="Content Placeholder 2">
            <a:extLst>
              <a:ext uri="{FF2B5EF4-FFF2-40B4-BE49-F238E27FC236}">
                <a16:creationId xmlns:a16="http://schemas.microsoft.com/office/drawing/2014/main" id="{541BDC13-0106-47E6-AFB0-BDE9BD57F779}"/>
              </a:ext>
            </a:extLst>
          </p:cNvPr>
          <p:cNvSpPr txBox="1">
            <a:spLocks/>
          </p:cNvSpPr>
          <p:nvPr/>
        </p:nvSpPr>
        <p:spPr bwMode="auto">
          <a:xfrm>
            <a:off x="-25233" y="943355"/>
            <a:ext cx="9064831" cy="1837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r>
              <a:rPr lang="en-US" sz="2700" kern="0" dirty="0">
                <a:solidFill>
                  <a:srgbClr val="C00000"/>
                </a:solidFill>
                <a:latin typeface="Times New Roman" panose="02020603050405020304" pitchFamily="18" charset="0"/>
                <a:cs typeface="Times New Roman" panose="02020603050405020304" pitchFamily="18" charset="0"/>
              </a:rPr>
              <a:t>Question</a:t>
            </a:r>
            <a:r>
              <a:rPr lang="en-US" sz="2700" kern="0" dirty="0">
                <a:solidFill>
                  <a:srgbClr val="000000"/>
                </a:solidFill>
                <a:latin typeface="Times New Roman" panose="02020603050405020304" pitchFamily="18" charset="0"/>
                <a:cs typeface="Times New Roman" panose="02020603050405020304" pitchFamily="18" charset="0"/>
              </a:rPr>
              <a:t> – </a:t>
            </a:r>
            <a:r>
              <a:rPr lang="fr-CA" sz="2700" dirty="0">
                <a:solidFill>
                  <a:srgbClr val="000000"/>
                </a:solidFill>
                <a:latin typeface="Times New Roman" panose="02020603050405020304" pitchFamily="18" charset="0"/>
                <a:ea typeface="Calibri" panose="020F0502020204030204" pitchFamily="34" charset="0"/>
              </a:rPr>
              <a:t>Calculez [H</a:t>
            </a:r>
            <a:r>
              <a:rPr lang="fr-CA" sz="2700" baseline="-25000" dirty="0">
                <a:solidFill>
                  <a:srgbClr val="000000"/>
                </a:solidFill>
                <a:latin typeface="Times New Roman" panose="02020603050405020304" pitchFamily="18" charset="0"/>
                <a:ea typeface="Calibri" panose="020F0502020204030204" pitchFamily="34" charset="0"/>
              </a:rPr>
              <a:t>3</a:t>
            </a:r>
            <a:r>
              <a:rPr lang="fr-CA" sz="2700" dirty="0">
                <a:solidFill>
                  <a:srgbClr val="000000"/>
                </a:solidFill>
                <a:latin typeface="Times New Roman" panose="02020603050405020304" pitchFamily="18" charset="0"/>
                <a:ea typeface="Calibri" panose="020F0502020204030204" pitchFamily="34" charset="0"/>
              </a:rPr>
              <a:t>PO</a:t>
            </a:r>
            <a:r>
              <a:rPr lang="fr-CA" sz="2700" baseline="-25000" dirty="0">
                <a:solidFill>
                  <a:srgbClr val="000000"/>
                </a:solidFill>
                <a:latin typeface="Times New Roman" panose="02020603050405020304" pitchFamily="18" charset="0"/>
                <a:ea typeface="Calibri" panose="020F0502020204030204" pitchFamily="34" charset="0"/>
              </a:rPr>
              <a:t>4</a:t>
            </a:r>
            <a:r>
              <a:rPr lang="fr-CA" sz="2700" dirty="0">
                <a:solidFill>
                  <a:srgbClr val="000000"/>
                </a:solidFill>
                <a:latin typeface="Times New Roman" panose="02020603050405020304" pitchFamily="18" charset="0"/>
                <a:ea typeface="Calibri" panose="020F0502020204030204" pitchFamily="34" charset="0"/>
              </a:rPr>
              <a:t>] si 23,46 </a:t>
            </a:r>
            <a:r>
              <a:rPr lang="fr-CA" sz="2700" dirty="0" err="1">
                <a:solidFill>
                  <a:srgbClr val="000000"/>
                </a:solidFill>
                <a:latin typeface="Times New Roman" panose="02020603050405020304" pitchFamily="18" charset="0"/>
                <a:ea typeface="Calibri" panose="020F0502020204030204" pitchFamily="34" charset="0"/>
              </a:rPr>
              <a:t>mL</a:t>
            </a:r>
            <a:r>
              <a:rPr lang="fr-CA" sz="2700" dirty="0">
                <a:solidFill>
                  <a:srgbClr val="000000"/>
                </a:solidFill>
                <a:latin typeface="Times New Roman" panose="02020603050405020304" pitchFamily="18" charset="0"/>
                <a:ea typeface="Calibri" panose="020F0502020204030204" pitchFamily="34" charset="0"/>
              </a:rPr>
              <a:t> de 0,750 M KOH est nécessaire pour réagir complétement avec 15,00 </a:t>
            </a:r>
            <a:r>
              <a:rPr lang="fr-CA" sz="2700" dirty="0" err="1">
                <a:solidFill>
                  <a:srgbClr val="000000"/>
                </a:solidFill>
                <a:latin typeface="Times New Roman" panose="02020603050405020304" pitchFamily="18" charset="0"/>
                <a:ea typeface="Calibri" panose="020F0502020204030204" pitchFamily="34" charset="0"/>
              </a:rPr>
              <a:t>mL</a:t>
            </a:r>
            <a:r>
              <a:rPr lang="fr-CA" sz="2700" dirty="0">
                <a:solidFill>
                  <a:srgbClr val="000000"/>
                </a:solidFill>
                <a:latin typeface="Times New Roman" panose="02020603050405020304" pitchFamily="18" charset="0"/>
                <a:ea typeface="Calibri" panose="020F0502020204030204" pitchFamily="34" charset="0"/>
              </a:rPr>
              <a:t> de H</a:t>
            </a:r>
            <a:r>
              <a:rPr lang="fr-CA" sz="2700" baseline="-25000" dirty="0">
                <a:solidFill>
                  <a:srgbClr val="000000"/>
                </a:solidFill>
                <a:latin typeface="Times New Roman" panose="02020603050405020304" pitchFamily="18" charset="0"/>
                <a:ea typeface="Calibri" panose="020F0502020204030204" pitchFamily="34" charset="0"/>
              </a:rPr>
              <a:t>3</a:t>
            </a:r>
            <a:r>
              <a:rPr lang="fr-CA" sz="2700" dirty="0">
                <a:solidFill>
                  <a:srgbClr val="000000"/>
                </a:solidFill>
                <a:latin typeface="Times New Roman" panose="02020603050405020304" pitchFamily="18" charset="0"/>
                <a:ea typeface="Calibri" panose="020F0502020204030204" pitchFamily="34" charset="0"/>
              </a:rPr>
              <a:t>PO</a:t>
            </a:r>
            <a:r>
              <a:rPr lang="fr-CA" sz="2700" baseline="-25000" dirty="0">
                <a:solidFill>
                  <a:srgbClr val="000000"/>
                </a:solidFill>
                <a:latin typeface="Times New Roman" panose="02020603050405020304" pitchFamily="18" charset="0"/>
                <a:ea typeface="Calibri" panose="020F0502020204030204" pitchFamily="34" charset="0"/>
              </a:rPr>
              <a:t>4 </a:t>
            </a:r>
            <a:r>
              <a:rPr lang="fr-CA" sz="2700" dirty="0">
                <a:solidFill>
                  <a:srgbClr val="000000"/>
                </a:solidFill>
                <a:latin typeface="Times New Roman" panose="02020603050405020304" pitchFamily="18" charset="0"/>
                <a:ea typeface="Calibri" panose="020F0502020204030204" pitchFamily="34" charset="0"/>
              </a:rPr>
              <a:t>selon la réaction suivante </a:t>
            </a:r>
          </a:p>
          <a:p>
            <a:pPr marL="0" lvl="0" indent="0" algn="ctr" eaLnBrk="1" hangingPunct="1">
              <a:spcBef>
                <a:spcPct val="0"/>
              </a:spcBef>
              <a:buNone/>
            </a:pPr>
            <a:r>
              <a:rPr lang="fr-CA" sz="2700" dirty="0">
                <a:solidFill>
                  <a:srgbClr val="000000"/>
                </a:solidFill>
                <a:latin typeface="Times New Roman" panose="02020603050405020304" pitchFamily="18" charset="0"/>
                <a:ea typeface="Calibri" panose="020F0502020204030204" pitchFamily="34" charset="0"/>
              </a:rPr>
              <a:t>H</a:t>
            </a:r>
            <a:r>
              <a:rPr lang="fr-CA" sz="2700" baseline="-25000" dirty="0">
                <a:solidFill>
                  <a:srgbClr val="000000"/>
                </a:solidFill>
                <a:latin typeface="Times New Roman" panose="02020603050405020304" pitchFamily="18" charset="0"/>
                <a:ea typeface="Calibri" panose="020F0502020204030204" pitchFamily="34" charset="0"/>
              </a:rPr>
              <a:t>3</a:t>
            </a:r>
            <a:r>
              <a:rPr lang="fr-CA" sz="2700" dirty="0">
                <a:solidFill>
                  <a:srgbClr val="000000"/>
                </a:solidFill>
                <a:latin typeface="Times New Roman" panose="02020603050405020304" pitchFamily="18" charset="0"/>
                <a:ea typeface="Calibri" panose="020F0502020204030204" pitchFamily="34" charset="0"/>
              </a:rPr>
              <a:t>PO</a:t>
            </a:r>
            <a:r>
              <a:rPr lang="fr-CA" sz="2700" baseline="-25000" dirty="0">
                <a:solidFill>
                  <a:srgbClr val="000000"/>
                </a:solidFill>
                <a:latin typeface="Times New Roman" panose="02020603050405020304" pitchFamily="18" charset="0"/>
                <a:ea typeface="Calibri" panose="020F0502020204030204" pitchFamily="34" charset="0"/>
              </a:rPr>
              <a:t>4</a:t>
            </a:r>
            <a:r>
              <a:rPr lang="fr-CA" sz="2700" dirty="0">
                <a:solidFill>
                  <a:srgbClr val="000000"/>
                </a:solidFill>
                <a:latin typeface="Times New Roman" panose="02020603050405020304" pitchFamily="18" charset="0"/>
                <a:ea typeface="Calibri" panose="020F0502020204030204" pitchFamily="34" charset="0"/>
              </a:rPr>
              <a:t> + 2KOH → K</a:t>
            </a:r>
            <a:r>
              <a:rPr lang="fr-CA" sz="2700" baseline="-25000" dirty="0">
                <a:solidFill>
                  <a:srgbClr val="000000"/>
                </a:solidFill>
                <a:latin typeface="Times New Roman" panose="02020603050405020304" pitchFamily="18" charset="0"/>
                <a:ea typeface="Calibri" panose="020F0502020204030204" pitchFamily="34" charset="0"/>
              </a:rPr>
              <a:t>2</a:t>
            </a:r>
            <a:r>
              <a:rPr lang="fr-CA" sz="2700" dirty="0">
                <a:solidFill>
                  <a:srgbClr val="000000"/>
                </a:solidFill>
                <a:latin typeface="Times New Roman" panose="02020603050405020304" pitchFamily="18" charset="0"/>
                <a:ea typeface="Calibri" panose="020F0502020204030204" pitchFamily="34" charset="0"/>
              </a:rPr>
              <a:t>HPO</a:t>
            </a:r>
            <a:r>
              <a:rPr lang="fr-CA" sz="2700" baseline="-25000" dirty="0">
                <a:solidFill>
                  <a:srgbClr val="000000"/>
                </a:solidFill>
                <a:latin typeface="Times New Roman" panose="02020603050405020304" pitchFamily="18" charset="0"/>
                <a:ea typeface="Calibri" panose="020F0502020204030204" pitchFamily="34" charset="0"/>
              </a:rPr>
              <a:t>4</a:t>
            </a:r>
            <a:r>
              <a:rPr lang="fr-CA" sz="2700" dirty="0">
                <a:solidFill>
                  <a:srgbClr val="000000"/>
                </a:solidFill>
                <a:latin typeface="Times New Roman" panose="02020603050405020304" pitchFamily="18" charset="0"/>
                <a:ea typeface="Calibri" panose="020F0502020204030204" pitchFamily="34" charset="0"/>
              </a:rPr>
              <a:t> + 2H</a:t>
            </a:r>
            <a:r>
              <a:rPr lang="fr-CA" sz="2700" baseline="-25000" dirty="0">
                <a:solidFill>
                  <a:srgbClr val="000000"/>
                </a:solidFill>
                <a:latin typeface="Times New Roman" panose="02020603050405020304" pitchFamily="18" charset="0"/>
                <a:ea typeface="Calibri" panose="020F0502020204030204" pitchFamily="34" charset="0"/>
              </a:rPr>
              <a:t>2</a:t>
            </a:r>
            <a:r>
              <a:rPr lang="fr-CA" sz="2700" dirty="0">
                <a:solidFill>
                  <a:srgbClr val="000000"/>
                </a:solidFill>
                <a:latin typeface="Times New Roman" panose="02020603050405020304" pitchFamily="18" charset="0"/>
                <a:ea typeface="Calibri" panose="020F0502020204030204" pitchFamily="34" charset="0"/>
              </a:rPr>
              <a:t>O</a:t>
            </a:r>
          </a:p>
        </p:txBody>
      </p:sp>
      <mc:AlternateContent xmlns:mc="http://schemas.openxmlformats.org/markup-compatibility/2006" xmlns:a14="http://schemas.microsoft.com/office/drawing/2010/main">
        <mc:Choice Requires="a14">
          <p:sp>
            <p:nvSpPr>
              <p:cNvPr id="17" name="Content Placeholder 2">
                <a:extLst>
                  <a:ext uri="{FF2B5EF4-FFF2-40B4-BE49-F238E27FC236}">
                    <a16:creationId xmlns:a16="http://schemas.microsoft.com/office/drawing/2014/main" id="{8C3D9E74-543F-46B1-9D2E-0C0D7398C2B5}"/>
                  </a:ext>
                </a:extLst>
              </p:cNvPr>
              <p:cNvSpPr txBox="1">
                <a:spLocks/>
              </p:cNvSpPr>
              <p:nvPr/>
            </p:nvSpPr>
            <p:spPr bwMode="auto">
              <a:xfrm>
                <a:off x="-78662" y="5419373"/>
                <a:ext cx="9222662" cy="97884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left"/>
                    </m:oMathParaPr>
                    <m:oMath xmlns:m="http://schemas.openxmlformats.org/officeDocument/2006/math">
                      <m:d>
                        <m:dPr>
                          <m:begChr m:val="["/>
                          <m:endChr m:val="]"/>
                          <m:ctrlPr>
                            <a:rPr lang="en-US" sz="2700" b="0" i="1" kern="0" smtClean="0">
                              <a:solidFill>
                                <a:srgbClr val="000000"/>
                              </a:solidFill>
                              <a:latin typeface="Cambria Math" panose="02040503050406030204" pitchFamily="18" charset="0"/>
                              <a:cs typeface="Times New Roman" panose="02020603050405020304" pitchFamily="18" charset="0"/>
                            </a:rPr>
                          </m:ctrlPr>
                        </m:dPr>
                        <m:e>
                          <m:sSub>
                            <m:sSubPr>
                              <m:ctrlPr>
                                <a:rPr lang="en-US" sz="2700" b="0" i="1" kern="0" smtClean="0">
                                  <a:solidFill>
                                    <a:srgbClr val="000000"/>
                                  </a:solidFill>
                                  <a:latin typeface="Cambria Math" panose="02040503050406030204" pitchFamily="18" charset="0"/>
                                  <a:cs typeface="Times New Roman" panose="02020603050405020304" pitchFamily="18" charset="0"/>
                                </a:rPr>
                              </m:ctrlPr>
                            </m:sSubPr>
                            <m:e>
                              <m:r>
                                <a:rPr lang="en-US" sz="2700" b="0" i="1" kern="0" smtClean="0">
                                  <a:solidFill>
                                    <a:srgbClr val="000000"/>
                                  </a:solidFill>
                                  <a:latin typeface="Cambria Math" panose="02040503050406030204" pitchFamily="18" charset="0"/>
                                  <a:cs typeface="Times New Roman" panose="02020603050405020304" pitchFamily="18" charset="0"/>
                                </a:rPr>
                                <m:t>𝐻</m:t>
                              </m:r>
                            </m:e>
                            <m:sub>
                              <m:r>
                                <a:rPr lang="en-US" sz="2700" b="0" i="1" kern="0" smtClean="0">
                                  <a:solidFill>
                                    <a:srgbClr val="000000"/>
                                  </a:solidFill>
                                  <a:latin typeface="Cambria Math" panose="02040503050406030204" pitchFamily="18" charset="0"/>
                                  <a:cs typeface="Times New Roman" panose="02020603050405020304" pitchFamily="18" charset="0"/>
                                </a:rPr>
                                <m:t>3</m:t>
                              </m:r>
                            </m:sub>
                          </m:sSub>
                          <m:r>
                            <a:rPr lang="en-US" sz="2700" b="0" i="1" kern="0" smtClean="0">
                              <a:solidFill>
                                <a:srgbClr val="000000"/>
                              </a:solidFill>
                              <a:latin typeface="Cambria Math" panose="02040503050406030204" pitchFamily="18" charset="0"/>
                              <a:cs typeface="Times New Roman" panose="02020603050405020304" pitchFamily="18" charset="0"/>
                            </a:rPr>
                            <m:t>𝑃</m:t>
                          </m:r>
                          <m:sSub>
                            <m:sSubPr>
                              <m:ctrlPr>
                                <a:rPr lang="en-US" sz="2700" b="0" i="1" kern="0" smtClean="0">
                                  <a:solidFill>
                                    <a:srgbClr val="000000"/>
                                  </a:solidFill>
                                  <a:latin typeface="Cambria Math" panose="02040503050406030204" pitchFamily="18" charset="0"/>
                                  <a:cs typeface="Times New Roman" panose="02020603050405020304" pitchFamily="18" charset="0"/>
                                </a:rPr>
                              </m:ctrlPr>
                            </m:sSubPr>
                            <m:e>
                              <m:r>
                                <a:rPr lang="en-US" sz="2700" b="0" i="1" kern="0" smtClean="0">
                                  <a:solidFill>
                                    <a:srgbClr val="000000"/>
                                  </a:solidFill>
                                  <a:latin typeface="Cambria Math" panose="02040503050406030204" pitchFamily="18" charset="0"/>
                                  <a:cs typeface="Times New Roman" panose="02020603050405020304" pitchFamily="18" charset="0"/>
                                </a:rPr>
                                <m:t>𝑂</m:t>
                              </m:r>
                            </m:e>
                            <m:sub>
                              <m:r>
                                <a:rPr lang="en-US" sz="2700" b="0" i="1" kern="0" smtClean="0">
                                  <a:solidFill>
                                    <a:srgbClr val="000000"/>
                                  </a:solidFill>
                                  <a:latin typeface="Cambria Math" panose="02040503050406030204" pitchFamily="18" charset="0"/>
                                  <a:cs typeface="Times New Roman" panose="02020603050405020304" pitchFamily="18" charset="0"/>
                                </a:rPr>
                                <m:t>4</m:t>
                              </m:r>
                            </m:sub>
                          </m:sSub>
                        </m:e>
                      </m:d>
                      <m:r>
                        <a:rPr lang="en-US" sz="2700" b="0" i="1" kern="0" smtClean="0">
                          <a:solidFill>
                            <a:srgbClr val="000000"/>
                          </a:solidFill>
                          <a:latin typeface="Cambria Math" panose="02040503050406030204" pitchFamily="18" charset="0"/>
                          <a:cs typeface="Times New Roman" panose="02020603050405020304" pitchFamily="18" charset="0"/>
                        </a:rPr>
                        <m:t>=</m:t>
                      </m:r>
                      <m:d>
                        <m:dPr>
                          <m:ctrlPr>
                            <a:rPr lang="en-US" sz="2700" b="0" i="1" kern="0" smtClean="0">
                              <a:solidFill>
                                <a:srgbClr val="000000"/>
                              </a:solidFill>
                              <a:latin typeface="Cambria Math" panose="02040503050406030204" pitchFamily="18" charset="0"/>
                              <a:cs typeface="Times New Roman" panose="02020603050405020304" pitchFamily="18" charset="0"/>
                            </a:rPr>
                          </m:ctrlPr>
                        </m:dPr>
                        <m:e>
                          <m:f>
                            <m:fPr>
                              <m:ctrlPr>
                                <a:rPr lang="en-US" sz="2700" b="0" i="1" kern="0" smtClean="0">
                                  <a:solidFill>
                                    <a:srgbClr val="000000"/>
                                  </a:solidFill>
                                  <a:latin typeface="Cambria Math" panose="02040503050406030204" pitchFamily="18" charset="0"/>
                                  <a:cs typeface="Times New Roman" panose="02020603050405020304" pitchFamily="18" charset="0"/>
                                </a:rPr>
                              </m:ctrlPr>
                            </m:fPr>
                            <m:num>
                              <m:r>
                                <a:rPr lang="en-US" sz="2700" i="1" kern="0">
                                  <a:solidFill>
                                    <a:srgbClr val="000000"/>
                                  </a:solidFill>
                                  <a:latin typeface="Cambria Math" panose="02040503050406030204" pitchFamily="18" charset="0"/>
                                  <a:cs typeface="Times New Roman" panose="02020603050405020304" pitchFamily="18" charset="0"/>
                                </a:rPr>
                                <m:t>0,00</m:t>
                              </m:r>
                              <m:r>
                                <a:rPr lang="en-US" sz="2700" b="0" i="1" kern="0" smtClean="0">
                                  <a:solidFill>
                                    <a:srgbClr val="000000"/>
                                  </a:solidFill>
                                  <a:latin typeface="Cambria Math" panose="02040503050406030204" pitchFamily="18" charset="0"/>
                                  <a:cs typeface="Times New Roman" panose="02020603050405020304" pitchFamily="18" charset="0"/>
                                </a:rPr>
                                <m:t>8 797 5</m:t>
                              </m:r>
                              <m:r>
                                <a:rPr lang="en-US" sz="2700" i="1" kern="0">
                                  <a:solidFill>
                                    <a:srgbClr val="000000"/>
                                  </a:solidFill>
                                  <a:latin typeface="Cambria Math" panose="02040503050406030204" pitchFamily="18" charset="0"/>
                                  <a:cs typeface="Times New Roman" panose="02020603050405020304" pitchFamily="18" charset="0"/>
                                </a:rPr>
                                <m:t> </m:t>
                              </m:r>
                              <m:r>
                                <a:rPr lang="en-US" sz="2700" i="1" kern="0">
                                  <a:solidFill>
                                    <a:srgbClr val="000000"/>
                                  </a:solidFill>
                                  <a:latin typeface="Cambria Math" panose="02040503050406030204" pitchFamily="18" charset="0"/>
                                  <a:cs typeface="Times New Roman" panose="02020603050405020304" pitchFamily="18" charset="0"/>
                                </a:rPr>
                                <m:t>𝑚𝑜𝑙</m:t>
                              </m:r>
                              <m:r>
                                <a:rPr lang="en-US" sz="2700" i="1" kern="0">
                                  <a:solidFill>
                                    <a:srgbClr val="000000"/>
                                  </a:solidFill>
                                  <a:latin typeface="Cambria Math" panose="02040503050406030204" pitchFamily="18" charset="0"/>
                                  <a:cs typeface="Times New Roman" panose="02020603050405020304" pitchFamily="18" charset="0"/>
                                </a:rPr>
                                <m:t> </m:t>
                              </m:r>
                              <m:sSub>
                                <m:sSubPr>
                                  <m:ctrlPr>
                                    <a:rPr lang="en-US" sz="2700" i="1" kern="0">
                                      <a:solidFill>
                                        <a:srgbClr val="000000"/>
                                      </a:solidFill>
                                      <a:latin typeface="Cambria Math" panose="02040503050406030204" pitchFamily="18" charset="0"/>
                                      <a:cs typeface="Times New Roman" panose="02020603050405020304" pitchFamily="18" charset="0"/>
                                    </a:rPr>
                                  </m:ctrlPr>
                                </m:sSubPr>
                                <m:e>
                                  <m:r>
                                    <a:rPr lang="en-US" sz="2700" i="1" kern="0">
                                      <a:solidFill>
                                        <a:srgbClr val="000000"/>
                                      </a:solidFill>
                                      <a:latin typeface="Cambria Math" panose="02040503050406030204" pitchFamily="18" charset="0"/>
                                      <a:cs typeface="Times New Roman" panose="02020603050405020304" pitchFamily="18" charset="0"/>
                                    </a:rPr>
                                    <m:t>𝐻</m:t>
                                  </m:r>
                                </m:e>
                                <m:sub>
                                  <m:r>
                                    <a:rPr lang="en-US" sz="2700" i="1" kern="0">
                                      <a:solidFill>
                                        <a:srgbClr val="000000"/>
                                      </a:solidFill>
                                      <a:latin typeface="Cambria Math" panose="02040503050406030204" pitchFamily="18" charset="0"/>
                                      <a:cs typeface="Times New Roman" panose="02020603050405020304" pitchFamily="18" charset="0"/>
                                    </a:rPr>
                                    <m:t>3</m:t>
                                  </m:r>
                                </m:sub>
                              </m:sSub>
                              <m:r>
                                <a:rPr lang="en-US" sz="2700" i="1" kern="0">
                                  <a:solidFill>
                                    <a:srgbClr val="000000"/>
                                  </a:solidFill>
                                  <a:latin typeface="Cambria Math" panose="02040503050406030204" pitchFamily="18" charset="0"/>
                                  <a:cs typeface="Times New Roman" panose="02020603050405020304" pitchFamily="18" charset="0"/>
                                </a:rPr>
                                <m:t>𝑃</m:t>
                              </m:r>
                              <m:sSub>
                                <m:sSubPr>
                                  <m:ctrlPr>
                                    <a:rPr lang="en-US" sz="2700" i="1" kern="0">
                                      <a:solidFill>
                                        <a:srgbClr val="000000"/>
                                      </a:solidFill>
                                      <a:latin typeface="Cambria Math" panose="02040503050406030204" pitchFamily="18" charset="0"/>
                                      <a:cs typeface="Times New Roman" panose="02020603050405020304" pitchFamily="18" charset="0"/>
                                    </a:rPr>
                                  </m:ctrlPr>
                                </m:sSubPr>
                                <m:e>
                                  <m:r>
                                    <a:rPr lang="en-US" sz="2700" i="1" kern="0">
                                      <a:solidFill>
                                        <a:srgbClr val="000000"/>
                                      </a:solidFill>
                                      <a:latin typeface="Cambria Math" panose="02040503050406030204" pitchFamily="18" charset="0"/>
                                      <a:cs typeface="Times New Roman" panose="02020603050405020304" pitchFamily="18" charset="0"/>
                                    </a:rPr>
                                    <m:t>𝑂</m:t>
                                  </m:r>
                                </m:e>
                                <m:sub>
                                  <m:r>
                                    <a:rPr lang="en-US" sz="2700" i="1" kern="0">
                                      <a:solidFill>
                                        <a:srgbClr val="000000"/>
                                      </a:solidFill>
                                      <a:latin typeface="Cambria Math" panose="02040503050406030204" pitchFamily="18" charset="0"/>
                                      <a:cs typeface="Times New Roman" panose="02020603050405020304" pitchFamily="18" charset="0"/>
                                    </a:rPr>
                                    <m:t>4</m:t>
                                  </m:r>
                                </m:sub>
                              </m:sSub>
                            </m:num>
                            <m:den>
                              <m:r>
                                <a:rPr lang="en-US" sz="2700" b="0" i="1" kern="0" smtClean="0">
                                  <a:solidFill>
                                    <a:srgbClr val="000000"/>
                                  </a:solidFill>
                                  <a:latin typeface="Cambria Math" panose="02040503050406030204" pitchFamily="18" charset="0"/>
                                  <a:cs typeface="Times New Roman" panose="02020603050405020304" pitchFamily="18" charset="0"/>
                                </a:rPr>
                                <m:t>0,015 00 </m:t>
                              </m:r>
                              <m:r>
                                <a:rPr lang="en-US" sz="2700" b="0" i="1" kern="0" smtClean="0">
                                  <a:solidFill>
                                    <a:srgbClr val="000000"/>
                                  </a:solidFill>
                                  <a:latin typeface="Cambria Math" panose="02040503050406030204" pitchFamily="18" charset="0"/>
                                  <a:cs typeface="Times New Roman" panose="02020603050405020304" pitchFamily="18" charset="0"/>
                                </a:rPr>
                                <m:t>𝐿</m:t>
                              </m:r>
                            </m:den>
                          </m:f>
                        </m:e>
                      </m:d>
                    </m:oMath>
                  </m:oMathPara>
                </a14:m>
                <a:endParaRPr lang="en-US" sz="27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17" name="Content Placeholder 2">
                <a:extLst>
                  <a:ext uri="{FF2B5EF4-FFF2-40B4-BE49-F238E27FC236}">
                    <a16:creationId xmlns:a16="http://schemas.microsoft.com/office/drawing/2014/main" id="{8C3D9E74-543F-46B1-9D2E-0C0D7398C2B5}"/>
                  </a:ext>
                </a:extLst>
              </p:cNvPr>
              <p:cNvSpPr txBox="1">
                <a:spLocks noRot="1" noChangeAspect="1" noMove="1" noResize="1" noEditPoints="1" noAdjustHandles="1" noChangeArrowheads="1" noChangeShapeType="1" noTextEdit="1"/>
              </p:cNvSpPr>
              <p:nvPr/>
            </p:nvSpPr>
            <p:spPr bwMode="auto">
              <a:xfrm>
                <a:off x="-78662" y="5419373"/>
                <a:ext cx="9222662" cy="978844"/>
              </a:xfrm>
              <a:prstGeom prst="rect">
                <a:avLst/>
              </a:prstGeom>
              <a:blipFill>
                <a:blip r:embed="rId2"/>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val="1"/>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Content Placeholder 2">
                <a:extLst>
                  <a:ext uri="{FF2B5EF4-FFF2-40B4-BE49-F238E27FC236}">
                    <a16:creationId xmlns:a16="http://schemas.microsoft.com/office/drawing/2014/main" id="{BFE32020-E92D-4043-A166-A4D6557849F4}"/>
                  </a:ext>
                </a:extLst>
              </p:cNvPr>
              <p:cNvSpPr txBox="1">
                <a:spLocks/>
              </p:cNvSpPr>
              <p:nvPr/>
            </p:nvSpPr>
            <p:spPr bwMode="auto">
              <a:xfrm>
                <a:off x="1619672" y="4867379"/>
                <a:ext cx="3204847" cy="5808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left"/>
                    </m:oMathParaPr>
                    <m:oMath xmlns:m="http://schemas.openxmlformats.org/officeDocument/2006/math">
                      <m:r>
                        <a:rPr lang="en-US" sz="2700" i="1" kern="0" smtClean="0">
                          <a:solidFill>
                            <a:srgbClr val="000000"/>
                          </a:solidFill>
                          <a:latin typeface="Cambria Math" panose="02040503050406030204" pitchFamily="18" charset="0"/>
                          <a:cs typeface="Times New Roman" panose="02020603050405020304" pitchFamily="18" charset="0"/>
                        </a:rPr>
                        <m:t>=</m:t>
                      </m:r>
                      <m:r>
                        <a:rPr lang="en-US" sz="2700" b="0" i="1" kern="0" smtClean="0">
                          <a:solidFill>
                            <a:srgbClr val="000000"/>
                          </a:solidFill>
                          <a:latin typeface="Cambria Math" panose="02040503050406030204" pitchFamily="18" charset="0"/>
                          <a:cs typeface="Times New Roman" panose="02020603050405020304" pitchFamily="18" charset="0"/>
                        </a:rPr>
                        <m:t>0,008 797 5 </m:t>
                      </m:r>
                      <m:r>
                        <a:rPr lang="en-US" sz="2700" b="0" i="1" kern="0" smtClean="0">
                          <a:solidFill>
                            <a:srgbClr val="000000"/>
                          </a:solidFill>
                          <a:latin typeface="Cambria Math" panose="02040503050406030204" pitchFamily="18" charset="0"/>
                          <a:cs typeface="Times New Roman" panose="02020603050405020304" pitchFamily="18" charset="0"/>
                        </a:rPr>
                        <m:t>𝑚𝑜𝑙</m:t>
                      </m:r>
                      <m:r>
                        <a:rPr lang="en-US" sz="2700" b="0" i="1" kern="0" smtClean="0">
                          <a:solidFill>
                            <a:srgbClr val="000000"/>
                          </a:solidFill>
                          <a:latin typeface="Cambria Math" panose="02040503050406030204" pitchFamily="18" charset="0"/>
                          <a:cs typeface="Times New Roman" panose="02020603050405020304" pitchFamily="18" charset="0"/>
                        </a:rPr>
                        <m:t> </m:t>
                      </m:r>
                      <m:sSub>
                        <m:sSubPr>
                          <m:ctrlPr>
                            <a:rPr lang="en-US" sz="2700" i="1" kern="0">
                              <a:solidFill>
                                <a:srgbClr val="000000"/>
                              </a:solidFill>
                              <a:latin typeface="Cambria Math" panose="02040503050406030204" pitchFamily="18" charset="0"/>
                              <a:cs typeface="Times New Roman" panose="02020603050405020304" pitchFamily="18" charset="0"/>
                            </a:rPr>
                          </m:ctrlPr>
                        </m:sSubPr>
                        <m:e>
                          <m:r>
                            <a:rPr lang="en-US" sz="2700" i="1" kern="0">
                              <a:solidFill>
                                <a:srgbClr val="000000"/>
                              </a:solidFill>
                              <a:latin typeface="Cambria Math" panose="02040503050406030204" pitchFamily="18" charset="0"/>
                              <a:cs typeface="Times New Roman" panose="02020603050405020304" pitchFamily="18" charset="0"/>
                            </a:rPr>
                            <m:t>𝐻</m:t>
                          </m:r>
                        </m:e>
                        <m:sub>
                          <m:r>
                            <a:rPr lang="en-US" sz="2700" i="1" kern="0">
                              <a:solidFill>
                                <a:srgbClr val="000000"/>
                              </a:solidFill>
                              <a:latin typeface="Cambria Math" panose="02040503050406030204" pitchFamily="18" charset="0"/>
                              <a:cs typeface="Times New Roman" panose="02020603050405020304" pitchFamily="18" charset="0"/>
                            </a:rPr>
                            <m:t>3</m:t>
                          </m:r>
                        </m:sub>
                      </m:sSub>
                      <m:r>
                        <a:rPr lang="en-US" sz="2700" i="1" kern="0">
                          <a:solidFill>
                            <a:srgbClr val="000000"/>
                          </a:solidFill>
                          <a:latin typeface="Cambria Math" panose="02040503050406030204" pitchFamily="18" charset="0"/>
                          <a:cs typeface="Times New Roman" panose="02020603050405020304" pitchFamily="18" charset="0"/>
                        </a:rPr>
                        <m:t>𝑃</m:t>
                      </m:r>
                      <m:sSub>
                        <m:sSubPr>
                          <m:ctrlPr>
                            <a:rPr lang="en-US" sz="2700" i="1" kern="0">
                              <a:solidFill>
                                <a:srgbClr val="000000"/>
                              </a:solidFill>
                              <a:latin typeface="Cambria Math" panose="02040503050406030204" pitchFamily="18" charset="0"/>
                              <a:cs typeface="Times New Roman" panose="02020603050405020304" pitchFamily="18" charset="0"/>
                            </a:rPr>
                          </m:ctrlPr>
                        </m:sSubPr>
                        <m:e>
                          <m:r>
                            <a:rPr lang="en-US" sz="2700" i="1" kern="0">
                              <a:solidFill>
                                <a:srgbClr val="000000"/>
                              </a:solidFill>
                              <a:latin typeface="Cambria Math" panose="02040503050406030204" pitchFamily="18" charset="0"/>
                              <a:cs typeface="Times New Roman" panose="02020603050405020304" pitchFamily="18" charset="0"/>
                            </a:rPr>
                            <m:t>𝑂</m:t>
                          </m:r>
                        </m:e>
                        <m:sub>
                          <m:r>
                            <a:rPr lang="en-US" sz="2700" i="1" kern="0">
                              <a:solidFill>
                                <a:srgbClr val="000000"/>
                              </a:solidFill>
                              <a:latin typeface="Cambria Math" panose="02040503050406030204" pitchFamily="18" charset="0"/>
                              <a:cs typeface="Times New Roman" panose="02020603050405020304" pitchFamily="18" charset="0"/>
                            </a:rPr>
                            <m:t>4</m:t>
                          </m:r>
                        </m:sub>
                      </m:sSub>
                    </m:oMath>
                  </m:oMathPara>
                </a14:m>
                <a:endParaRPr lang="en-US" sz="27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22" name="Content Placeholder 2">
                <a:extLst>
                  <a:ext uri="{FF2B5EF4-FFF2-40B4-BE49-F238E27FC236}">
                    <a16:creationId xmlns:a16="http://schemas.microsoft.com/office/drawing/2014/main" id="{BFE32020-E92D-4043-A166-A4D6557849F4}"/>
                  </a:ext>
                </a:extLst>
              </p:cNvPr>
              <p:cNvSpPr txBox="1">
                <a:spLocks noRot="1" noChangeAspect="1" noMove="1" noResize="1" noEditPoints="1" noAdjustHandles="1" noChangeArrowheads="1" noChangeShapeType="1" noTextEdit="1"/>
              </p:cNvSpPr>
              <p:nvPr/>
            </p:nvSpPr>
            <p:spPr bwMode="auto">
              <a:xfrm>
                <a:off x="1619672" y="4867379"/>
                <a:ext cx="3204847" cy="580881"/>
              </a:xfrm>
              <a:prstGeom prst="rect">
                <a:avLst/>
              </a:prstGeom>
              <a:blipFill>
                <a:blip r:embed="rId3"/>
                <a:stretch>
                  <a:fillRect r="-21143"/>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val="1"/>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Content Placeholder 2">
                <a:extLst>
                  <a:ext uri="{FF2B5EF4-FFF2-40B4-BE49-F238E27FC236}">
                    <a16:creationId xmlns:a16="http://schemas.microsoft.com/office/drawing/2014/main" id="{C418F91C-E421-4F30-80B5-9B7F1DB88F63}"/>
                  </a:ext>
                </a:extLst>
              </p:cNvPr>
              <p:cNvSpPr txBox="1">
                <a:spLocks/>
              </p:cNvSpPr>
              <p:nvPr/>
            </p:nvSpPr>
            <p:spPr bwMode="auto">
              <a:xfrm>
                <a:off x="-72563" y="4011656"/>
                <a:ext cx="9222662" cy="97884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left"/>
                    </m:oMathParaPr>
                    <m:oMath xmlns:m="http://schemas.openxmlformats.org/officeDocument/2006/math">
                      <m:r>
                        <a:rPr lang="en-US" sz="2700" b="0" i="1" kern="0" smtClean="0">
                          <a:solidFill>
                            <a:srgbClr val="000000"/>
                          </a:solidFill>
                          <a:latin typeface="Cambria Math" panose="02040503050406030204" pitchFamily="18" charset="0"/>
                          <a:cs typeface="Times New Roman" panose="02020603050405020304" pitchFamily="18" charset="0"/>
                        </a:rPr>
                        <m:t>𝑚𝑜𝑙</m:t>
                      </m:r>
                      <m:r>
                        <a:rPr lang="en-US" sz="2700" b="0" i="1" kern="0" smtClean="0">
                          <a:solidFill>
                            <a:srgbClr val="000000"/>
                          </a:solidFill>
                          <a:latin typeface="Cambria Math" panose="02040503050406030204" pitchFamily="18" charset="0"/>
                          <a:cs typeface="Times New Roman" panose="02020603050405020304" pitchFamily="18" charset="0"/>
                        </a:rPr>
                        <m:t> </m:t>
                      </m:r>
                      <m:sSub>
                        <m:sSubPr>
                          <m:ctrlPr>
                            <a:rPr lang="en-US" sz="2700" i="1" kern="0">
                              <a:solidFill>
                                <a:srgbClr val="000000"/>
                              </a:solidFill>
                              <a:latin typeface="Cambria Math" panose="02040503050406030204" pitchFamily="18" charset="0"/>
                              <a:cs typeface="Times New Roman" panose="02020603050405020304" pitchFamily="18" charset="0"/>
                            </a:rPr>
                          </m:ctrlPr>
                        </m:sSubPr>
                        <m:e>
                          <m:r>
                            <a:rPr lang="en-US" sz="2700" i="1" kern="0">
                              <a:solidFill>
                                <a:srgbClr val="000000"/>
                              </a:solidFill>
                              <a:latin typeface="Cambria Math" panose="02040503050406030204" pitchFamily="18" charset="0"/>
                              <a:cs typeface="Times New Roman" panose="02020603050405020304" pitchFamily="18" charset="0"/>
                            </a:rPr>
                            <m:t>𝐻</m:t>
                          </m:r>
                        </m:e>
                        <m:sub>
                          <m:r>
                            <a:rPr lang="en-US" sz="2700" i="1" kern="0">
                              <a:solidFill>
                                <a:srgbClr val="000000"/>
                              </a:solidFill>
                              <a:latin typeface="Cambria Math" panose="02040503050406030204" pitchFamily="18" charset="0"/>
                              <a:cs typeface="Times New Roman" panose="02020603050405020304" pitchFamily="18" charset="0"/>
                            </a:rPr>
                            <m:t>3</m:t>
                          </m:r>
                        </m:sub>
                      </m:sSub>
                      <m:r>
                        <a:rPr lang="en-US" sz="2700" i="1" kern="0">
                          <a:solidFill>
                            <a:srgbClr val="000000"/>
                          </a:solidFill>
                          <a:latin typeface="Cambria Math" panose="02040503050406030204" pitchFamily="18" charset="0"/>
                          <a:cs typeface="Times New Roman" panose="02020603050405020304" pitchFamily="18" charset="0"/>
                        </a:rPr>
                        <m:t>𝑃</m:t>
                      </m:r>
                      <m:sSub>
                        <m:sSubPr>
                          <m:ctrlPr>
                            <a:rPr lang="en-US" sz="2700" i="1" kern="0">
                              <a:solidFill>
                                <a:srgbClr val="000000"/>
                              </a:solidFill>
                              <a:latin typeface="Cambria Math" panose="02040503050406030204" pitchFamily="18" charset="0"/>
                              <a:cs typeface="Times New Roman" panose="02020603050405020304" pitchFamily="18" charset="0"/>
                            </a:rPr>
                          </m:ctrlPr>
                        </m:sSubPr>
                        <m:e>
                          <m:r>
                            <a:rPr lang="en-US" sz="2700" i="1" kern="0">
                              <a:solidFill>
                                <a:srgbClr val="000000"/>
                              </a:solidFill>
                              <a:latin typeface="Cambria Math" panose="02040503050406030204" pitchFamily="18" charset="0"/>
                              <a:cs typeface="Times New Roman" panose="02020603050405020304" pitchFamily="18" charset="0"/>
                            </a:rPr>
                            <m:t>𝑂</m:t>
                          </m:r>
                        </m:e>
                        <m:sub>
                          <m:r>
                            <a:rPr lang="en-US" sz="2700" i="1" kern="0">
                              <a:solidFill>
                                <a:srgbClr val="000000"/>
                              </a:solidFill>
                              <a:latin typeface="Cambria Math" panose="02040503050406030204" pitchFamily="18" charset="0"/>
                              <a:cs typeface="Times New Roman" panose="02020603050405020304" pitchFamily="18" charset="0"/>
                            </a:rPr>
                            <m:t>4</m:t>
                          </m:r>
                        </m:sub>
                      </m:sSub>
                      <m:r>
                        <a:rPr lang="en-US" sz="2700" b="0" i="1" kern="0" smtClean="0">
                          <a:solidFill>
                            <a:srgbClr val="000000"/>
                          </a:solidFill>
                          <a:latin typeface="Cambria Math" panose="02040503050406030204" pitchFamily="18" charset="0"/>
                          <a:cs typeface="Times New Roman" panose="02020603050405020304" pitchFamily="18" charset="0"/>
                        </a:rPr>
                        <m:t>=</m:t>
                      </m:r>
                      <m:d>
                        <m:dPr>
                          <m:ctrlPr>
                            <a:rPr lang="en-US" sz="2700" b="0" i="1" kern="0" smtClean="0">
                              <a:solidFill>
                                <a:srgbClr val="000000"/>
                              </a:solidFill>
                              <a:latin typeface="Cambria Math" panose="02040503050406030204" pitchFamily="18" charset="0"/>
                              <a:cs typeface="Times New Roman" panose="02020603050405020304" pitchFamily="18" charset="0"/>
                            </a:rPr>
                          </m:ctrlPr>
                        </m:dPr>
                        <m:e>
                          <m:r>
                            <a:rPr lang="en-US" sz="2700" b="0" i="1" kern="0" smtClean="0">
                              <a:solidFill>
                                <a:srgbClr val="000000"/>
                              </a:solidFill>
                              <a:latin typeface="Cambria Math" panose="02040503050406030204" pitchFamily="18" charset="0"/>
                              <a:cs typeface="Times New Roman" panose="02020603050405020304" pitchFamily="18" charset="0"/>
                            </a:rPr>
                            <m:t>0,023 46 </m:t>
                          </m:r>
                          <m:r>
                            <a:rPr lang="en-US" sz="2700" b="0" i="1" kern="0" smtClean="0">
                              <a:solidFill>
                                <a:srgbClr val="000000"/>
                              </a:solidFill>
                              <a:latin typeface="Cambria Math" panose="02040503050406030204" pitchFamily="18" charset="0"/>
                              <a:cs typeface="Times New Roman" panose="02020603050405020304" pitchFamily="18" charset="0"/>
                            </a:rPr>
                            <m:t>𝐿</m:t>
                          </m:r>
                          <m:r>
                            <a:rPr lang="en-US" sz="2700" b="0" i="1" kern="0" smtClean="0">
                              <a:solidFill>
                                <a:srgbClr val="000000"/>
                              </a:solidFill>
                              <a:latin typeface="Cambria Math" panose="02040503050406030204" pitchFamily="18" charset="0"/>
                              <a:cs typeface="Times New Roman" panose="02020603050405020304" pitchFamily="18" charset="0"/>
                            </a:rPr>
                            <m:t> </m:t>
                          </m:r>
                          <m:r>
                            <a:rPr lang="en-US" sz="2700" b="0" i="1" kern="0" smtClean="0">
                              <a:solidFill>
                                <a:srgbClr val="000000"/>
                              </a:solidFill>
                              <a:latin typeface="Cambria Math" panose="02040503050406030204" pitchFamily="18" charset="0"/>
                              <a:cs typeface="Times New Roman" panose="02020603050405020304" pitchFamily="18" charset="0"/>
                            </a:rPr>
                            <m:t>𝐾𝑂𝐻</m:t>
                          </m:r>
                        </m:e>
                      </m:d>
                      <m:d>
                        <m:dPr>
                          <m:ctrlPr>
                            <a:rPr lang="en-US" sz="2700" b="0" i="1" kern="0" smtClean="0">
                              <a:solidFill>
                                <a:srgbClr val="000000"/>
                              </a:solidFill>
                              <a:latin typeface="Cambria Math" panose="02040503050406030204" pitchFamily="18" charset="0"/>
                              <a:cs typeface="Times New Roman" panose="02020603050405020304" pitchFamily="18" charset="0"/>
                            </a:rPr>
                          </m:ctrlPr>
                        </m:dPr>
                        <m:e>
                          <m:f>
                            <m:fPr>
                              <m:ctrlPr>
                                <a:rPr lang="en-US" sz="2700" b="0" i="1" kern="0" smtClean="0">
                                  <a:solidFill>
                                    <a:srgbClr val="000000"/>
                                  </a:solidFill>
                                  <a:latin typeface="Cambria Math" panose="02040503050406030204" pitchFamily="18" charset="0"/>
                                  <a:cs typeface="Times New Roman" panose="02020603050405020304" pitchFamily="18" charset="0"/>
                                </a:rPr>
                              </m:ctrlPr>
                            </m:fPr>
                            <m:num>
                              <m:r>
                                <a:rPr lang="en-US" sz="2700" b="0" i="1" kern="0" smtClean="0">
                                  <a:solidFill>
                                    <a:srgbClr val="000000"/>
                                  </a:solidFill>
                                  <a:latin typeface="Cambria Math" panose="02040503050406030204" pitchFamily="18" charset="0"/>
                                  <a:cs typeface="Times New Roman" panose="02020603050405020304" pitchFamily="18" charset="0"/>
                                </a:rPr>
                                <m:t>0,750 </m:t>
                              </m:r>
                              <m:r>
                                <a:rPr lang="en-US" sz="2700" b="0" i="1" kern="0" smtClean="0">
                                  <a:solidFill>
                                    <a:srgbClr val="000000"/>
                                  </a:solidFill>
                                  <a:latin typeface="Cambria Math" panose="02040503050406030204" pitchFamily="18" charset="0"/>
                                  <a:cs typeface="Times New Roman" panose="02020603050405020304" pitchFamily="18" charset="0"/>
                                </a:rPr>
                                <m:t>𝑚𝑜𝑙</m:t>
                              </m:r>
                            </m:num>
                            <m:den>
                              <m:r>
                                <a:rPr lang="en-US" sz="2700" b="0" i="1" kern="0" smtClean="0">
                                  <a:solidFill>
                                    <a:srgbClr val="000000"/>
                                  </a:solidFill>
                                  <a:latin typeface="Cambria Math" panose="02040503050406030204" pitchFamily="18" charset="0"/>
                                  <a:cs typeface="Times New Roman" panose="02020603050405020304" pitchFamily="18" charset="0"/>
                                </a:rPr>
                                <m:t>1 </m:t>
                              </m:r>
                              <m:r>
                                <a:rPr lang="en-US" sz="2700" b="0" i="1" kern="0" smtClean="0">
                                  <a:solidFill>
                                    <a:srgbClr val="000000"/>
                                  </a:solidFill>
                                  <a:latin typeface="Cambria Math" panose="02040503050406030204" pitchFamily="18" charset="0"/>
                                  <a:cs typeface="Times New Roman" panose="02020603050405020304" pitchFamily="18" charset="0"/>
                                </a:rPr>
                                <m:t>𝐿</m:t>
                              </m:r>
                            </m:den>
                          </m:f>
                        </m:e>
                      </m:d>
                      <m:d>
                        <m:dPr>
                          <m:ctrlPr>
                            <a:rPr lang="en-US" sz="2700" b="0" i="1" kern="0" smtClean="0">
                              <a:solidFill>
                                <a:srgbClr val="000000"/>
                              </a:solidFill>
                              <a:latin typeface="Cambria Math" panose="02040503050406030204" pitchFamily="18" charset="0"/>
                              <a:cs typeface="Times New Roman" panose="02020603050405020304" pitchFamily="18" charset="0"/>
                            </a:rPr>
                          </m:ctrlPr>
                        </m:dPr>
                        <m:e>
                          <m:f>
                            <m:fPr>
                              <m:ctrlPr>
                                <a:rPr lang="en-US" sz="2700" b="0" i="1" kern="0" smtClean="0">
                                  <a:solidFill>
                                    <a:srgbClr val="000000"/>
                                  </a:solidFill>
                                  <a:latin typeface="Cambria Math" panose="02040503050406030204" pitchFamily="18" charset="0"/>
                                  <a:cs typeface="Times New Roman" panose="02020603050405020304" pitchFamily="18" charset="0"/>
                                </a:rPr>
                              </m:ctrlPr>
                            </m:fPr>
                            <m:num>
                              <m:r>
                                <a:rPr lang="en-US" sz="2700" b="0" i="1" kern="0" smtClean="0">
                                  <a:solidFill>
                                    <a:srgbClr val="000000"/>
                                  </a:solidFill>
                                  <a:latin typeface="Cambria Math" panose="02040503050406030204" pitchFamily="18" charset="0"/>
                                  <a:cs typeface="Times New Roman" panose="02020603050405020304" pitchFamily="18" charset="0"/>
                                </a:rPr>
                                <m:t>1 </m:t>
                              </m:r>
                              <m:r>
                                <a:rPr lang="en-US" sz="2700" b="0" i="1" kern="0" smtClean="0">
                                  <a:solidFill>
                                    <a:srgbClr val="000000"/>
                                  </a:solidFill>
                                  <a:latin typeface="Cambria Math" panose="02040503050406030204" pitchFamily="18" charset="0"/>
                                  <a:cs typeface="Times New Roman" panose="02020603050405020304" pitchFamily="18" charset="0"/>
                                </a:rPr>
                                <m:t>𝑚𝑜𝑙</m:t>
                              </m:r>
                              <m:r>
                                <a:rPr lang="en-US" sz="2700" b="0" i="1" kern="0" smtClean="0">
                                  <a:solidFill>
                                    <a:srgbClr val="000000"/>
                                  </a:solidFill>
                                  <a:latin typeface="Cambria Math" panose="02040503050406030204" pitchFamily="18" charset="0"/>
                                  <a:cs typeface="Times New Roman" panose="02020603050405020304" pitchFamily="18" charset="0"/>
                                </a:rPr>
                                <m:t> </m:t>
                              </m:r>
                              <m:sSub>
                                <m:sSubPr>
                                  <m:ctrlPr>
                                    <a:rPr lang="en-US" sz="2700" i="1" kern="0">
                                      <a:solidFill>
                                        <a:srgbClr val="000000"/>
                                      </a:solidFill>
                                      <a:latin typeface="Cambria Math" panose="02040503050406030204" pitchFamily="18" charset="0"/>
                                      <a:cs typeface="Times New Roman" panose="02020603050405020304" pitchFamily="18" charset="0"/>
                                    </a:rPr>
                                  </m:ctrlPr>
                                </m:sSubPr>
                                <m:e>
                                  <m:r>
                                    <a:rPr lang="en-US" sz="2700" i="1" kern="0">
                                      <a:solidFill>
                                        <a:srgbClr val="000000"/>
                                      </a:solidFill>
                                      <a:latin typeface="Cambria Math" panose="02040503050406030204" pitchFamily="18" charset="0"/>
                                      <a:cs typeface="Times New Roman" panose="02020603050405020304" pitchFamily="18" charset="0"/>
                                    </a:rPr>
                                    <m:t>𝐻</m:t>
                                  </m:r>
                                </m:e>
                                <m:sub>
                                  <m:r>
                                    <a:rPr lang="en-US" sz="2700" i="1" kern="0">
                                      <a:solidFill>
                                        <a:srgbClr val="000000"/>
                                      </a:solidFill>
                                      <a:latin typeface="Cambria Math" panose="02040503050406030204" pitchFamily="18" charset="0"/>
                                      <a:cs typeface="Times New Roman" panose="02020603050405020304" pitchFamily="18" charset="0"/>
                                    </a:rPr>
                                    <m:t>3</m:t>
                                  </m:r>
                                </m:sub>
                              </m:sSub>
                              <m:r>
                                <a:rPr lang="en-US" sz="2700" i="1" kern="0">
                                  <a:solidFill>
                                    <a:srgbClr val="000000"/>
                                  </a:solidFill>
                                  <a:latin typeface="Cambria Math" panose="02040503050406030204" pitchFamily="18" charset="0"/>
                                  <a:cs typeface="Times New Roman" panose="02020603050405020304" pitchFamily="18" charset="0"/>
                                </a:rPr>
                                <m:t>𝑃</m:t>
                              </m:r>
                              <m:sSub>
                                <m:sSubPr>
                                  <m:ctrlPr>
                                    <a:rPr lang="en-US" sz="2700" i="1" kern="0">
                                      <a:solidFill>
                                        <a:srgbClr val="000000"/>
                                      </a:solidFill>
                                      <a:latin typeface="Cambria Math" panose="02040503050406030204" pitchFamily="18" charset="0"/>
                                      <a:cs typeface="Times New Roman" panose="02020603050405020304" pitchFamily="18" charset="0"/>
                                    </a:rPr>
                                  </m:ctrlPr>
                                </m:sSubPr>
                                <m:e>
                                  <m:r>
                                    <a:rPr lang="en-US" sz="2700" i="1" kern="0">
                                      <a:solidFill>
                                        <a:srgbClr val="000000"/>
                                      </a:solidFill>
                                      <a:latin typeface="Cambria Math" panose="02040503050406030204" pitchFamily="18" charset="0"/>
                                      <a:cs typeface="Times New Roman" panose="02020603050405020304" pitchFamily="18" charset="0"/>
                                    </a:rPr>
                                    <m:t>𝑂</m:t>
                                  </m:r>
                                </m:e>
                                <m:sub>
                                  <m:r>
                                    <a:rPr lang="en-US" sz="2700" i="1" kern="0">
                                      <a:solidFill>
                                        <a:srgbClr val="000000"/>
                                      </a:solidFill>
                                      <a:latin typeface="Cambria Math" panose="02040503050406030204" pitchFamily="18" charset="0"/>
                                      <a:cs typeface="Times New Roman" panose="02020603050405020304" pitchFamily="18" charset="0"/>
                                    </a:rPr>
                                    <m:t>4</m:t>
                                  </m:r>
                                </m:sub>
                              </m:sSub>
                            </m:num>
                            <m:den>
                              <m:r>
                                <a:rPr lang="en-US" sz="2700" b="0" i="1" kern="0" smtClean="0">
                                  <a:solidFill>
                                    <a:srgbClr val="000000"/>
                                  </a:solidFill>
                                  <a:latin typeface="Cambria Math" panose="02040503050406030204" pitchFamily="18" charset="0"/>
                                  <a:cs typeface="Times New Roman" panose="02020603050405020304" pitchFamily="18" charset="0"/>
                                </a:rPr>
                                <m:t>2 </m:t>
                              </m:r>
                              <m:r>
                                <a:rPr lang="en-US" sz="2700" b="0" i="1" kern="0" smtClean="0">
                                  <a:solidFill>
                                    <a:srgbClr val="000000"/>
                                  </a:solidFill>
                                  <a:latin typeface="Cambria Math" panose="02040503050406030204" pitchFamily="18" charset="0"/>
                                  <a:cs typeface="Times New Roman" panose="02020603050405020304" pitchFamily="18" charset="0"/>
                                </a:rPr>
                                <m:t>𝑚𝑜𝑙</m:t>
                              </m:r>
                              <m:r>
                                <a:rPr lang="en-US" sz="2700" b="0" i="1" kern="0" smtClean="0">
                                  <a:solidFill>
                                    <a:srgbClr val="000000"/>
                                  </a:solidFill>
                                  <a:latin typeface="Cambria Math" panose="02040503050406030204" pitchFamily="18" charset="0"/>
                                  <a:cs typeface="Times New Roman" panose="02020603050405020304" pitchFamily="18" charset="0"/>
                                </a:rPr>
                                <m:t> </m:t>
                              </m:r>
                              <m:r>
                                <a:rPr lang="en-US" sz="2700" b="0" i="1" kern="0" smtClean="0">
                                  <a:solidFill>
                                    <a:srgbClr val="000000"/>
                                  </a:solidFill>
                                  <a:latin typeface="Cambria Math" panose="02040503050406030204" pitchFamily="18" charset="0"/>
                                  <a:cs typeface="Times New Roman" panose="02020603050405020304" pitchFamily="18" charset="0"/>
                                </a:rPr>
                                <m:t>𝐾𝑂𝐻</m:t>
                              </m:r>
                            </m:den>
                          </m:f>
                        </m:e>
                      </m:d>
                    </m:oMath>
                  </m:oMathPara>
                </a14:m>
                <a:endParaRPr lang="en-US" sz="27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23" name="Content Placeholder 2">
                <a:extLst>
                  <a:ext uri="{FF2B5EF4-FFF2-40B4-BE49-F238E27FC236}">
                    <a16:creationId xmlns:a16="http://schemas.microsoft.com/office/drawing/2014/main" id="{C418F91C-E421-4F30-80B5-9B7F1DB88F63}"/>
                  </a:ext>
                </a:extLst>
              </p:cNvPr>
              <p:cNvSpPr txBox="1">
                <a:spLocks noRot="1" noChangeAspect="1" noMove="1" noResize="1" noEditPoints="1" noAdjustHandles="1" noChangeArrowheads="1" noChangeShapeType="1" noTextEdit="1"/>
              </p:cNvSpPr>
              <p:nvPr/>
            </p:nvSpPr>
            <p:spPr bwMode="auto">
              <a:xfrm>
                <a:off x="-72563" y="4011656"/>
                <a:ext cx="9222662" cy="978844"/>
              </a:xfrm>
              <a:prstGeom prst="rect">
                <a:avLst/>
              </a:prstGeom>
              <a:blipFill>
                <a:blip r:embed="rId4"/>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val="1"/>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Content Placeholder 2">
                <a:extLst>
                  <a:ext uri="{FF2B5EF4-FFF2-40B4-BE49-F238E27FC236}">
                    <a16:creationId xmlns:a16="http://schemas.microsoft.com/office/drawing/2014/main" id="{6F6C8E37-BC59-4C0B-AF62-EA1374E00F51}"/>
                  </a:ext>
                </a:extLst>
              </p:cNvPr>
              <p:cNvSpPr txBox="1">
                <a:spLocks/>
              </p:cNvSpPr>
              <p:nvPr/>
            </p:nvSpPr>
            <p:spPr bwMode="auto">
              <a:xfrm>
                <a:off x="5436097" y="5685486"/>
                <a:ext cx="2088232" cy="5808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left"/>
                    </m:oMathParaPr>
                    <m:oMath xmlns:m="http://schemas.openxmlformats.org/officeDocument/2006/math">
                      <m:r>
                        <a:rPr lang="en-US" sz="2700" i="1" kern="0" smtClean="0">
                          <a:solidFill>
                            <a:srgbClr val="000000"/>
                          </a:solidFill>
                          <a:latin typeface="Cambria Math" panose="02040503050406030204" pitchFamily="18" charset="0"/>
                          <a:cs typeface="Times New Roman" panose="02020603050405020304" pitchFamily="18" charset="0"/>
                        </a:rPr>
                        <m:t>=</m:t>
                      </m:r>
                      <m:r>
                        <a:rPr lang="en-US" sz="2700" b="0" i="1" kern="0" smtClean="0">
                          <a:solidFill>
                            <a:srgbClr val="000000"/>
                          </a:solidFill>
                          <a:latin typeface="Cambria Math" panose="02040503050406030204" pitchFamily="18" charset="0"/>
                          <a:cs typeface="Times New Roman" panose="02020603050405020304" pitchFamily="18" charset="0"/>
                        </a:rPr>
                        <m:t>0,587 </m:t>
                      </m:r>
                      <m:r>
                        <a:rPr lang="en-US" sz="2700" b="0" i="1" kern="0" smtClean="0">
                          <a:solidFill>
                            <a:srgbClr val="000000"/>
                          </a:solidFill>
                          <a:latin typeface="Cambria Math" panose="02040503050406030204" pitchFamily="18" charset="0"/>
                          <a:cs typeface="Times New Roman" panose="02020603050405020304" pitchFamily="18" charset="0"/>
                        </a:rPr>
                        <m:t>𝑀</m:t>
                      </m:r>
                    </m:oMath>
                  </m:oMathPara>
                </a14:m>
                <a:endParaRPr lang="en-US" sz="27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24" name="Content Placeholder 2">
                <a:extLst>
                  <a:ext uri="{FF2B5EF4-FFF2-40B4-BE49-F238E27FC236}">
                    <a16:creationId xmlns:a16="http://schemas.microsoft.com/office/drawing/2014/main" id="{6F6C8E37-BC59-4C0B-AF62-EA1374E00F51}"/>
                  </a:ext>
                </a:extLst>
              </p:cNvPr>
              <p:cNvSpPr txBox="1">
                <a:spLocks noRot="1" noChangeAspect="1" noMove="1" noResize="1" noEditPoints="1" noAdjustHandles="1" noChangeArrowheads="1" noChangeShapeType="1" noTextEdit="1"/>
              </p:cNvSpPr>
              <p:nvPr/>
            </p:nvSpPr>
            <p:spPr bwMode="auto">
              <a:xfrm>
                <a:off x="5436097" y="5685486"/>
                <a:ext cx="2088232" cy="580881"/>
              </a:xfrm>
              <a:prstGeom prst="rect">
                <a:avLst/>
              </a:prstGeom>
              <a:blipFill>
                <a:blip r:embed="rId5"/>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val="1"/>
                </a:ext>
              </a:extLst>
            </p:spPr>
            <p:txBody>
              <a:bodyPr/>
              <a:lstStyle/>
              <a:p>
                <a:r>
                  <a:rPr lang="en-US">
                    <a:noFill/>
                  </a:rPr>
                  <a:t> </a:t>
                </a:r>
              </a:p>
            </p:txBody>
          </p:sp>
        </mc:Fallback>
      </mc:AlternateContent>
    </p:spTree>
    <p:extLst>
      <p:ext uri="{BB962C8B-B14F-4D97-AF65-F5344CB8AC3E}">
        <p14:creationId xmlns:p14="http://schemas.microsoft.com/office/powerpoint/2010/main" val="102413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ppt_x"/>
                                          </p:val>
                                        </p:tav>
                                        <p:tav tm="100000">
                                          <p:val>
                                            <p:strVal val="#ppt_x"/>
                                          </p:val>
                                        </p:tav>
                                      </p:tavLst>
                                    </p:anim>
                                    <p:anim calcmode="lin" valueType="num">
                                      <p:cBhvr additive="base">
                                        <p:cTn id="1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fill="hold"/>
                                        <p:tgtEl>
                                          <p:spTgt spid="24"/>
                                        </p:tgtEl>
                                        <p:attrNameLst>
                                          <p:attrName>ppt_x</p:attrName>
                                        </p:attrNameLst>
                                      </p:cBhvr>
                                      <p:tavLst>
                                        <p:tav tm="0">
                                          <p:val>
                                            <p:strVal val="#ppt_x"/>
                                          </p:val>
                                        </p:tav>
                                        <p:tav tm="100000">
                                          <p:val>
                                            <p:strVal val="#ppt_x"/>
                                          </p:val>
                                        </p:tav>
                                      </p:tavLst>
                                    </p:anim>
                                    <p:anim calcmode="lin" valueType="num">
                                      <p:cBhvr additive="base">
                                        <p:cTn id="32" dur="500" fill="hold"/>
                                        <p:tgtEl>
                                          <p:spTgt spid="24"/>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ppt_x"/>
                                          </p:val>
                                        </p:tav>
                                        <p:tav tm="100000">
                                          <p:val>
                                            <p:strVal val="#ppt_x"/>
                                          </p:val>
                                        </p:tav>
                                      </p:tavLst>
                                    </p:anim>
                                    <p:anim calcmode="lin" valueType="num">
                                      <p:cBhvr additive="base">
                                        <p:cTn id="3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4" grpId="0"/>
      <p:bldP spid="17" grpId="0"/>
      <p:bldP spid="22" grpId="0"/>
      <p:bldP spid="23" grpId="0"/>
      <p:bldP spid="2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A01C39C0-CB50-453D-857A-93EAE646651C}"/>
              </a:ext>
            </a:extLst>
          </p:cNvPr>
          <p:cNvSpPr/>
          <p:nvPr/>
        </p:nvSpPr>
        <p:spPr>
          <a:xfrm>
            <a:off x="22200" y="5013176"/>
            <a:ext cx="3253655" cy="430261"/>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a:xfrm>
            <a:off x="1403648" y="260648"/>
            <a:ext cx="7162800" cy="591548"/>
          </a:xfrm>
        </p:spPr>
        <p:txBody>
          <a:bodyPr/>
          <a:lstStyle/>
          <a:p>
            <a:pPr algn="ctr"/>
            <a:r>
              <a:rPr lang="en-US" dirty="0" err="1">
                <a:solidFill>
                  <a:srgbClr val="003300"/>
                </a:solidFill>
                <a:latin typeface="Times New Roman" panose="02020603050405020304" pitchFamily="18" charset="0"/>
                <a:cs typeface="Times New Roman" panose="02020603050405020304" pitchFamily="18" charset="0"/>
              </a:rPr>
              <a:t>Récapitulons</a:t>
            </a:r>
            <a:r>
              <a:rPr lang="en-US" dirty="0">
                <a:solidFill>
                  <a:srgbClr val="003300"/>
                </a:solidFill>
                <a:latin typeface="Times New Roman" panose="02020603050405020304" pitchFamily="18" charset="0"/>
                <a:cs typeface="Times New Roman" panose="02020603050405020304" pitchFamily="18" charset="0"/>
              </a:rPr>
              <a:t>!</a:t>
            </a:r>
          </a:p>
        </p:txBody>
      </p:sp>
      <p:sp>
        <p:nvSpPr>
          <p:cNvPr id="8" name="Rectangle 7">
            <a:extLst>
              <a:ext uri="{FF2B5EF4-FFF2-40B4-BE49-F238E27FC236}">
                <a16:creationId xmlns:a16="http://schemas.microsoft.com/office/drawing/2014/main" id="{E761AF9B-3B9F-4EE6-95D2-C31702E89BE2}"/>
              </a:ext>
            </a:extLst>
          </p:cNvPr>
          <p:cNvSpPr/>
          <p:nvPr/>
        </p:nvSpPr>
        <p:spPr>
          <a:xfrm>
            <a:off x="2267744" y="4221088"/>
            <a:ext cx="1008112" cy="430261"/>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0" name="Content Placeholder 2">
            <a:extLst>
              <a:ext uri="{FF2B5EF4-FFF2-40B4-BE49-F238E27FC236}">
                <a16:creationId xmlns:a16="http://schemas.microsoft.com/office/drawing/2014/main" id="{C7531EAC-0042-46D5-9E8D-48CD558B57E8}"/>
              </a:ext>
            </a:extLst>
          </p:cNvPr>
          <p:cNvSpPr txBox="1">
            <a:spLocks/>
          </p:cNvSpPr>
          <p:nvPr/>
        </p:nvSpPr>
        <p:spPr bwMode="auto">
          <a:xfrm>
            <a:off x="-28102" y="4155219"/>
            <a:ext cx="8964488" cy="2530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eaLnBrk="1" hangingPunct="1">
              <a:spcBef>
                <a:spcPct val="0"/>
              </a:spcBef>
              <a:buNone/>
            </a:pPr>
            <a:r>
              <a:rPr lang="fr-CA" sz="2700" dirty="0">
                <a:solidFill>
                  <a:srgbClr val="000000"/>
                </a:solidFill>
                <a:latin typeface="Times New Roman" panose="02020603050405020304" pitchFamily="18" charset="0"/>
                <a:ea typeface="Calibri" panose="020F0502020204030204" pitchFamily="34" charset="0"/>
              </a:rPr>
              <a:t>Le processus de titrage est utilisé pour déterminer la concentration d’une substance chimique en solution. </a:t>
            </a:r>
          </a:p>
          <a:p>
            <a:pPr marL="0" indent="0" eaLnBrk="1" hangingPunct="1">
              <a:spcBef>
                <a:spcPct val="0"/>
              </a:spcBef>
              <a:buNone/>
            </a:pPr>
            <a:r>
              <a:rPr lang="fr-FR" sz="2700" dirty="0">
                <a:solidFill>
                  <a:srgbClr val="000000"/>
                </a:solidFill>
                <a:latin typeface="Times New Roman" panose="02020603050405020304" pitchFamily="18" charset="0"/>
                <a:ea typeface="Calibri" panose="020F0502020204030204" pitchFamily="34" charset="0"/>
              </a:rPr>
              <a:t>Le </a:t>
            </a:r>
            <a:r>
              <a:rPr lang="fr-FR" sz="2700">
                <a:solidFill>
                  <a:srgbClr val="000000"/>
                </a:solidFill>
                <a:latin typeface="Times New Roman" panose="02020603050405020304" pitchFamily="18" charset="0"/>
                <a:ea typeface="Calibri" panose="020F0502020204030204" pitchFamily="34" charset="0"/>
              </a:rPr>
              <a:t>point d’équivalence </a:t>
            </a:r>
            <a:r>
              <a:rPr lang="fr-FR" sz="2700" dirty="0">
                <a:solidFill>
                  <a:srgbClr val="000000"/>
                </a:solidFill>
                <a:latin typeface="Times New Roman" panose="02020603050405020304" pitchFamily="18" charset="0"/>
                <a:ea typeface="Calibri" panose="020F0502020204030204" pitchFamily="34" charset="0"/>
              </a:rPr>
              <a:t>lors d’un titrage est où le rapport molaire de chaque substance dans la réaction est exactement égal au rapport des coefficients des substances dans l’équation équilibrée cette réaction.</a:t>
            </a:r>
            <a:endParaRPr lang="fr-CA" sz="2700" dirty="0">
              <a:solidFill>
                <a:srgbClr val="000000"/>
              </a:solidFill>
              <a:latin typeface="Times New Roman" panose="02020603050405020304" pitchFamily="18" charset="0"/>
              <a:ea typeface="Calibri" panose="020F0502020204030204" pitchFamily="34" charset="0"/>
            </a:endParaRPr>
          </a:p>
        </p:txBody>
      </p: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1483E247-2293-4E42-888D-B08736463909}"/>
                  </a:ext>
                </a:extLst>
              </p:cNvPr>
              <p:cNvSpPr txBox="1"/>
              <p:nvPr/>
            </p:nvSpPr>
            <p:spPr>
              <a:xfrm>
                <a:off x="877" y="1499097"/>
                <a:ext cx="6875379" cy="2686505"/>
              </a:xfrm>
              <a:prstGeom prst="rect">
                <a:avLst/>
              </a:prstGeom>
              <a:noFill/>
            </p:spPr>
            <p:txBody>
              <a:bodyPr wrap="square" rtlCol="0">
                <a:spAutoFit/>
              </a:bodyPr>
              <a:lstStyle/>
              <a:p>
                <a:pPr marL="0" marR="0">
                  <a:lnSpc>
                    <a:spcPct val="107000"/>
                  </a:lnSpc>
                  <a:spcBef>
                    <a:spcPts val="0"/>
                  </a:spcBef>
                  <a:spcAft>
                    <a:spcPts val="800"/>
                  </a:spcAft>
                </a:pP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On peut utiliser les équations, </a:t>
                </a:r>
                <a14:m>
                  <m:oMath xmlns:m="http://schemas.openxmlformats.org/officeDocument/2006/math">
                    <m:r>
                      <a:rPr lang="fr-CA" sz="2800"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𝑛</m:t>
                    </m:r>
                    <m:r>
                      <a:rPr lang="fr-CA" sz="2800" i="1">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r>
                      <a:rPr lang="fr-CA" sz="2800"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𝑐𝑉</m:t>
                    </m:r>
                  </m:oMath>
                </a14:m>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14:m>
                  <m:oMath xmlns:m="http://schemas.openxmlformats.org/officeDocument/2006/math">
                    <m:r>
                      <a:rPr lang="en-US" sz="2800" b="0" i="1" smtClean="0">
                        <a:solidFill>
                          <a:srgbClr val="000000"/>
                        </a:solidFill>
                        <a:latin typeface="Cambria Math" panose="02040503050406030204" pitchFamily="18" charset="0"/>
                        <a:ea typeface="Calibri" panose="020F0502020204030204" pitchFamily="34" charset="0"/>
                        <a:cs typeface="Times New Roman" panose="02020603050405020304" pitchFamily="18" charset="0"/>
                      </a:rPr>
                      <m:t>𝑉</m:t>
                    </m:r>
                    <m:r>
                      <a:rPr lang="en-US" sz="2800" b="0" i="1" smtClean="0">
                        <a:solidFill>
                          <a:srgbClr val="000000"/>
                        </a:solidFill>
                        <a:latin typeface="Cambria Math" panose="02040503050406030204" pitchFamily="18" charset="0"/>
                        <a:ea typeface="Calibri" panose="020F0502020204030204" pitchFamily="34" charset="0"/>
                        <a:cs typeface="Times New Roman" panose="02020603050405020304" pitchFamily="18" charset="0"/>
                      </a:rPr>
                      <m:t>= </m:t>
                    </m:r>
                    <m:f>
                      <m:fPr>
                        <m:ctrlPr>
                          <a:rPr lang="en-US" sz="2800" b="0" i="1" smtClean="0">
                            <a:solidFill>
                              <a:srgbClr val="000000"/>
                            </a:solidFill>
                            <a:latin typeface="Cambria Math" panose="02040503050406030204" pitchFamily="18" charset="0"/>
                            <a:cs typeface="Times New Roman" panose="02020603050405020304" pitchFamily="18" charset="0"/>
                          </a:rPr>
                        </m:ctrlPr>
                      </m:fPr>
                      <m:num>
                        <m:r>
                          <a:rPr lang="en-US" sz="2800" b="0" i="1" smtClean="0">
                            <a:solidFill>
                              <a:srgbClr val="000000"/>
                            </a:solidFill>
                            <a:latin typeface="Cambria Math" panose="02040503050406030204" pitchFamily="18" charset="0"/>
                            <a:cs typeface="Times New Roman" panose="02020603050405020304" pitchFamily="18" charset="0"/>
                          </a:rPr>
                          <m:t>𝑛</m:t>
                        </m:r>
                      </m:num>
                      <m:den>
                        <m:r>
                          <a:rPr lang="en-US" sz="2800" b="0" i="1" smtClean="0">
                            <a:solidFill>
                              <a:srgbClr val="000000"/>
                            </a:solidFill>
                            <a:latin typeface="Cambria Math" panose="02040503050406030204" pitchFamily="18" charset="0"/>
                            <a:cs typeface="Times New Roman" panose="02020603050405020304" pitchFamily="18" charset="0"/>
                          </a:rPr>
                          <m:t>𝑐</m:t>
                        </m:r>
                      </m:den>
                    </m:f>
                  </m:oMath>
                </a14:m>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et </a:t>
                </a:r>
                <a14:m>
                  <m:oMath xmlns:m="http://schemas.openxmlformats.org/officeDocument/2006/math">
                    <m:r>
                      <a:rPr lang="en-US" sz="2800" b="0" i="1" smtClean="0">
                        <a:solidFill>
                          <a:srgbClr val="000000"/>
                        </a:solidFill>
                        <a:latin typeface="Cambria Math" panose="02040503050406030204" pitchFamily="18" charset="0"/>
                        <a:ea typeface="Calibri" panose="020F0502020204030204" pitchFamily="34" charset="0"/>
                        <a:cs typeface="Times New Roman" panose="02020603050405020304" pitchFamily="18" charset="0"/>
                      </a:rPr>
                      <m:t>𝑐</m:t>
                    </m:r>
                    <m:r>
                      <a:rPr lang="en-US" sz="2800" b="0" i="1" smtClean="0">
                        <a:solidFill>
                          <a:srgbClr val="000000"/>
                        </a:solidFill>
                        <a:latin typeface="Cambria Math" panose="02040503050406030204" pitchFamily="18" charset="0"/>
                        <a:ea typeface="Calibri" panose="020F0502020204030204" pitchFamily="34" charset="0"/>
                        <a:cs typeface="Times New Roman" panose="02020603050405020304" pitchFamily="18" charset="0"/>
                      </a:rPr>
                      <m:t>= </m:t>
                    </m:r>
                    <m:f>
                      <m:fPr>
                        <m:ctrlPr>
                          <a:rPr lang="en-US" sz="2800" b="0" i="1" smtClean="0">
                            <a:solidFill>
                              <a:srgbClr val="000000"/>
                            </a:solidFill>
                            <a:latin typeface="Cambria Math" panose="02040503050406030204" pitchFamily="18" charset="0"/>
                            <a:cs typeface="Times New Roman" panose="02020603050405020304" pitchFamily="18" charset="0"/>
                          </a:rPr>
                        </m:ctrlPr>
                      </m:fPr>
                      <m:num>
                        <m:r>
                          <a:rPr lang="en-US" sz="2800" b="0" i="1" smtClean="0">
                            <a:solidFill>
                              <a:srgbClr val="000000"/>
                            </a:solidFill>
                            <a:latin typeface="Cambria Math" panose="02040503050406030204" pitchFamily="18" charset="0"/>
                            <a:cs typeface="Times New Roman" panose="02020603050405020304" pitchFamily="18" charset="0"/>
                          </a:rPr>
                          <m:t>𝑛</m:t>
                        </m:r>
                      </m:num>
                      <m:den>
                        <m:r>
                          <a:rPr lang="en-US" sz="2800" b="0" i="1" smtClean="0">
                            <a:solidFill>
                              <a:srgbClr val="000000"/>
                            </a:solidFill>
                            <a:latin typeface="Cambria Math" panose="02040503050406030204" pitchFamily="18" charset="0"/>
                            <a:cs typeface="Times New Roman" panose="02020603050405020304" pitchFamily="18" charset="0"/>
                          </a:rPr>
                          <m:t>𝑉</m:t>
                        </m:r>
                      </m:den>
                    </m:f>
                  </m:oMath>
                </a14:m>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pour calculer le nombre de moles, la concentration, et le volume des réactifs ou des produits comme partie de la conversion des unités</a:t>
                </a:r>
                <a:endParaRPr lang="en-US" sz="2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16" name="TextBox 15">
                <a:extLst>
                  <a:ext uri="{FF2B5EF4-FFF2-40B4-BE49-F238E27FC236}">
                    <a16:creationId xmlns:a16="http://schemas.microsoft.com/office/drawing/2014/main" id="{1483E247-2293-4E42-888D-B08736463909}"/>
                  </a:ext>
                </a:extLst>
              </p:cNvPr>
              <p:cNvSpPr txBox="1">
                <a:spLocks noRot="1" noChangeAspect="1" noMove="1" noResize="1" noEditPoints="1" noAdjustHandles="1" noChangeArrowheads="1" noChangeShapeType="1" noTextEdit="1"/>
              </p:cNvSpPr>
              <p:nvPr/>
            </p:nvSpPr>
            <p:spPr>
              <a:xfrm>
                <a:off x="877" y="1499097"/>
                <a:ext cx="6875379" cy="2686505"/>
              </a:xfrm>
              <a:prstGeom prst="rect">
                <a:avLst/>
              </a:prstGeom>
              <a:blipFill>
                <a:blip r:embed="rId2"/>
                <a:stretch>
                  <a:fillRect l="-1773" r="-1862" b="-4989"/>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2D0865A5-567A-43D7-9D2E-A99E5B056402}"/>
              </a:ext>
            </a:extLst>
          </p:cNvPr>
          <p:cNvPicPr>
            <a:picLocks noChangeAspect="1"/>
          </p:cNvPicPr>
          <p:nvPr/>
        </p:nvPicPr>
        <p:blipFill>
          <a:blip r:embed="rId3"/>
          <a:stretch>
            <a:fillRect/>
          </a:stretch>
        </p:blipFill>
        <p:spPr>
          <a:xfrm>
            <a:off x="6948230" y="1091771"/>
            <a:ext cx="1958679" cy="2938019"/>
          </a:xfrm>
          <a:prstGeom prst="rect">
            <a:avLst/>
          </a:prstGeom>
          <a:ln>
            <a:solidFill>
              <a:srgbClr val="003300"/>
            </a:solidFill>
          </a:ln>
        </p:spPr>
      </p:pic>
    </p:spTree>
    <p:extLst>
      <p:ext uri="{BB962C8B-B14F-4D97-AF65-F5344CB8AC3E}">
        <p14:creationId xmlns:p14="http://schemas.microsoft.com/office/powerpoint/2010/main" val="2669507136"/>
      </p:ext>
    </p:extLst>
  </p:cSld>
  <p:clrMapOvr>
    <a:masterClrMapping/>
  </p:clrMapOvr>
</p:sld>
</file>

<file path=ppt/theme/theme1.xml><?xml version="1.0" encoding="utf-8"?>
<a:theme xmlns:a="http://schemas.openxmlformats.org/drawingml/2006/main" name="Glowing test tubes design template">
  <a:themeElements>
    <a:clrScheme name="Glowing test tubes design template 6">
      <a:dk1>
        <a:srgbClr val="5C1F00"/>
      </a:dk1>
      <a:lt1>
        <a:srgbClr val="FFFFCC"/>
      </a:lt1>
      <a:dk2>
        <a:srgbClr val="7E2A00"/>
      </a:dk2>
      <a:lt2>
        <a:srgbClr val="DFD293"/>
      </a:lt2>
      <a:accent1>
        <a:srgbClr val="FF6600"/>
      </a:accent1>
      <a:accent2>
        <a:srgbClr val="DF8F3F"/>
      </a:accent2>
      <a:accent3>
        <a:srgbClr val="C0ACAA"/>
      </a:accent3>
      <a:accent4>
        <a:srgbClr val="DADAAE"/>
      </a:accent4>
      <a:accent5>
        <a:srgbClr val="FFB8AA"/>
      </a:accent5>
      <a:accent6>
        <a:srgbClr val="CA8138"/>
      </a:accent6>
      <a:hlink>
        <a:srgbClr val="FFFF99"/>
      </a:hlink>
      <a:folHlink>
        <a:srgbClr val="FFCC99"/>
      </a:folHlink>
    </a:clrScheme>
    <a:fontScheme name="Glowing test tubes design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Glowing test tubes design template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lowing test tubes design template 2">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FFFFF"/>
        </a:folHlink>
      </a:clrScheme>
      <a:clrMap bg1="lt1" tx1="dk1" bg2="lt2" tx2="dk2" accent1="accent1" accent2="accent2" accent3="accent3" accent4="accent4" accent5="accent5" accent6="accent6" hlink="hlink" folHlink="folHlink"/>
    </a:extraClrScheme>
    <a:extraClrScheme>
      <a:clrScheme name="Glowing test tubes design template 3">
        <a:dk1>
          <a:srgbClr val="000000"/>
        </a:dk1>
        <a:lt1>
          <a:srgbClr val="FFFFFF"/>
        </a:lt1>
        <a:dk2>
          <a:srgbClr val="000000"/>
        </a:dk2>
        <a:lt2>
          <a:srgbClr val="808080"/>
        </a:lt2>
        <a:accent1>
          <a:srgbClr val="FEEEC2"/>
        </a:accent1>
        <a:accent2>
          <a:srgbClr val="653A01"/>
        </a:accent2>
        <a:accent3>
          <a:srgbClr val="FFFFFF"/>
        </a:accent3>
        <a:accent4>
          <a:srgbClr val="000000"/>
        </a:accent4>
        <a:accent5>
          <a:srgbClr val="FEF5DD"/>
        </a:accent5>
        <a:accent6>
          <a:srgbClr val="5B3401"/>
        </a:accent6>
        <a:hlink>
          <a:srgbClr val="009999"/>
        </a:hlink>
        <a:folHlink>
          <a:srgbClr val="CC3300"/>
        </a:folHlink>
      </a:clrScheme>
      <a:clrMap bg1="lt1" tx1="dk1" bg2="lt2" tx2="dk2" accent1="accent1" accent2="accent2" accent3="accent3" accent4="accent4" accent5="accent5" accent6="accent6" hlink="hlink" folHlink="folHlink"/>
    </a:extraClrScheme>
    <a:extraClrScheme>
      <a:clrScheme name="Glowing test tubes design template 4">
        <a:dk1>
          <a:srgbClr val="462300"/>
        </a:dk1>
        <a:lt1>
          <a:srgbClr val="FFFFFF"/>
        </a:lt1>
        <a:dk2>
          <a:srgbClr val="000000"/>
        </a:dk2>
        <a:lt2>
          <a:srgbClr val="808080"/>
        </a:lt2>
        <a:accent1>
          <a:srgbClr val="FFE499"/>
        </a:accent1>
        <a:accent2>
          <a:srgbClr val="FCA416"/>
        </a:accent2>
        <a:accent3>
          <a:srgbClr val="FFFFFF"/>
        </a:accent3>
        <a:accent4>
          <a:srgbClr val="3A1C00"/>
        </a:accent4>
        <a:accent5>
          <a:srgbClr val="FFEFCA"/>
        </a:accent5>
        <a:accent6>
          <a:srgbClr val="E49413"/>
        </a:accent6>
        <a:hlink>
          <a:srgbClr val="663300"/>
        </a:hlink>
        <a:folHlink>
          <a:srgbClr val="A50021"/>
        </a:folHlink>
      </a:clrScheme>
      <a:clrMap bg1="lt1" tx1="dk1" bg2="lt2" tx2="dk2" accent1="accent1" accent2="accent2" accent3="accent3" accent4="accent4" accent5="accent5" accent6="accent6" hlink="hlink" folHlink="folHlink"/>
    </a:extraClrScheme>
    <a:extraClrScheme>
      <a:clrScheme name="Glowing test tubes design template 5">
        <a:dk1>
          <a:srgbClr val="422100"/>
        </a:dk1>
        <a:lt1>
          <a:srgbClr val="FFFFCC"/>
        </a:lt1>
        <a:dk2>
          <a:srgbClr val="000000"/>
        </a:dk2>
        <a:lt2>
          <a:srgbClr val="969696"/>
        </a:lt2>
        <a:accent1>
          <a:srgbClr val="FFFFCC"/>
        </a:accent1>
        <a:accent2>
          <a:srgbClr val="E7B96F"/>
        </a:accent2>
        <a:accent3>
          <a:srgbClr val="FFFFE2"/>
        </a:accent3>
        <a:accent4>
          <a:srgbClr val="371B00"/>
        </a:accent4>
        <a:accent5>
          <a:srgbClr val="FFFFE2"/>
        </a:accent5>
        <a:accent6>
          <a:srgbClr val="D1A764"/>
        </a:accent6>
        <a:hlink>
          <a:srgbClr val="0066CC"/>
        </a:hlink>
        <a:folHlink>
          <a:srgbClr val="996633"/>
        </a:folHlink>
      </a:clrScheme>
      <a:clrMap bg1="lt1" tx1="dk1" bg2="lt2" tx2="dk2" accent1="accent1" accent2="accent2" accent3="accent3" accent4="accent4" accent5="accent5" accent6="accent6" hlink="hlink" folHlink="folHlink"/>
    </a:extraClrScheme>
    <a:extraClrScheme>
      <a:clrScheme name="Glowing test tubes design template 6">
        <a:dk1>
          <a:srgbClr val="5C1F00"/>
        </a:dk1>
        <a:lt1>
          <a:srgbClr val="FFFFCC"/>
        </a:lt1>
        <a:dk2>
          <a:srgbClr val="7E2A00"/>
        </a:dk2>
        <a:lt2>
          <a:srgbClr val="DFD293"/>
        </a:lt2>
        <a:accent1>
          <a:srgbClr val="FF6600"/>
        </a:accent1>
        <a:accent2>
          <a:srgbClr val="DF8F3F"/>
        </a:accent2>
        <a:accent3>
          <a:srgbClr val="C0ACAA"/>
        </a:accent3>
        <a:accent4>
          <a:srgbClr val="DADAAE"/>
        </a:accent4>
        <a:accent5>
          <a:srgbClr val="FFB8AA"/>
        </a:accent5>
        <a:accent6>
          <a:srgbClr val="CA8138"/>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Glowing test tubes design template 7">
        <a:dk1>
          <a:srgbClr val="005A58"/>
        </a:dk1>
        <a:lt1>
          <a:srgbClr val="FFE8A9"/>
        </a:lt1>
        <a:dk2>
          <a:srgbClr val="CC9900"/>
        </a:dk2>
        <a:lt2>
          <a:srgbClr val="FFFF99"/>
        </a:lt2>
        <a:accent1>
          <a:srgbClr val="E0A04A"/>
        </a:accent1>
        <a:accent2>
          <a:srgbClr val="9478BC"/>
        </a:accent2>
        <a:accent3>
          <a:srgbClr val="E2CAAA"/>
        </a:accent3>
        <a:accent4>
          <a:srgbClr val="DAC690"/>
        </a:accent4>
        <a:accent5>
          <a:srgbClr val="EDCDB1"/>
        </a:accent5>
        <a:accent6>
          <a:srgbClr val="866CAA"/>
        </a:accent6>
        <a:hlink>
          <a:srgbClr val="EFE2BD"/>
        </a:hlink>
        <a:folHlink>
          <a:srgbClr val="FFFF99"/>
        </a:folHlink>
      </a:clrScheme>
      <a:clrMap bg1="dk2" tx1="lt1" bg2="dk1" tx2="lt2" accent1="accent1" accent2="accent2" accent3="accent3" accent4="accent4" accent5="accent5" accent6="accent6" hlink="hlink" folHlink="folHlink"/>
    </a:extraClrScheme>
    <a:extraClrScheme>
      <a:clrScheme name="Glowing test tubes design template 8">
        <a:dk1>
          <a:srgbClr val="003366"/>
        </a:dk1>
        <a:lt1>
          <a:srgbClr val="E0DFDA"/>
        </a:lt1>
        <a:dk2>
          <a:srgbClr val="B6B6AE"/>
        </a:dk2>
        <a:lt2>
          <a:srgbClr val="FFFFCC"/>
        </a:lt2>
        <a:accent1>
          <a:srgbClr val="DF9C5F"/>
        </a:accent1>
        <a:accent2>
          <a:srgbClr val="CCCC00"/>
        </a:accent2>
        <a:accent3>
          <a:srgbClr val="D7D7D3"/>
        </a:accent3>
        <a:accent4>
          <a:srgbClr val="BFBEBA"/>
        </a:accent4>
        <a:accent5>
          <a:srgbClr val="ECCBB6"/>
        </a:accent5>
        <a:accent6>
          <a:srgbClr val="B9B900"/>
        </a:accent6>
        <a:hlink>
          <a:srgbClr val="FFFFCC"/>
        </a:hlink>
        <a:folHlink>
          <a:srgbClr val="FFE701"/>
        </a:folHlink>
      </a:clrScheme>
      <a:clrMap bg1="dk2" tx1="lt1" bg2="dk1" tx2="lt2" accent1="accent1" accent2="accent2" accent3="accent3" accent4="accent4" accent5="accent5" accent6="accent6" hlink="hlink" folHlink="folHlink"/>
    </a:extraClrScheme>
    <a:extraClrScheme>
      <a:clrScheme name="Glowing test tubes design template 9">
        <a:dk1>
          <a:srgbClr val="777777"/>
        </a:dk1>
        <a:lt1>
          <a:srgbClr val="FFFFCC"/>
        </a:lt1>
        <a:dk2>
          <a:srgbClr val="A1A496"/>
        </a:dk2>
        <a:lt2>
          <a:srgbClr val="D1D1CB"/>
        </a:lt2>
        <a:accent1>
          <a:srgbClr val="909082"/>
        </a:accent1>
        <a:accent2>
          <a:srgbClr val="809EA8"/>
        </a:accent2>
        <a:accent3>
          <a:srgbClr val="CDCFC9"/>
        </a:accent3>
        <a:accent4>
          <a:srgbClr val="DADAAE"/>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lowing test tubes design template 10">
        <a:dk1>
          <a:srgbClr val="2D2015"/>
        </a:dk1>
        <a:lt1>
          <a:srgbClr val="FFEE99"/>
        </a:lt1>
        <a:dk2>
          <a:srgbClr val="523E26"/>
        </a:dk2>
        <a:lt2>
          <a:srgbClr val="DFC08D"/>
        </a:lt2>
        <a:accent1>
          <a:srgbClr val="A0815C"/>
        </a:accent1>
        <a:accent2>
          <a:srgbClr val="8F5F2F"/>
        </a:accent2>
        <a:accent3>
          <a:srgbClr val="B3AFAC"/>
        </a:accent3>
        <a:accent4>
          <a:srgbClr val="DACB82"/>
        </a:accent4>
        <a:accent5>
          <a:srgbClr val="CDC1B5"/>
        </a:accent5>
        <a:accent6>
          <a:srgbClr val="81552A"/>
        </a:accent6>
        <a:hlink>
          <a:srgbClr val="CCB400"/>
        </a:hlink>
        <a:folHlink>
          <a:srgbClr val="E2DAB6"/>
        </a:folHlink>
      </a:clrScheme>
      <a:clrMap bg1="dk2" tx1="lt1" bg2="dk1" tx2="lt2" accent1="accent1" accent2="accent2" accent3="accent3" accent4="accent4" accent5="accent5" accent6="accent6" hlink="hlink" folHlink="folHlink"/>
    </a:extraClrScheme>
    <a:extraClrScheme>
      <a:clrScheme name="Glowing test tubes design template 11">
        <a:dk1>
          <a:srgbClr val="422100"/>
        </a:dk1>
        <a:lt1>
          <a:srgbClr val="FFEC99"/>
        </a:lt1>
        <a:dk2>
          <a:srgbClr val="000000"/>
        </a:dk2>
        <a:lt2>
          <a:srgbClr val="777777"/>
        </a:lt2>
        <a:accent1>
          <a:srgbClr val="FEECCC"/>
        </a:accent1>
        <a:accent2>
          <a:srgbClr val="FFCC00"/>
        </a:accent2>
        <a:accent3>
          <a:srgbClr val="FFF4CA"/>
        </a:accent3>
        <a:accent4>
          <a:srgbClr val="371B00"/>
        </a:accent4>
        <a:accent5>
          <a:srgbClr val="FEF4E2"/>
        </a:accent5>
        <a:accent6>
          <a:srgbClr val="E7B900"/>
        </a:accent6>
        <a:hlink>
          <a:srgbClr val="FE6E0C"/>
        </a:hlink>
        <a:folHlink>
          <a:srgbClr val="B46B00"/>
        </a:folHlink>
      </a:clrScheme>
      <a:clrMap bg1="lt1" tx1="dk1" bg2="lt2" tx2="dk2" accent1="accent1" accent2="accent2" accent3="accent3" accent4="accent4" accent5="accent5" accent6="accent6" hlink="hlink" folHlink="folHlink"/>
    </a:extraClrScheme>
    <a:extraClrScheme>
      <a:clrScheme name="Glowing test tubes design template 12">
        <a:dk1>
          <a:srgbClr val="336699"/>
        </a:dk1>
        <a:lt1>
          <a:srgbClr val="FFFFCC"/>
        </a:lt1>
        <a:dk2>
          <a:srgbClr val="000000"/>
        </a:dk2>
        <a:lt2>
          <a:srgbClr val="F3F1E1"/>
        </a:lt2>
        <a:accent1>
          <a:srgbClr val="FF6600"/>
        </a:accent1>
        <a:accent2>
          <a:srgbClr val="865B26"/>
        </a:accent2>
        <a:accent3>
          <a:srgbClr val="AAAAAA"/>
        </a:accent3>
        <a:accent4>
          <a:srgbClr val="DADAAE"/>
        </a:accent4>
        <a:accent5>
          <a:srgbClr val="FFB8AA"/>
        </a:accent5>
        <a:accent6>
          <a:srgbClr val="795221"/>
        </a:accent6>
        <a:hlink>
          <a:srgbClr val="FFCC00"/>
        </a:hlink>
        <a:folHlink>
          <a:srgbClr val="FFFA95"/>
        </a:folHlink>
      </a:clrScheme>
      <a:clrMap bg1="dk2" tx1="lt1" bg2="dk1" tx2="lt2" accent1="accent1" accent2="accent2" accent3="accent3" accent4="accent4" accent5="accent5" accent6="accent6" hlink="hlink" folHlink="folHlink"/>
    </a:extraClrScheme>
    <a:extraClrScheme>
      <a:clrScheme name="Glowing test tubes design template 13">
        <a:dk1>
          <a:srgbClr val="3E3E5C"/>
        </a:dk1>
        <a:lt1>
          <a:srgbClr val="FBEAD3"/>
        </a:lt1>
        <a:dk2>
          <a:srgbClr val="FFCC00"/>
        </a:dk2>
        <a:lt2>
          <a:srgbClr val="FFFFFF"/>
        </a:lt2>
        <a:accent1>
          <a:srgbClr val="A16233"/>
        </a:accent1>
        <a:accent2>
          <a:srgbClr val="CC9900"/>
        </a:accent2>
        <a:accent3>
          <a:srgbClr val="FFE2AA"/>
        </a:accent3>
        <a:accent4>
          <a:srgbClr val="D6C8B4"/>
        </a:accent4>
        <a:accent5>
          <a:srgbClr val="CDB7AD"/>
        </a:accent5>
        <a:accent6>
          <a:srgbClr val="B98A00"/>
        </a:accent6>
        <a:hlink>
          <a:srgbClr val="FDD303"/>
        </a:hlink>
        <a:folHlink>
          <a:srgbClr val="FFFF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Glowing test tubes design template</Template>
  <TotalTime>26616</TotalTime>
  <Words>612</Words>
  <Application>Microsoft Office PowerPoint</Application>
  <PresentationFormat>On-screen Show (4:3)</PresentationFormat>
  <Paragraphs>55</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Arial Black</vt:lpstr>
      <vt:lpstr>Calibri</vt:lpstr>
      <vt:lpstr>Cambria Math</vt:lpstr>
      <vt:lpstr>Times New Roman</vt:lpstr>
      <vt:lpstr>Wingdings</vt:lpstr>
      <vt:lpstr>Glowing test tubes design template</vt:lpstr>
      <vt:lpstr>La stœchiométrie et la concentration molaire</vt:lpstr>
      <vt:lpstr>La concentration molaire</vt:lpstr>
      <vt:lpstr>Question pratique</vt:lpstr>
      <vt:lpstr>Question pratique</vt:lpstr>
      <vt:lpstr>Le titrage</vt:lpstr>
      <vt:lpstr>Question pratique</vt:lpstr>
      <vt:lpstr>Question pratique</vt:lpstr>
      <vt:lpstr>Récapitulons!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L’étude de la matière</dc:title>
  <dc:creator>Kevin Yapps</dc:creator>
  <cp:lastModifiedBy>Jeff O'Keefe</cp:lastModifiedBy>
  <cp:revision>468</cp:revision>
  <dcterms:created xsi:type="dcterms:W3CDTF">2008-02-05T06:13:14Z</dcterms:created>
  <dcterms:modified xsi:type="dcterms:W3CDTF">2019-11-03T18:42:51Z</dcterms:modified>
</cp:coreProperties>
</file>