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1"/>
  </p:notesMasterIdLst>
  <p:sldIdLst>
    <p:sldId id="256" r:id="rId2"/>
    <p:sldId id="333" r:id="rId3"/>
    <p:sldId id="270" r:id="rId4"/>
    <p:sldId id="305" r:id="rId5"/>
    <p:sldId id="328" r:id="rId6"/>
    <p:sldId id="329" r:id="rId7"/>
    <p:sldId id="330" r:id="rId8"/>
    <p:sldId id="335" r:id="rId9"/>
    <p:sldId id="327" r:id="rId10"/>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0000"/>
    <a:srgbClr val="E6E6E6"/>
    <a:srgbClr val="FFFFFF"/>
    <a:srgbClr val="00A7FF"/>
    <a:srgbClr val="B2B2B2"/>
    <a:srgbClr val="EBD1CC"/>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6" d="100"/>
          <a:sy n="86" d="100"/>
        </p:scale>
        <p:origin x="138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740931-DD7B-4E1A-ACD6-68F86534C4CE}" type="datetimeFigureOut">
              <a:rPr lang="en-US" smtClean="0"/>
              <a:t>12/13/2019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0DF1B8-6CB0-49BD-822E-52FDB6A36F37}" type="slidenum">
              <a:rPr lang="en-US" smtClean="0"/>
              <a:t>‹#›</a:t>
            </a:fld>
            <a:endParaRPr lang="en-US"/>
          </a:p>
        </p:txBody>
      </p:sp>
    </p:spTree>
    <p:extLst>
      <p:ext uri="{BB962C8B-B14F-4D97-AF65-F5344CB8AC3E}">
        <p14:creationId xmlns:p14="http://schemas.microsoft.com/office/powerpoint/2010/main" val="363195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65A84B-D7AB-464D-A399-AF20C717F210}" type="slidenum">
              <a:rPr lang="en-US" smtClean="0"/>
              <a:t>3</a:t>
            </a:fld>
            <a:endParaRPr lang="en-US"/>
          </a:p>
        </p:txBody>
      </p:sp>
    </p:spTree>
    <p:extLst>
      <p:ext uri="{BB962C8B-B14F-4D97-AF65-F5344CB8AC3E}">
        <p14:creationId xmlns:p14="http://schemas.microsoft.com/office/powerpoint/2010/main" val="3250056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304800"/>
            <a:ext cx="7772400" cy="1143000"/>
          </a:xfrm>
        </p:spPr>
        <p:txBody>
          <a:bodyPr/>
          <a:lstStyle>
            <a:lvl1pPr>
              <a:defRPr sz="4400"/>
            </a:lvl1pPr>
          </a:lstStyle>
          <a:p>
            <a:r>
              <a:rPr lang="fr-CA"/>
              <a:t>Click to edit Master title style</a:t>
            </a:r>
          </a:p>
        </p:txBody>
      </p:sp>
      <p:sp>
        <p:nvSpPr>
          <p:cNvPr id="5123" name="Rectangle 3"/>
          <p:cNvSpPr>
            <a:spLocks noGrp="1" noChangeArrowheads="1"/>
          </p:cNvSpPr>
          <p:nvPr>
            <p:ph type="subTitle" idx="1"/>
          </p:nvPr>
        </p:nvSpPr>
        <p:spPr>
          <a:xfrm>
            <a:off x="685800" y="1600200"/>
            <a:ext cx="6400800" cy="762000"/>
          </a:xfrm>
        </p:spPr>
        <p:txBody>
          <a:bodyPr/>
          <a:lstStyle>
            <a:lvl1pPr marL="0" indent="0">
              <a:buFontTx/>
              <a:buNone/>
              <a:defRPr/>
            </a:lvl1pPr>
          </a:lstStyle>
          <a:p>
            <a:r>
              <a:rPr lang="fr-CA"/>
              <a:t>Click to edit Master subtitle style</a:t>
            </a:r>
          </a:p>
        </p:txBody>
      </p:sp>
      <p:sp>
        <p:nvSpPr>
          <p:cNvPr id="4" name="Rectangle 4"/>
          <p:cNvSpPr>
            <a:spLocks noGrp="1" noChangeArrowheads="1"/>
          </p:cNvSpPr>
          <p:nvPr>
            <p:ph type="dt" sz="half" idx="10"/>
          </p:nvPr>
        </p:nvSpPr>
        <p:spPr>
          <a:xfrm>
            <a:off x="228600" y="6248400"/>
            <a:ext cx="1905000" cy="457200"/>
          </a:xfrm>
        </p:spPr>
        <p:txBody>
          <a:bodyPr/>
          <a:lstStyle>
            <a:lvl1pPr>
              <a:defRPr/>
            </a:lvl1pPr>
          </a:lstStyle>
          <a:p>
            <a:endParaRPr lang="en-US"/>
          </a:p>
        </p:txBody>
      </p:sp>
      <p:sp>
        <p:nvSpPr>
          <p:cNvPr id="5" name="Rectangle 5"/>
          <p:cNvSpPr>
            <a:spLocks noGrp="1" noChangeArrowheads="1"/>
          </p:cNvSpPr>
          <p:nvPr>
            <p:ph type="ftr" sz="quarter" idx="11"/>
          </p:nvPr>
        </p:nvSpPr>
        <p:spPr>
          <a:xfrm>
            <a:off x="2362200" y="6248400"/>
            <a:ext cx="4343400" cy="457200"/>
          </a:xfrm>
        </p:spPr>
        <p:txBody>
          <a:bodyPr/>
          <a:lstStyle>
            <a:lvl1pPr>
              <a:defRPr/>
            </a:lvl1pPr>
          </a:lstStyle>
          <a:p>
            <a:endParaRPr lang="en-US"/>
          </a:p>
        </p:txBody>
      </p:sp>
      <p:sp>
        <p:nvSpPr>
          <p:cNvPr id="6" name="Rectangle 6"/>
          <p:cNvSpPr>
            <a:spLocks noGrp="1" noChangeArrowheads="1"/>
          </p:cNvSpPr>
          <p:nvPr>
            <p:ph type="sldNum" sz="quarter" idx="12"/>
          </p:nvPr>
        </p:nvSpPr>
        <p:spPr>
          <a:xfrm>
            <a:off x="7010400" y="6248400"/>
            <a:ext cx="1905000" cy="457200"/>
          </a:xfrm>
        </p:spPr>
        <p:txBody>
          <a:bodyPr/>
          <a:lstStyle>
            <a:lvl1pPr>
              <a:defRPr/>
            </a:lvl1pPr>
          </a:lstStyle>
          <a:p>
            <a:fld id="{5D9FAE37-1200-FA4B-9614-F5D8E7AD7D4E}" type="slidenum">
              <a:rPr lang="fr-CA"/>
              <a:pPr/>
              <a:t>‹#›</a:t>
            </a:fld>
            <a:endParaRPr lang="fr-CA"/>
          </a:p>
        </p:txBody>
      </p:sp>
    </p:spTree>
    <p:extLst>
      <p:ext uri="{BB962C8B-B14F-4D97-AF65-F5344CB8AC3E}">
        <p14:creationId xmlns:p14="http://schemas.microsoft.com/office/powerpoint/2010/main" val="1076932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740377C-63D0-6A41-94D9-BA148C8D6B12}" type="slidenum">
              <a:rPr lang="fr-CA"/>
              <a:pPr/>
              <a:t>‹#›</a:t>
            </a:fld>
            <a:endParaRPr lang="fr-CA"/>
          </a:p>
        </p:txBody>
      </p:sp>
    </p:spTree>
    <p:extLst>
      <p:ext uri="{BB962C8B-B14F-4D97-AF65-F5344CB8AC3E}">
        <p14:creationId xmlns:p14="http://schemas.microsoft.com/office/powerpoint/2010/main" val="1957753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790700" cy="5638800"/>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1295400" y="457200"/>
            <a:ext cx="5219700" cy="5638800"/>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69F4DEE-ECDA-B143-AAE5-083339D7F2A1}" type="slidenum">
              <a:rPr lang="fr-CA"/>
              <a:pPr/>
              <a:t>‹#›</a:t>
            </a:fld>
            <a:endParaRPr lang="fr-CA"/>
          </a:p>
        </p:txBody>
      </p:sp>
    </p:spTree>
    <p:extLst>
      <p:ext uri="{BB962C8B-B14F-4D97-AF65-F5344CB8AC3E}">
        <p14:creationId xmlns:p14="http://schemas.microsoft.com/office/powerpoint/2010/main" val="117518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BBF5A85-E8D6-D34F-B1D3-AA9D28CD46E9}" type="slidenum">
              <a:rPr lang="fr-CA"/>
              <a:pPr/>
              <a:t>‹#›</a:t>
            </a:fld>
            <a:endParaRPr lang="fr-CA"/>
          </a:p>
        </p:txBody>
      </p:sp>
    </p:spTree>
    <p:extLst>
      <p:ext uri="{BB962C8B-B14F-4D97-AF65-F5344CB8AC3E}">
        <p14:creationId xmlns:p14="http://schemas.microsoft.com/office/powerpoint/2010/main" val="416022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5D90E0-DFB4-A244-BBBE-F029467DC134}" type="slidenum">
              <a:rPr lang="fr-CA"/>
              <a:pPr/>
              <a:t>‹#›</a:t>
            </a:fld>
            <a:endParaRPr lang="fr-CA"/>
          </a:p>
        </p:txBody>
      </p:sp>
    </p:spTree>
    <p:extLst>
      <p:ext uri="{BB962C8B-B14F-4D97-AF65-F5344CB8AC3E}">
        <p14:creationId xmlns:p14="http://schemas.microsoft.com/office/powerpoint/2010/main" val="3530698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1295400" y="1676400"/>
            <a:ext cx="3505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953000" y="1676400"/>
            <a:ext cx="3505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513BDD3-130D-8A42-8049-D7B1EEE81E52}" type="slidenum">
              <a:rPr lang="fr-CA"/>
              <a:pPr/>
              <a:t>‹#›</a:t>
            </a:fld>
            <a:endParaRPr lang="fr-CA"/>
          </a:p>
        </p:txBody>
      </p:sp>
    </p:spTree>
    <p:extLst>
      <p:ext uri="{BB962C8B-B14F-4D97-AF65-F5344CB8AC3E}">
        <p14:creationId xmlns:p14="http://schemas.microsoft.com/office/powerpoint/2010/main" val="3467120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3F207C1-06E2-AF48-9911-28E27FBC88BE}" type="slidenum">
              <a:rPr lang="fr-CA"/>
              <a:pPr/>
              <a:t>‹#›</a:t>
            </a:fld>
            <a:endParaRPr lang="fr-CA"/>
          </a:p>
        </p:txBody>
      </p:sp>
    </p:spTree>
    <p:extLst>
      <p:ext uri="{BB962C8B-B14F-4D97-AF65-F5344CB8AC3E}">
        <p14:creationId xmlns:p14="http://schemas.microsoft.com/office/powerpoint/2010/main" val="14911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1545D2D7-FB0C-F34C-8EC5-4DA2F7817C6C}" type="slidenum">
              <a:rPr lang="fr-CA"/>
              <a:pPr/>
              <a:t>‹#›</a:t>
            </a:fld>
            <a:endParaRPr lang="fr-CA"/>
          </a:p>
        </p:txBody>
      </p:sp>
    </p:spTree>
    <p:extLst>
      <p:ext uri="{BB962C8B-B14F-4D97-AF65-F5344CB8AC3E}">
        <p14:creationId xmlns:p14="http://schemas.microsoft.com/office/powerpoint/2010/main" val="282106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452A9023-5DBD-C643-BC13-0781870CA1C4}" type="slidenum">
              <a:rPr lang="fr-CA"/>
              <a:pPr/>
              <a:t>‹#›</a:t>
            </a:fld>
            <a:endParaRPr lang="fr-CA"/>
          </a:p>
        </p:txBody>
      </p:sp>
    </p:spTree>
    <p:extLst>
      <p:ext uri="{BB962C8B-B14F-4D97-AF65-F5344CB8AC3E}">
        <p14:creationId xmlns:p14="http://schemas.microsoft.com/office/powerpoint/2010/main" val="221006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8871903-1F54-EB47-8F18-D359C765F37F}" type="slidenum">
              <a:rPr lang="fr-CA"/>
              <a:pPr/>
              <a:t>‹#›</a:t>
            </a:fld>
            <a:endParaRPr lang="fr-CA"/>
          </a:p>
        </p:txBody>
      </p:sp>
    </p:spTree>
    <p:extLst>
      <p:ext uri="{BB962C8B-B14F-4D97-AF65-F5344CB8AC3E}">
        <p14:creationId xmlns:p14="http://schemas.microsoft.com/office/powerpoint/2010/main" val="949913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B198FF7-6197-7343-AC90-34CBAD83B82E}" type="slidenum">
              <a:rPr lang="fr-CA"/>
              <a:pPr/>
              <a:t>‹#›</a:t>
            </a:fld>
            <a:endParaRPr lang="fr-CA"/>
          </a:p>
        </p:txBody>
      </p:sp>
    </p:spTree>
    <p:extLst>
      <p:ext uri="{BB962C8B-B14F-4D97-AF65-F5344CB8AC3E}">
        <p14:creationId xmlns:p14="http://schemas.microsoft.com/office/powerpoint/2010/main" val="169352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alphaModFix amt="23000"/>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457200"/>
            <a:ext cx="7162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r-CA"/>
              <a:t>Click to edit Master title style</a:t>
            </a:r>
          </a:p>
        </p:txBody>
      </p:sp>
      <p:sp>
        <p:nvSpPr>
          <p:cNvPr id="1027" name="Rectangle 3"/>
          <p:cNvSpPr>
            <a:spLocks noGrp="1" noChangeArrowheads="1"/>
          </p:cNvSpPr>
          <p:nvPr>
            <p:ph type="body" idx="1"/>
          </p:nvPr>
        </p:nvSpPr>
        <p:spPr bwMode="auto">
          <a:xfrm>
            <a:off x="1295400" y="1676400"/>
            <a:ext cx="7162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p>
        </p:txBody>
      </p:sp>
      <p:sp>
        <p:nvSpPr>
          <p:cNvPr id="4100" name="Rectangle 4"/>
          <p:cNvSpPr>
            <a:spLocks noGrp="1" noChangeArrowheads="1"/>
          </p:cNvSpPr>
          <p:nvPr>
            <p:ph type="dt" sz="half" idx="2"/>
          </p:nvPr>
        </p:nvSpPr>
        <p:spPr bwMode="auto">
          <a:xfrm>
            <a:off x="12954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4101" name="Rectangle 5"/>
          <p:cNvSpPr>
            <a:spLocks noGrp="1" noChangeArrowheads="1"/>
          </p:cNvSpPr>
          <p:nvPr>
            <p:ph type="ftr" sz="quarter" idx="3"/>
          </p:nvPr>
        </p:nvSpPr>
        <p:spPr bwMode="auto">
          <a:xfrm>
            <a:off x="3276600" y="6248400"/>
            <a:ext cx="313531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2" name="Rectangle 6"/>
          <p:cNvSpPr>
            <a:spLocks noGrp="1" noChangeArrowheads="1"/>
          </p:cNvSpPr>
          <p:nvPr>
            <p:ph type="sldNum" sz="quarter" idx="4"/>
          </p:nvPr>
        </p:nvSpPr>
        <p:spPr bwMode="auto">
          <a:xfrm>
            <a:off x="71628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50C6A4F1-2DC2-F144-BACB-0D03E78AAAFC}" type="slidenum">
              <a:rPr lang="fr-CA"/>
              <a:pPr/>
              <a:t>‹#›</a:t>
            </a:fld>
            <a:endParaRPr lang="fr-CA"/>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Black" pitchFamily="-105"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Black" pitchFamily="-105" charset="0"/>
        </a:defRPr>
      </a:lvl6pPr>
      <a:lvl7pPr marL="914400" algn="l" rtl="0" fontAlgn="base">
        <a:spcBef>
          <a:spcPct val="0"/>
        </a:spcBef>
        <a:spcAft>
          <a:spcPct val="0"/>
        </a:spcAft>
        <a:defRPr sz="4000">
          <a:solidFill>
            <a:schemeClr val="tx2"/>
          </a:solidFill>
          <a:latin typeface="Arial Black" pitchFamily="-105" charset="0"/>
        </a:defRPr>
      </a:lvl7pPr>
      <a:lvl8pPr marL="1371600" algn="l" rtl="0" fontAlgn="base">
        <a:spcBef>
          <a:spcPct val="0"/>
        </a:spcBef>
        <a:spcAft>
          <a:spcPct val="0"/>
        </a:spcAft>
        <a:defRPr sz="4000">
          <a:solidFill>
            <a:schemeClr val="tx2"/>
          </a:solidFill>
          <a:latin typeface="Arial Black" pitchFamily="-105" charset="0"/>
        </a:defRPr>
      </a:lvl8pPr>
      <a:lvl9pPr marL="1828800" algn="l" rtl="0" fontAlgn="base">
        <a:spcBef>
          <a:spcPct val="0"/>
        </a:spcBef>
        <a:spcAft>
          <a:spcPct val="0"/>
        </a:spcAft>
        <a:defRPr sz="4000">
          <a:solidFill>
            <a:schemeClr val="tx2"/>
          </a:solidFill>
          <a:latin typeface="Arial Black" pitchFamily="-105"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23000"/>
            <a:lum/>
          </a:blip>
          <a:srcRect/>
          <a:stretch>
            <a:fillRect l="-10000" r="-10000"/>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196752"/>
            <a:ext cx="9144000" cy="2348880"/>
          </a:xfrm>
        </p:spPr>
        <p:txBody>
          <a:bodyPr/>
          <a:lstStyle/>
          <a:p>
            <a:pPr indent="-838200" algn="ctr" eaLnBrk="1" hangingPunct="1"/>
            <a:r>
              <a:rPr lang="fr-CA" sz="5400" dirty="0">
                <a:solidFill>
                  <a:srgbClr val="003300"/>
                </a:solidFill>
                <a:latin typeface="Times New Roman" panose="02020603050405020304" pitchFamily="18" charset="0"/>
                <a:cs typeface="Times New Roman" panose="02020603050405020304" pitchFamily="18" charset="0"/>
              </a:rPr>
              <a:t>Le numéro atomique </a:t>
            </a:r>
            <a:br>
              <a:rPr lang="fr-CA" sz="5400" dirty="0">
                <a:solidFill>
                  <a:srgbClr val="003300"/>
                </a:solidFill>
                <a:latin typeface="Times New Roman" panose="02020603050405020304" pitchFamily="18" charset="0"/>
                <a:cs typeface="Times New Roman" panose="02020603050405020304" pitchFamily="18" charset="0"/>
              </a:rPr>
            </a:br>
            <a:r>
              <a:rPr lang="fr-CA" sz="5400" dirty="0">
                <a:solidFill>
                  <a:srgbClr val="003300"/>
                </a:solidFill>
                <a:latin typeface="Times New Roman" panose="02020603050405020304" pitchFamily="18" charset="0"/>
                <a:cs typeface="Times New Roman" panose="02020603050405020304" pitchFamily="18" charset="0"/>
              </a:rPr>
              <a:t>et la masse atomique</a:t>
            </a:r>
          </a:p>
        </p:txBody>
      </p:sp>
      <p:sp>
        <p:nvSpPr>
          <p:cNvPr id="2" name="TextBox 1"/>
          <p:cNvSpPr txBox="1"/>
          <p:nvPr/>
        </p:nvSpPr>
        <p:spPr>
          <a:xfrm>
            <a:off x="3293440" y="3717032"/>
            <a:ext cx="2557111" cy="553998"/>
          </a:xfrm>
          <a:prstGeom prst="rect">
            <a:avLst/>
          </a:prstGeom>
          <a:noFill/>
        </p:spPr>
        <p:txBody>
          <a:bodyPr wrap="none" rtlCol="0">
            <a:spAutoFit/>
          </a:bodyPr>
          <a:lstStyle/>
          <a:p>
            <a:pPr algn="ctr"/>
            <a:r>
              <a:rPr lang="en-US" sz="3000" dirty="0">
                <a:solidFill>
                  <a:srgbClr val="003300"/>
                </a:solidFill>
                <a:latin typeface="Times New Roman" panose="02020603050405020304" pitchFamily="18" charset="0"/>
                <a:cs typeface="Times New Roman" panose="02020603050405020304" pitchFamily="18" charset="0"/>
              </a:rPr>
              <a:t>PowerPoint 8.2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0D7A2573-3F2F-4E19-A7F0-D468A90F59FB}"/>
              </a:ext>
            </a:extLst>
          </p:cNvPr>
          <p:cNvSpPr/>
          <p:nvPr/>
        </p:nvSpPr>
        <p:spPr>
          <a:xfrm>
            <a:off x="9728" y="1030317"/>
            <a:ext cx="9101733" cy="2486495"/>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20" name="Rectangle 19">
            <a:extLst>
              <a:ext uri="{FF2B5EF4-FFF2-40B4-BE49-F238E27FC236}">
                <a16:creationId xmlns:a16="http://schemas.microsoft.com/office/drawing/2014/main" id="{A9A9C189-FEC0-40A9-AF27-61F76A211D9C}"/>
              </a:ext>
            </a:extLst>
          </p:cNvPr>
          <p:cNvSpPr/>
          <p:nvPr/>
        </p:nvSpPr>
        <p:spPr>
          <a:xfrm>
            <a:off x="4581390" y="4993021"/>
            <a:ext cx="3791422" cy="1864731"/>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a:xfrm>
            <a:off x="-15881" y="457200"/>
            <a:ext cx="9175762" cy="501013"/>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Les </a:t>
            </a:r>
            <a:r>
              <a:rPr lang="en-US" dirty="0" err="1">
                <a:solidFill>
                  <a:srgbClr val="003300"/>
                </a:solidFill>
                <a:latin typeface="Times New Roman" panose="02020603050405020304" pitchFamily="18" charset="0"/>
                <a:cs typeface="Times New Roman" panose="02020603050405020304" pitchFamily="18" charset="0"/>
              </a:rPr>
              <a:t>particules</a:t>
            </a:r>
            <a:r>
              <a:rPr lang="en-US" dirty="0">
                <a:solidFill>
                  <a:srgbClr val="003300"/>
                </a:solidFill>
                <a:latin typeface="Times New Roman" panose="02020603050405020304" pitchFamily="18" charset="0"/>
                <a:cs typeface="Times New Roman" panose="02020603050405020304" pitchFamily="18" charset="0"/>
              </a:rPr>
              <a:t> </a:t>
            </a:r>
            <a:r>
              <a:rPr lang="en-US" dirty="0" err="1">
                <a:solidFill>
                  <a:srgbClr val="003300"/>
                </a:solidFill>
                <a:latin typeface="Times New Roman" panose="02020603050405020304" pitchFamily="18" charset="0"/>
                <a:cs typeface="Times New Roman" panose="02020603050405020304" pitchFamily="18" charset="0"/>
              </a:rPr>
              <a:t>subatomiques</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FF4B9F07-E91B-4B6A-98EF-E8BF458EEC63}"/>
              </a:ext>
            </a:extLst>
          </p:cNvPr>
          <p:cNvSpPr txBox="1"/>
          <p:nvPr/>
        </p:nvSpPr>
        <p:spPr>
          <a:xfrm>
            <a:off x="7627094" y="1381504"/>
            <a:ext cx="1553759" cy="507831"/>
          </a:xfrm>
          <a:prstGeom prst="rect">
            <a:avLst/>
          </a:prstGeom>
          <a:noFill/>
        </p:spPr>
        <p:txBody>
          <a:bodyPr wrap="none" rtlCol="0">
            <a:spAutoFit/>
          </a:bodyPr>
          <a:lstStyle/>
          <a:p>
            <a:r>
              <a:rPr lang="en-US" sz="2700" u="sng" dirty="0">
                <a:solidFill>
                  <a:srgbClr val="000000"/>
                </a:solidFill>
                <a:latin typeface="Times New Roman" panose="02020603050405020304" pitchFamily="18" charset="0"/>
                <a:cs typeface="Times New Roman" panose="02020603050405020304" pitchFamily="18" charset="0"/>
              </a:rPr>
              <a:t>La charge</a:t>
            </a:r>
          </a:p>
        </p:txBody>
      </p:sp>
      <p:sp>
        <p:nvSpPr>
          <p:cNvPr id="21" name="TextBox 20">
            <a:extLst>
              <a:ext uri="{FF2B5EF4-FFF2-40B4-BE49-F238E27FC236}">
                <a16:creationId xmlns:a16="http://schemas.microsoft.com/office/drawing/2014/main" id="{6AC60999-B39C-4CF0-90B1-457AE070FB45}"/>
              </a:ext>
            </a:extLst>
          </p:cNvPr>
          <p:cNvSpPr txBox="1"/>
          <p:nvPr/>
        </p:nvSpPr>
        <p:spPr>
          <a:xfrm>
            <a:off x="5933417" y="1381504"/>
            <a:ext cx="1483098" cy="507831"/>
          </a:xfrm>
          <a:prstGeom prst="rect">
            <a:avLst/>
          </a:prstGeom>
          <a:noFill/>
        </p:spPr>
        <p:txBody>
          <a:bodyPr wrap="none" rtlCol="0">
            <a:spAutoFit/>
          </a:bodyPr>
          <a:lstStyle/>
          <a:p>
            <a:r>
              <a:rPr lang="en-US" sz="2700" u="sng" dirty="0">
                <a:solidFill>
                  <a:srgbClr val="000000"/>
                </a:solidFill>
                <a:latin typeface="Times New Roman" panose="02020603050405020304" pitchFamily="18" charset="0"/>
                <a:cs typeface="Times New Roman" panose="02020603050405020304" pitchFamily="18" charset="0"/>
              </a:rPr>
              <a:t>La masse</a:t>
            </a:r>
          </a:p>
        </p:txBody>
      </p:sp>
      <p:sp>
        <p:nvSpPr>
          <p:cNvPr id="22" name="TextBox 21">
            <a:extLst>
              <a:ext uri="{FF2B5EF4-FFF2-40B4-BE49-F238E27FC236}">
                <a16:creationId xmlns:a16="http://schemas.microsoft.com/office/drawing/2014/main" id="{1F3BDB5A-2DC5-418D-B06F-27B274A6F5E3}"/>
              </a:ext>
            </a:extLst>
          </p:cNvPr>
          <p:cNvSpPr txBox="1"/>
          <p:nvPr/>
        </p:nvSpPr>
        <p:spPr>
          <a:xfrm>
            <a:off x="3285634" y="1381504"/>
            <a:ext cx="2326534" cy="507831"/>
          </a:xfrm>
          <a:prstGeom prst="rect">
            <a:avLst/>
          </a:prstGeom>
          <a:noFill/>
        </p:spPr>
        <p:txBody>
          <a:bodyPr wrap="none" rtlCol="0">
            <a:spAutoFit/>
          </a:bodyPr>
          <a:lstStyle/>
          <a:p>
            <a:r>
              <a:rPr lang="en-US" sz="2700" u="sng" dirty="0" err="1">
                <a:solidFill>
                  <a:srgbClr val="000000"/>
                </a:solidFill>
                <a:latin typeface="Times New Roman" panose="02020603050405020304" pitchFamily="18" charset="0"/>
                <a:cs typeface="Times New Roman" panose="02020603050405020304" pitchFamily="18" charset="0"/>
              </a:rPr>
              <a:t>L’emplacement</a:t>
            </a:r>
            <a:endParaRPr lang="en-US" sz="2700" u="sng" dirty="0">
              <a:solidFill>
                <a:srgbClr val="000000"/>
              </a:solidFill>
              <a:latin typeface="Times New Roman" panose="02020603050405020304" pitchFamily="18" charset="0"/>
              <a:cs typeface="Times New Roman" panose="02020603050405020304" pitchFamily="18" charset="0"/>
            </a:endParaRPr>
          </a:p>
        </p:txBody>
      </p:sp>
      <p:sp>
        <p:nvSpPr>
          <p:cNvPr id="23" name="Content Placeholder 2">
            <a:extLst>
              <a:ext uri="{FF2B5EF4-FFF2-40B4-BE49-F238E27FC236}">
                <a16:creationId xmlns:a16="http://schemas.microsoft.com/office/drawing/2014/main" id="{C879627E-2F77-4635-95AF-110F90FA43E7}"/>
              </a:ext>
            </a:extLst>
          </p:cNvPr>
          <p:cNvSpPr txBox="1">
            <a:spLocks/>
          </p:cNvSpPr>
          <p:nvPr/>
        </p:nvSpPr>
        <p:spPr bwMode="auto">
          <a:xfrm>
            <a:off x="-56831" y="958213"/>
            <a:ext cx="2065012" cy="93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spcBef>
                <a:spcPts val="0"/>
              </a:spcBef>
              <a:buFontTx/>
              <a:buNone/>
            </a:pPr>
            <a:r>
              <a:rPr lang="en-US" sz="2700" u="sng" kern="0" dirty="0" err="1">
                <a:solidFill>
                  <a:srgbClr val="000000"/>
                </a:solidFill>
                <a:latin typeface="Times New Roman" panose="02020603050405020304" pitchFamily="18" charset="0"/>
                <a:cs typeface="Times New Roman" panose="02020603050405020304" pitchFamily="18" charset="0"/>
              </a:rPr>
              <a:t>Particule</a:t>
            </a:r>
            <a:r>
              <a:rPr lang="en-US" sz="2700" u="sng" kern="0" dirty="0">
                <a:solidFill>
                  <a:srgbClr val="000000"/>
                </a:solidFill>
                <a:latin typeface="Times New Roman" panose="02020603050405020304" pitchFamily="18" charset="0"/>
                <a:cs typeface="Times New Roman" panose="02020603050405020304" pitchFamily="18" charset="0"/>
              </a:rPr>
              <a:t> </a:t>
            </a:r>
          </a:p>
          <a:p>
            <a:pPr marL="0" indent="0">
              <a:spcBef>
                <a:spcPts val="0"/>
              </a:spcBef>
              <a:buFontTx/>
              <a:buNone/>
            </a:pPr>
            <a:r>
              <a:rPr lang="en-US" sz="2700" u="sng" kern="0" dirty="0" err="1">
                <a:solidFill>
                  <a:srgbClr val="000000"/>
                </a:solidFill>
                <a:latin typeface="Times New Roman" panose="02020603050405020304" pitchFamily="18" charset="0"/>
                <a:cs typeface="Times New Roman" panose="02020603050405020304" pitchFamily="18" charset="0"/>
              </a:rPr>
              <a:t>subatomique</a:t>
            </a:r>
            <a:endParaRPr lang="en-US" sz="2700" u="sng" kern="0" dirty="0">
              <a:solidFill>
                <a:srgbClr val="000000"/>
              </a:solidFill>
              <a:latin typeface="Times New Roman" panose="02020603050405020304" pitchFamily="18" charset="0"/>
              <a:cs typeface="Times New Roman" panose="02020603050405020304" pitchFamily="18" charset="0"/>
            </a:endParaRPr>
          </a:p>
        </p:txBody>
      </p:sp>
      <p:sp>
        <p:nvSpPr>
          <p:cNvPr id="24" name="Content Placeholder 2">
            <a:extLst>
              <a:ext uri="{FF2B5EF4-FFF2-40B4-BE49-F238E27FC236}">
                <a16:creationId xmlns:a16="http://schemas.microsoft.com/office/drawing/2014/main" id="{FA414087-2F5D-49F9-9EC7-92D6979E914D}"/>
              </a:ext>
            </a:extLst>
          </p:cNvPr>
          <p:cNvSpPr txBox="1">
            <a:spLocks/>
          </p:cNvSpPr>
          <p:nvPr/>
        </p:nvSpPr>
        <p:spPr bwMode="auto">
          <a:xfrm>
            <a:off x="20888" y="2514088"/>
            <a:ext cx="1386918"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en-US" sz="2700" kern="0" dirty="0" err="1">
                <a:solidFill>
                  <a:srgbClr val="000000"/>
                </a:solidFill>
                <a:latin typeface="Times New Roman" panose="02020603050405020304" pitchFamily="18" charset="0"/>
                <a:cs typeface="Times New Roman" panose="02020603050405020304" pitchFamily="18" charset="0"/>
              </a:rPr>
              <a:t>électron</a:t>
            </a:r>
            <a:endParaRPr lang="en-US" sz="2700" kern="0" dirty="0">
              <a:solidFill>
                <a:srgbClr val="000000"/>
              </a:solidFill>
              <a:latin typeface="Times New Roman" panose="02020603050405020304" pitchFamily="18" charset="0"/>
              <a:cs typeface="Times New Roman" panose="02020603050405020304" pitchFamily="18" charset="0"/>
            </a:endParaRPr>
          </a:p>
        </p:txBody>
      </p:sp>
      <p:sp>
        <p:nvSpPr>
          <p:cNvPr id="26" name="Content Placeholder 2">
            <a:extLst>
              <a:ext uri="{FF2B5EF4-FFF2-40B4-BE49-F238E27FC236}">
                <a16:creationId xmlns:a16="http://schemas.microsoft.com/office/drawing/2014/main" id="{BBCBBA9B-87A2-4D2B-9460-4CF51649BEF2}"/>
              </a:ext>
            </a:extLst>
          </p:cNvPr>
          <p:cNvSpPr txBox="1">
            <a:spLocks/>
          </p:cNvSpPr>
          <p:nvPr/>
        </p:nvSpPr>
        <p:spPr bwMode="auto">
          <a:xfrm>
            <a:off x="20888" y="2002471"/>
            <a:ext cx="1386918"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spcBef>
                <a:spcPts val="0"/>
              </a:spcBef>
              <a:buFontTx/>
              <a:buNone/>
            </a:pPr>
            <a:r>
              <a:rPr lang="en-US" sz="2700" kern="0" dirty="0">
                <a:solidFill>
                  <a:srgbClr val="000000"/>
                </a:solidFill>
                <a:latin typeface="Times New Roman" panose="02020603050405020304" pitchFamily="18" charset="0"/>
                <a:cs typeface="Times New Roman" panose="02020603050405020304" pitchFamily="18" charset="0"/>
              </a:rPr>
              <a:t>proton</a:t>
            </a:r>
          </a:p>
        </p:txBody>
      </p:sp>
      <p:sp>
        <p:nvSpPr>
          <p:cNvPr id="27" name="Content Placeholder 2">
            <a:extLst>
              <a:ext uri="{FF2B5EF4-FFF2-40B4-BE49-F238E27FC236}">
                <a16:creationId xmlns:a16="http://schemas.microsoft.com/office/drawing/2014/main" id="{0A1DAD38-FFC9-4ECE-A719-E63FD876E751}"/>
              </a:ext>
            </a:extLst>
          </p:cNvPr>
          <p:cNvSpPr txBox="1">
            <a:spLocks/>
          </p:cNvSpPr>
          <p:nvPr/>
        </p:nvSpPr>
        <p:spPr bwMode="auto">
          <a:xfrm>
            <a:off x="20888" y="3025705"/>
            <a:ext cx="1386918"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en-US" sz="2700" kern="0" dirty="0">
                <a:solidFill>
                  <a:srgbClr val="000000"/>
                </a:solidFill>
                <a:latin typeface="Times New Roman" panose="02020603050405020304" pitchFamily="18" charset="0"/>
                <a:cs typeface="Times New Roman" panose="02020603050405020304" pitchFamily="18" charset="0"/>
              </a:rPr>
              <a:t>neutron</a:t>
            </a:r>
          </a:p>
        </p:txBody>
      </p:sp>
      <p:sp>
        <p:nvSpPr>
          <p:cNvPr id="28" name="TextBox 27">
            <a:extLst>
              <a:ext uri="{FF2B5EF4-FFF2-40B4-BE49-F238E27FC236}">
                <a16:creationId xmlns:a16="http://schemas.microsoft.com/office/drawing/2014/main" id="{C39BCEF4-0FA0-4AEB-98C0-6A029799F718}"/>
              </a:ext>
            </a:extLst>
          </p:cNvPr>
          <p:cNvSpPr txBox="1"/>
          <p:nvPr/>
        </p:nvSpPr>
        <p:spPr>
          <a:xfrm>
            <a:off x="1858723" y="1381504"/>
            <a:ext cx="1415772" cy="507831"/>
          </a:xfrm>
          <a:prstGeom prst="rect">
            <a:avLst/>
          </a:prstGeom>
          <a:noFill/>
        </p:spPr>
        <p:txBody>
          <a:bodyPr wrap="none" rtlCol="0">
            <a:spAutoFit/>
          </a:bodyPr>
          <a:lstStyle/>
          <a:p>
            <a:r>
              <a:rPr lang="en-US" sz="2700" u="sng" dirty="0" err="1">
                <a:solidFill>
                  <a:srgbClr val="000000"/>
                </a:solidFill>
                <a:latin typeface="Times New Roman" panose="02020603050405020304" pitchFamily="18" charset="0"/>
                <a:cs typeface="Times New Roman" panose="02020603050405020304" pitchFamily="18" charset="0"/>
              </a:rPr>
              <a:t>Symbole</a:t>
            </a:r>
            <a:endParaRPr lang="en-US" sz="2700" u="sng" dirty="0">
              <a:solidFill>
                <a:srgbClr val="000000"/>
              </a:solidFill>
              <a:latin typeface="Times New Roman" panose="02020603050405020304" pitchFamily="18" charset="0"/>
              <a:cs typeface="Times New Roman" panose="02020603050405020304" pitchFamily="18" charset="0"/>
            </a:endParaRPr>
          </a:p>
        </p:txBody>
      </p:sp>
      <p:sp>
        <p:nvSpPr>
          <p:cNvPr id="29" name="Content Placeholder 2">
            <a:extLst>
              <a:ext uri="{FF2B5EF4-FFF2-40B4-BE49-F238E27FC236}">
                <a16:creationId xmlns:a16="http://schemas.microsoft.com/office/drawing/2014/main" id="{9BE64EDD-5954-4AC4-8CC7-83E49678101D}"/>
              </a:ext>
            </a:extLst>
          </p:cNvPr>
          <p:cNvSpPr txBox="1">
            <a:spLocks/>
          </p:cNvSpPr>
          <p:nvPr/>
        </p:nvSpPr>
        <p:spPr bwMode="auto">
          <a:xfrm>
            <a:off x="2297212" y="2516199"/>
            <a:ext cx="459969"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en-US" sz="2700" kern="0" dirty="0">
                <a:solidFill>
                  <a:srgbClr val="000000"/>
                </a:solidFill>
                <a:latin typeface="Times New Roman" panose="02020603050405020304" pitchFamily="18" charset="0"/>
                <a:cs typeface="Times New Roman" panose="02020603050405020304" pitchFamily="18" charset="0"/>
              </a:rPr>
              <a:t>e</a:t>
            </a:r>
            <a:r>
              <a:rPr lang="en-US" sz="2700" kern="0" baseline="30000" dirty="0">
                <a:solidFill>
                  <a:srgbClr val="000000"/>
                </a:solidFill>
                <a:latin typeface="Times New Roman" panose="02020603050405020304" pitchFamily="18" charset="0"/>
                <a:cs typeface="Times New Roman" panose="02020603050405020304" pitchFamily="18" charset="0"/>
              </a:rPr>
              <a:t>-</a:t>
            </a:r>
            <a:endParaRPr lang="en-US" sz="2700" kern="0" dirty="0">
              <a:solidFill>
                <a:srgbClr val="000000"/>
              </a:solidFill>
              <a:latin typeface="Times New Roman" panose="02020603050405020304" pitchFamily="18" charset="0"/>
              <a:cs typeface="Times New Roman" panose="02020603050405020304" pitchFamily="18" charset="0"/>
            </a:endParaRPr>
          </a:p>
        </p:txBody>
      </p:sp>
      <p:sp>
        <p:nvSpPr>
          <p:cNvPr id="30" name="Content Placeholder 2">
            <a:extLst>
              <a:ext uri="{FF2B5EF4-FFF2-40B4-BE49-F238E27FC236}">
                <a16:creationId xmlns:a16="http://schemas.microsoft.com/office/drawing/2014/main" id="{011A07F0-6586-4967-BE28-72EE2BA457FC}"/>
              </a:ext>
            </a:extLst>
          </p:cNvPr>
          <p:cNvSpPr txBox="1">
            <a:spLocks/>
          </p:cNvSpPr>
          <p:nvPr/>
        </p:nvSpPr>
        <p:spPr bwMode="auto">
          <a:xfrm>
            <a:off x="2297212" y="2004582"/>
            <a:ext cx="459969"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spcBef>
                <a:spcPts val="0"/>
              </a:spcBef>
              <a:buFontTx/>
              <a:buNone/>
            </a:pPr>
            <a:r>
              <a:rPr lang="en-US" sz="2700" kern="0" dirty="0">
                <a:solidFill>
                  <a:srgbClr val="000000"/>
                </a:solidFill>
                <a:latin typeface="Times New Roman" panose="02020603050405020304" pitchFamily="18" charset="0"/>
                <a:cs typeface="Times New Roman" panose="02020603050405020304" pitchFamily="18" charset="0"/>
              </a:rPr>
              <a:t>p</a:t>
            </a:r>
          </a:p>
        </p:txBody>
      </p:sp>
      <p:sp>
        <p:nvSpPr>
          <p:cNvPr id="31" name="Content Placeholder 2">
            <a:extLst>
              <a:ext uri="{FF2B5EF4-FFF2-40B4-BE49-F238E27FC236}">
                <a16:creationId xmlns:a16="http://schemas.microsoft.com/office/drawing/2014/main" id="{70F601CB-3DB2-4F91-AC72-D9C2BFC252EE}"/>
              </a:ext>
            </a:extLst>
          </p:cNvPr>
          <p:cNvSpPr txBox="1">
            <a:spLocks/>
          </p:cNvSpPr>
          <p:nvPr/>
        </p:nvSpPr>
        <p:spPr bwMode="auto">
          <a:xfrm>
            <a:off x="2297212" y="3027816"/>
            <a:ext cx="459969"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en-US" sz="2700" kern="0" dirty="0">
                <a:solidFill>
                  <a:srgbClr val="000000"/>
                </a:solidFill>
                <a:latin typeface="Times New Roman" panose="02020603050405020304" pitchFamily="18" charset="0"/>
                <a:cs typeface="Times New Roman" panose="02020603050405020304" pitchFamily="18" charset="0"/>
              </a:rPr>
              <a:t>n</a:t>
            </a:r>
          </a:p>
        </p:txBody>
      </p:sp>
      <p:sp>
        <p:nvSpPr>
          <p:cNvPr id="33" name="Content Placeholder 2">
            <a:extLst>
              <a:ext uri="{FF2B5EF4-FFF2-40B4-BE49-F238E27FC236}">
                <a16:creationId xmlns:a16="http://schemas.microsoft.com/office/drawing/2014/main" id="{884A6E12-D3F1-4982-9A4B-28A6B27D83A3}"/>
              </a:ext>
            </a:extLst>
          </p:cNvPr>
          <p:cNvSpPr txBox="1">
            <a:spLocks/>
          </p:cNvSpPr>
          <p:nvPr/>
        </p:nvSpPr>
        <p:spPr bwMode="auto">
          <a:xfrm>
            <a:off x="3193693" y="2000830"/>
            <a:ext cx="1386918"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spcBef>
                <a:spcPts val="0"/>
              </a:spcBef>
              <a:buFontTx/>
              <a:buNone/>
            </a:pPr>
            <a:r>
              <a:rPr lang="en-US" sz="2700" kern="0" dirty="0">
                <a:solidFill>
                  <a:srgbClr val="000000"/>
                </a:solidFill>
                <a:latin typeface="Times New Roman" panose="02020603050405020304" pitchFamily="18" charset="0"/>
                <a:cs typeface="Times New Roman" panose="02020603050405020304" pitchFamily="18" charset="0"/>
              </a:rPr>
              <a:t>noyau</a:t>
            </a:r>
          </a:p>
        </p:txBody>
      </p:sp>
      <p:sp>
        <p:nvSpPr>
          <p:cNvPr id="34" name="Content Placeholder 2">
            <a:extLst>
              <a:ext uri="{FF2B5EF4-FFF2-40B4-BE49-F238E27FC236}">
                <a16:creationId xmlns:a16="http://schemas.microsoft.com/office/drawing/2014/main" id="{7086203A-92CF-4460-A5D4-32D24F2ADBC8}"/>
              </a:ext>
            </a:extLst>
          </p:cNvPr>
          <p:cNvSpPr txBox="1">
            <a:spLocks/>
          </p:cNvSpPr>
          <p:nvPr/>
        </p:nvSpPr>
        <p:spPr bwMode="auto">
          <a:xfrm>
            <a:off x="3193693" y="3024064"/>
            <a:ext cx="1386918"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en-US" sz="2700" kern="0" dirty="0">
                <a:solidFill>
                  <a:srgbClr val="000000"/>
                </a:solidFill>
                <a:latin typeface="Times New Roman" panose="02020603050405020304" pitchFamily="18" charset="0"/>
                <a:cs typeface="Times New Roman" panose="02020603050405020304" pitchFamily="18" charset="0"/>
              </a:rPr>
              <a:t>noyau</a:t>
            </a:r>
          </a:p>
        </p:txBody>
      </p:sp>
      <mc:AlternateContent xmlns:mc="http://schemas.openxmlformats.org/markup-compatibility/2006" xmlns:a14="http://schemas.microsoft.com/office/drawing/2010/main">
        <mc:Choice Requires="a14">
          <p:sp>
            <p:nvSpPr>
              <p:cNvPr id="35" name="Content Placeholder 2">
                <a:extLst>
                  <a:ext uri="{FF2B5EF4-FFF2-40B4-BE49-F238E27FC236}">
                    <a16:creationId xmlns:a16="http://schemas.microsoft.com/office/drawing/2014/main" id="{28E82EB3-F454-4D91-B9C0-B511D1C0B4D4}"/>
                  </a:ext>
                </a:extLst>
              </p:cNvPr>
              <p:cNvSpPr txBox="1">
                <a:spLocks/>
              </p:cNvSpPr>
              <p:nvPr/>
            </p:nvSpPr>
            <p:spPr bwMode="auto">
              <a:xfrm>
                <a:off x="5765853" y="2568348"/>
                <a:ext cx="1933380" cy="52051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None/>
                </a:pPr>
                <a14:m>
                  <m:oMath xmlns:m="http://schemas.openxmlformats.org/officeDocument/2006/math">
                    <m:f>
                      <m:fPr>
                        <m:ctrlPr>
                          <a:rPr lang="en-US" sz="1900" i="1">
                            <a:solidFill>
                              <a:srgbClr val="000000"/>
                            </a:solidFill>
                            <a:latin typeface="Cambria Math" panose="02040503050406030204" pitchFamily="18" charset="0"/>
                            <a:cs typeface="Times New Roman" panose="02020603050405020304" pitchFamily="18" charset="0"/>
                          </a:rPr>
                        </m:ctrlPr>
                      </m:fPr>
                      <m:num>
                        <m:r>
                          <a:rPr lang="en-US" sz="1900" i="1">
                            <a:solidFill>
                              <a:srgbClr val="000000"/>
                            </a:solidFill>
                            <a:latin typeface="Cambria Math" panose="02040503050406030204" pitchFamily="18" charset="0"/>
                            <a:cs typeface="Times New Roman" panose="02020603050405020304" pitchFamily="18" charset="0"/>
                          </a:rPr>
                          <m:t>1</m:t>
                        </m:r>
                      </m:num>
                      <m:den>
                        <m:r>
                          <a:rPr lang="en-US" sz="1900" i="1">
                            <a:solidFill>
                              <a:srgbClr val="000000"/>
                            </a:solidFill>
                            <a:latin typeface="Cambria Math" panose="02040503050406030204" pitchFamily="18" charset="0"/>
                            <a:cs typeface="Times New Roman" panose="02020603050405020304" pitchFamily="18" charset="0"/>
                          </a:rPr>
                          <m:t>1837</m:t>
                        </m:r>
                      </m:den>
                    </m:f>
                  </m:oMath>
                </a14:m>
                <a:r>
                  <a:rPr lang="en-US" sz="1900" dirty="0">
                    <a:solidFill>
                      <a:srgbClr val="000000"/>
                    </a:solidFill>
                    <a:latin typeface="Times New Roman" panose="02020603050405020304" pitchFamily="18" charset="0"/>
                    <a:cs typeface="Times New Roman" panose="02020603050405020304" pitchFamily="18" charset="0"/>
                  </a:rPr>
                  <a:t> </a:t>
                </a:r>
                <a:r>
                  <a:rPr lang="en-US" sz="1900" dirty="0" err="1">
                    <a:solidFill>
                      <a:srgbClr val="000000"/>
                    </a:solidFill>
                    <a:latin typeface="Times New Roman" panose="02020603050405020304" pitchFamily="18" charset="0"/>
                    <a:cs typeface="Times New Roman" panose="02020603050405020304" pitchFamily="18" charset="0"/>
                  </a:rPr>
                  <a:t>uma</a:t>
                </a:r>
                <a:r>
                  <a:rPr lang="en-US" sz="1900" dirty="0">
                    <a:solidFill>
                      <a:srgbClr val="000000"/>
                    </a:solidFill>
                    <a:latin typeface="Times New Roman" panose="02020603050405020304" pitchFamily="18" charset="0"/>
                    <a:cs typeface="Times New Roman" panose="02020603050405020304" pitchFamily="18" charset="0"/>
                  </a:rPr>
                  <a:t> ≈ 0 </a:t>
                </a:r>
                <a:r>
                  <a:rPr lang="en-US" sz="1900" dirty="0" err="1">
                    <a:solidFill>
                      <a:srgbClr val="000000"/>
                    </a:solidFill>
                    <a:latin typeface="Times New Roman" panose="02020603050405020304" pitchFamily="18" charset="0"/>
                    <a:cs typeface="Times New Roman" panose="02020603050405020304" pitchFamily="18" charset="0"/>
                  </a:rPr>
                  <a:t>uma</a:t>
                </a:r>
                <a:endParaRPr lang="en-US" sz="190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35" name="Content Placeholder 2">
                <a:extLst>
                  <a:ext uri="{FF2B5EF4-FFF2-40B4-BE49-F238E27FC236}">
                    <a16:creationId xmlns:a16="http://schemas.microsoft.com/office/drawing/2014/main" id="{28E82EB3-F454-4D91-B9C0-B511D1C0B4D4}"/>
                  </a:ext>
                </a:extLst>
              </p:cNvPr>
              <p:cNvSpPr txBox="1">
                <a:spLocks noRot="1" noChangeAspect="1" noMove="1" noResize="1" noEditPoints="1" noAdjustHandles="1" noChangeArrowheads="1" noChangeShapeType="1" noTextEdit="1"/>
              </p:cNvSpPr>
              <p:nvPr/>
            </p:nvSpPr>
            <p:spPr bwMode="auto">
              <a:xfrm>
                <a:off x="5765853" y="2568348"/>
                <a:ext cx="1933380" cy="520515"/>
              </a:xfrm>
              <a:prstGeom prst="rect">
                <a:avLst/>
              </a:prstGeom>
              <a:blipFill>
                <a:blip r:embed="rId2"/>
                <a:stretch>
                  <a:fillRect r="-2208" b="-348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US">
                    <a:noFill/>
                  </a:rPr>
                  <a:t> </a:t>
                </a:r>
              </a:p>
            </p:txBody>
          </p:sp>
        </mc:Fallback>
      </mc:AlternateContent>
      <p:sp>
        <p:nvSpPr>
          <p:cNvPr id="36" name="Content Placeholder 2">
            <a:extLst>
              <a:ext uri="{FF2B5EF4-FFF2-40B4-BE49-F238E27FC236}">
                <a16:creationId xmlns:a16="http://schemas.microsoft.com/office/drawing/2014/main" id="{A8522E9E-2959-4338-A6BB-685230BB7C34}"/>
              </a:ext>
            </a:extLst>
          </p:cNvPr>
          <p:cNvSpPr txBox="1">
            <a:spLocks/>
          </p:cNvSpPr>
          <p:nvPr/>
        </p:nvSpPr>
        <p:spPr bwMode="auto">
          <a:xfrm>
            <a:off x="5755017" y="2004582"/>
            <a:ext cx="1386918"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spcBef>
                <a:spcPts val="0"/>
              </a:spcBef>
              <a:buFontTx/>
              <a:buNone/>
            </a:pPr>
            <a:r>
              <a:rPr lang="en-US" sz="2700" kern="0" dirty="0">
                <a:solidFill>
                  <a:srgbClr val="000000"/>
                </a:solidFill>
                <a:latin typeface="Times New Roman" panose="02020603050405020304" pitchFamily="18" charset="0"/>
                <a:cs typeface="Times New Roman" panose="02020603050405020304" pitchFamily="18" charset="0"/>
              </a:rPr>
              <a:t>1 </a:t>
            </a:r>
            <a:r>
              <a:rPr lang="en-US" sz="2700" kern="0" dirty="0" err="1">
                <a:solidFill>
                  <a:srgbClr val="000000"/>
                </a:solidFill>
                <a:latin typeface="Times New Roman" panose="02020603050405020304" pitchFamily="18" charset="0"/>
                <a:cs typeface="Times New Roman" panose="02020603050405020304" pitchFamily="18" charset="0"/>
              </a:rPr>
              <a:t>uma</a:t>
            </a:r>
            <a:endParaRPr lang="en-US" sz="2700" kern="0" dirty="0">
              <a:solidFill>
                <a:srgbClr val="000000"/>
              </a:solidFill>
              <a:latin typeface="Times New Roman" panose="02020603050405020304" pitchFamily="18" charset="0"/>
              <a:cs typeface="Times New Roman" panose="02020603050405020304" pitchFamily="18" charset="0"/>
            </a:endParaRPr>
          </a:p>
        </p:txBody>
      </p:sp>
      <p:sp>
        <p:nvSpPr>
          <p:cNvPr id="37" name="Content Placeholder 2">
            <a:extLst>
              <a:ext uri="{FF2B5EF4-FFF2-40B4-BE49-F238E27FC236}">
                <a16:creationId xmlns:a16="http://schemas.microsoft.com/office/drawing/2014/main" id="{4E2A9ADB-25B9-4E3B-8E97-F03FEB1709ED}"/>
              </a:ext>
            </a:extLst>
          </p:cNvPr>
          <p:cNvSpPr txBox="1">
            <a:spLocks/>
          </p:cNvSpPr>
          <p:nvPr/>
        </p:nvSpPr>
        <p:spPr bwMode="auto">
          <a:xfrm>
            <a:off x="5755017" y="3027816"/>
            <a:ext cx="1386918"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en-US" sz="2700" kern="0" dirty="0">
                <a:solidFill>
                  <a:srgbClr val="000000"/>
                </a:solidFill>
                <a:latin typeface="Times New Roman" panose="02020603050405020304" pitchFamily="18" charset="0"/>
                <a:cs typeface="Times New Roman" panose="02020603050405020304" pitchFamily="18" charset="0"/>
              </a:rPr>
              <a:t>1 </a:t>
            </a:r>
            <a:r>
              <a:rPr lang="en-US" sz="2700" kern="0" dirty="0" err="1">
                <a:solidFill>
                  <a:srgbClr val="000000"/>
                </a:solidFill>
                <a:latin typeface="Times New Roman" panose="02020603050405020304" pitchFamily="18" charset="0"/>
                <a:cs typeface="Times New Roman" panose="02020603050405020304" pitchFamily="18" charset="0"/>
              </a:rPr>
              <a:t>uma</a:t>
            </a:r>
            <a:endParaRPr lang="en-US" sz="2700" kern="0" dirty="0">
              <a:solidFill>
                <a:srgbClr val="000000"/>
              </a:solidFill>
              <a:latin typeface="Times New Roman" panose="02020603050405020304" pitchFamily="18" charset="0"/>
              <a:cs typeface="Times New Roman" panose="02020603050405020304" pitchFamily="18" charset="0"/>
            </a:endParaRPr>
          </a:p>
        </p:txBody>
      </p:sp>
      <p:sp>
        <p:nvSpPr>
          <p:cNvPr id="38" name="Content Placeholder 2">
            <a:extLst>
              <a:ext uri="{FF2B5EF4-FFF2-40B4-BE49-F238E27FC236}">
                <a16:creationId xmlns:a16="http://schemas.microsoft.com/office/drawing/2014/main" id="{CDFAC6BB-C2EE-4EA5-B85A-8DD640C51CA8}"/>
              </a:ext>
            </a:extLst>
          </p:cNvPr>
          <p:cNvSpPr txBox="1">
            <a:spLocks/>
          </p:cNvSpPr>
          <p:nvPr/>
        </p:nvSpPr>
        <p:spPr bwMode="auto">
          <a:xfrm>
            <a:off x="3193692" y="2590079"/>
            <a:ext cx="2602443"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en-US" sz="2100" kern="0" dirty="0">
                <a:solidFill>
                  <a:srgbClr val="000000"/>
                </a:solidFill>
                <a:latin typeface="Times New Roman" panose="02020603050405020304" pitchFamily="18" charset="0"/>
                <a:cs typeface="Times New Roman" panose="02020603050405020304" pitchFamily="18" charset="0"/>
              </a:rPr>
              <a:t>Couches </a:t>
            </a:r>
            <a:r>
              <a:rPr lang="en-US" sz="2100" kern="0" dirty="0" err="1">
                <a:solidFill>
                  <a:srgbClr val="000000"/>
                </a:solidFill>
                <a:latin typeface="Times New Roman" panose="02020603050405020304" pitchFamily="18" charset="0"/>
                <a:cs typeface="Times New Roman" panose="02020603050405020304" pitchFamily="18" charset="0"/>
              </a:rPr>
              <a:t>électroniques</a:t>
            </a:r>
            <a:endParaRPr lang="en-US" sz="2100" kern="0" dirty="0">
              <a:solidFill>
                <a:srgbClr val="000000"/>
              </a:solidFill>
              <a:latin typeface="Times New Roman" panose="02020603050405020304" pitchFamily="18" charset="0"/>
              <a:cs typeface="Times New Roman" panose="02020603050405020304" pitchFamily="18" charset="0"/>
            </a:endParaRPr>
          </a:p>
        </p:txBody>
      </p:sp>
      <p:sp>
        <p:nvSpPr>
          <p:cNvPr id="39" name="Content Placeholder 2">
            <a:extLst>
              <a:ext uri="{FF2B5EF4-FFF2-40B4-BE49-F238E27FC236}">
                <a16:creationId xmlns:a16="http://schemas.microsoft.com/office/drawing/2014/main" id="{B4A113D7-1F44-4D64-A4D0-31E90EB1359C}"/>
              </a:ext>
            </a:extLst>
          </p:cNvPr>
          <p:cNvSpPr txBox="1">
            <a:spLocks/>
          </p:cNvSpPr>
          <p:nvPr/>
        </p:nvSpPr>
        <p:spPr bwMode="auto">
          <a:xfrm>
            <a:off x="7956376" y="2512447"/>
            <a:ext cx="589949"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en-US" sz="2700" kern="0" dirty="0">
                <a:solidFill>
                  <a:srgbClr val="000000"/>
                </a:solidFill>
                <a:latin typeface="Times New Roman" panose="02020603050405020304" pitchFamily="18" charset="0"/>
                <a:cs typeface="Times New Roman" panose="02020603050405020304" pitchFamily="18" charset="0"/>
              </a:rPr>
              <a:t>1-</a:t>
            </a:r>
          </a:p>
        </p:txBody>
      </p:sp>
      <p:sp>
        <p:nvSpPr>
          <p:cNvPr id="40" name="Content Placeholder 2">
            <a:extLst>
              <a:ext uri="{FF2B5EF4-FFF2-40B4-BE49-F238E27FC236}">
                <a16:creationId xmlns:a16="http://schemas.microsoft.com/office/drawing/2014/main" id="{A2E09D7B-3E50-45C5-B25B-A44AE93986EA}"/>
              </a:ext>
            </a:extLst>
          </p:cNvPr>
          <p:cNvSpPr txBox="1">
            <a:spLocks/>
          </p:cNvSpPr>
          <p:nvPr/>
        </p:nvSpPr>
        <p:spPr bwMode="auto">
          <a:xfrm>
            <a:off x="7956376" y="2000830"/>
            <a:ext cx="589949"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spcBef>
                <a:spcPts val="0"/>
              </a:spcBef>
              <a:buFontTx/>
              <a:buNone/>
            </a:pPr>
            <a:r>
              <a:rPr lang="en-US" sz="2700" kern="0" dirty="0">
                <a:solidFill>
                  <a:srgbClr val="000000"/>
                </a:solidFill>
                <a:latin typeface="Times New Roman" panose="02020603050405020304" pitchFamily="18" charset="0"/>
                <a:cs typeface="Times New Roman" panose="02020603050405020304" pitchFamily="18" charset="0"/>
              </a:rPr>
              <a:t>1+</a:t>
            </a:r>
          </a:p>
        </p:txBody>
      </p:sp>
      <p:sp>
        <p:nvSpPr>
          <p:cNvPr id="41" name="Content Placeholder 2">
            <a:extLst>
              <a:ext uri="{FF2B5EF4-FFF2-40B4-BE49-F238E27FC236}">
                <a16:creationId xmlns:a16="http://schemas.microsoft.com/office/drawing/2014/main" id="{5253742A-BFAD-4230-A128-E515B7FA0E0F}"/>
              </a:ext>
            </a:extLst>
          </p:cNvPr>
          <p:cNvSpPr txBox="1">
            <a:spLocks/>
          </p:cNvSpPr>
          <p:nvPr/>
        </p:nvSpPr>
        <p:spPr bwMode="auto">
          <a:xfrm>
            <a:off x="7956376" y="3024064"/>
            <a:ext cx="589949"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en-US" sz="2700" kern="0" dirty="0">
                <a:solidFill>
                  <a:srgbClr val="000000"/>
                </a:solidFill>
                <a:latin typeface="Times New Roman" panose="02020603050405020304" pitchFamily="18" charset="0"/>
                <a:cs typeface="Times New Roman" panose="02020603050405020304" pitchFamily="18" charset="0"/>
              </a:rPr>
              <a:t>0</a:t>
            </a:r>
          </a:p>
        </p:txBody>
      </p:sp>
      <p:cxnSp>
        <p:nvCxnSpPr>
          <p:cNvPr id="5" name="Straight Connector 4">
            <a:extLst>
              <a:ext uri="{FF2B5EF4-FFF2-40B4-BE49-F238E27FC236}">
                <a16:creationId xmlns:a16="http://schemas.microsoft.com/office/drawing/2014/main" id="{78D25AFB-3C23-48D1-843A-82A5AFC934FD}"/>
              </a:ext>
            </a:extLst>
          </p:cNvPr>
          <p:cNvCxnSpPr>
            <a:cxnSpLocks/>
          </p:cNvCxnSpPr>
          <p:nvPr/>
        </p:nvCxnSpPr>
        <p:spPr>
          <a:xfrm>
            <a:off x="1907704" y="1030317"/>
            <a:ext cx="0" cy="2486495"/>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0C6EAD64-E498-476F-BCED-2F56370897BD}"/>
              </a:ext>
            </a:extLst>
          </p:cNvPr>
          <p:cNvCxnSpPr>
            <a:cxnSpLocks/>
          </p:cNvCxnSpPr>
          <p:nvPr/>
        </p:nvCxnSpPr>
        <p:spPr>
          <a:xfrm>
            <a:off x="13157" y="1913300"/>
            <a:ext cx="9098304"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7" name="Oval 46">
            <a:extLst>
              <a:ext uri="{FF2B5EF4-FFF2-40B4-BE49-F238E27FC236}">
                <a16:creationId xmlns:a16="http://schemas.microsoft.com/office/drawing/2014/main" id="{BBB6A1FC-CB6A-40C0-A157-E263707EB267}"/>
              </a:ext>
            </a:extLst>
          </p:cNvPr>
          <p:cNvSpPr/>
          <p:nvPr/>
        </p:nvSpPr>
        <p:spPr>
          <a:xfrm>
            <a:off x="1138306" y="4589939"/>
            <a:ext cx="1293999" cy="1293999"/>
          </a:xfrm>
          <a:prstGeom prst="ellipse">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0A171789-A1FA-4655-9913-78274E319120}"/>
              </a:ext>
            </a:extLst>
          </p:cNvPr>
          <p:cNvSpPr/>
          <p:nvPr/>
        </p:nvSpPr>
        <p:spPr>
          <a:xfrm>
            <a:off x="343367" y="3795000"/>
            <a:ext cx="2883877" cy="2883877"/>
          </a:xfrm>
          <a:prstGeom prst="ellipse">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FECB2B75-4C58-4B75-A21A-A870B5CD4A70}"/>
              </a:ext>
            </a:extLst>
          </p:cNvPr>
          <p:cNvSpPr/>
          <p:nvPr/>
        </p:nvSpPr>
        <p:spPr>
          <a:xfrm>
            <a:off x="1650584" y="4536269"/>
            <a:ext cx="151744" cy="151744"/>
          </a:xfrm>
          <a:prstGeom prst="ellipse">
            <a:avLst/>
          </a:prstGeom>
          <a:solidFill>
            <a:srgbClr val="FFFFFF"/>
          </a:solidFill>
          <a:ln>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9843A35-737B-4A05-8E55-4A48CA783668}"/>
              </a:ext>
            </a:extLst>
          </p:cNvPr>
          <p:cNvSpPr/>
          <p:nvPr/>
        </p:nvSpPr>
        <p:spPr>
          <a:xfrm>
            <a:off x="1821851" y="4536269"/>
            <a:ext cx="151744" cy="151744"/>
          </a:xfrm>
          <a:prstGeom prst="ellipse">
            <a:avLst/>
          </a:prstGeom>
          <a:solidFill>
            <a:srgbClr val="FFFFFF"/>
          </a:solidFill>
          <a:ln>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B5966510-2EFC-4E75-B389-279ED45AA542}"/>
              </a:ext>
            </a:extLst>
          </p:cNvPr>
          <p:cNvSpPr/>
          <p:nvPr/>
        </p:nvSpPr>
        <p:spPr>
          <a:xfrm>
            <a:off x="1650584" y="3695197"/>
            <a:ext cx="151744" cy="151744"/>
          </a:xfrm>
          <a:prstGeom prst="ellipse">
            <a:avLst/>
          </a:prstGeom>
          <a:solidFill>
            <a:srgbClr val="FFFFFF"/>
          </a:solidFill>
          <a:ln>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BCE80C31-BD5B-47EF-953D-6EF5F9534FA7}"/>
              </a:ext>
            </a:extLst>
          </p:cNvPr>
          <p:cNvSpPr/>
          <p:nvPr/>
        </p:nvSpPr>
        <p:spPr>
          <a:xfrm>
            <a:off x="1821851" y="3697415"/>
            <a:ext cx="151744" cy="151744"/>
          </a:xfrm>
          <a:prstGeom prst="ellipse">
            <a:avLst/>
          </a:prstGeom>
          <a:solidFill>
            <a:srgbClr val="FFFFFF"/>
          </a:solidFill>
          <a:ln>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E26B126B-D45B-4C3E-8EA4-105D975A9434}"/>
              </a:ext>
            </a:extLst>
          </p:cNvPr>
          <p:cNvSpPr/>
          <p:nvPr/>
        </p:nvSpPr>
        <p:spPr>
          <a:xfrm>
            <a:off x="3142947" y="4993469"/>
            <a:ext cx="151744" cy="151744"/>
          </a:xfrm>
          <a:prstGeom prst="ellipse">
            <a:avLst/>
          </a:prstGeom>
          <a:solidFill>
            <a:srgbClr val="FFFFFF"/>
          </a:solidFill>
          <a:ln>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42AFD3EE-B208-45D7-AB5C-E87C3C56C161}"/>
              </a:ext>
            </a:extLst>
          </p:cNvPr>
          <p:cNvSpPr/>
          <p:nvPr/>
        </p:nvSpPr>
        <p:spPr>
          <a:xfrm>
            <a:off x="1709432" y="6610249"/>
            <a:ext cx="151744" cy="151744"/>
          </a:xfrm>
          <a:prstGeom prst="ellipse">
            <a:avLst/>
          </a:prstGeom>
          <a:solidFill>
            <a:srgbClr val="FFFFFF"/>
          </a:solidFill>
          <a:ln>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B2BAFC7-6BEF-47D6-BC76-183DF813C715}"/>
              </a:ext>
            </a:extLst>
          </p:cNvPr>
          <p:cNvSpPr/>
          <p:nvPr/>
        </p:nvSpPr>
        <p:spPr>
          <a:xfrm>
            <a:off x="237030" y="4996795"/>
            <a:ext cx="151744" cy="151744"/>
          </a:xfrm>
          <a:prstGeom prst="ellipse">
            <a:avLst/>
          </a:prstGeom>
          <a:solidFill>
            <a:srgbClr val="FFFFFF"/>
          </a:solidFill>
          <a:ln>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1C9B740D-BC46-4C86-8540-948407AE2156}"/>
              </a:ext>
            </a:extLst>
          </p:cNvPr>
          <p:cNvSpPr/>
          <p:nvPr/>
        </p:nvSpPr>
        <p:spPr>
          <a:xfrm>
            <a:off x="3151111" y="5175181"/>
            <a:ext cx="151744" cy="151744"/>
          </a:xfrm>
          <a:prstGeom prst="ellipse">
            <a:avLst/>
          </a:prstGeom>
          <a:solidFill>
            <a:srgbClr val="FFFFFF"/>
          </a:solidFill>
          <a:ln>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7" name="Picture 4" descr="http://ndstudies.gov/energy/level2/files/level2/img/module01/iStock_000027030332Medium_oxygen_atomic.jpg">
            <a:extLst>
              <a:ext uri="{FF2B5EF4-FFF2-40B4-BE49-F238E27FC236}">
                <a16:creationId xmlns:a16="http://schemas.microsoft.com/office/drawing/2014/main" id="{62045C9A-9BCA-4273-A7C5-8C1710EF1493}"/>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6052" t="35982" r="36834" b="37084"/>
          <a:stretch/>
        </p:blipFill>
        <p:spPr bwMode="auto">
          <a:xfrm>
            <a:off x="1478508" y="4920984"/>
            <a:ext cx="613595" cy="631909"/>
          </a:xfrm>
          <a:prstGeom prst="ellipse">
            <a:avLst/>
          </a:prstGeom>
          <a:noFill/>
          <a:extLst>
            <a:ext uri="{909E8E84-426E-40DD-AFC4-6F175D3DCCD1}">
              <a14:hiddenFill xmlns:a14="http://schemas.microsoft.com/office/drawing/2010/main">
                <a:solidFill>
                  <a:srgbClr val="FFFFFF"/>
                </a:solidFill>
              </a14:hiddenFill>
            </a:ext>
          </a:extLst>
        </p:spPr>
      </p:pic>
      <p:cxnSp>
        <p:nvCxnSpPr>
          <p:cNvPr id="58" name="Straight Arrow Connector 57">
            <a:extLst>
              <a:ext uri="{FF2B5EF4-FFF2-40B4-BE49-F238E27FC236}">
                <a16:creationId xmlns:a16="http://schemas.microsoft.com/office/drawing/2014/main" id="{1087F247-B96E-4AA3-9899-79DFE01F0D85}"/>
              </a:ext>
            </a:extLst>
          </p:cNvPr>
          <p:cNvCxnSpPr>
            <a:cxnSpLocks/>
            <a:stCxn id="62" idx="2"/>
          </p:cNvCxnSpPr>
          <p:nvPr/>
        </p:nvCxnSpPr>
        <p:spPr>
          <a:xfrm flipH="1" flipV="1">
            <a:off x="1973595" y="5334524"/>
            <a:ext cx="4101365" cy="807568"/>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D0F9980A-2A84-44F3-BDC9-5B69B07655A6}"/>
              </a:ext>
            </a:extLst>
          </p:cNvPr>
          <p:cNvSpPr txBox="1"/>
          <p:nvPr/>
        </p:nvSpPr>
        <p:spPr>
          <a:xfrm>
            <a:off x="6308519" y="5892762"/>
            <a:ext cx="1107996" cy="507831"/>
          </a:xfrm>
          <a:prstGeom prst="rect">
            <a:avLst/>
          </a:prstGeom>
          <a:noFill/>
        </p:spPr>
        <p:txBody>
          <a:bodyPr wrap="none" rtlCol="0">
            <a:spAutoFit/>
          </a:bodyPr>
          <a:lstStyle/>
          <a:p>
            <a:r>
              <a:rPr lang="en-US" sz="2700" dirty="0">
                <a:solidFill>
                  <a:srgbClr val="000000"/>
                </a:solidFill>
                <a:latin typeface="Times New Roman" panose="02020603050405020304" pitchFamily="18" charset="0"/>
                <a:cs typeface="Times New Roman" panose="02020603050405020304" pitchFamily="18" charset="0"/>
              </a:rPr>
              <a:t>Proton</a:t>
            </a:r>
          </a:p>
        </p:txBody>
      </p:sp>
      <p:sp>
        <p:nvSpPr>
          <p:cNvPr id="60" name="TextBox 59">
            <a:extLst>
              <a:ext uri="{FF2B5EF4-FFF2-40B4-BE49-F238E27FC236}">
                <a16:creationId xmlns:a16="http://schemas.microsoft.com/office/drawing/2014/main" id="{6DD283ED-1473-40DB-BAFE-291E61752D80}"/>
              </a:ext>
            </a:extLst>
          </p:cNvPr>
          <p:cNvSpPr txBox="1"/>
          <p:nvPr/>
        </p:nvSpPr>
        <p:spPr>
          <a:xfrm>
            <a:off x="6308519" y="6374535"/>
            <a:ext cx="1319592" cy="507831"/>
          </a:xfrm>
          <a:prstGeom prst="rect">
            <a:avLst/>
          </a:prstGeom>
          <a:noFill/>
        </p:spPr>
        <p:txBody>
          <a:bodyPr wrap="none" rtlCol="0">
            <a:spAutoFit/>
          </a:bodyPr>
          <a:lstStyle/>
          <a:p>
            <a:r>
              <a:rPr lang="en-US" sz="2700" dirty="0">
                <a:solidFill>
                  <a:srgbClr val="000000"/>
                </a:solidFill>
                <a:latin typeface="Times New Roman" panose="02020603050405020304" pitchFamily="18" charset="0"/>
                <a:cs typeface="Times New Roman" panose="02020603050405020304" pitchFamily="18" charset="0"/>
              </a:rPr>
              <a:t>Neutron</a:t>
            </a:r>
          </a:p>
        </p:txBody>
      </p:sp>
      <p:cxnSp>
        <p:nvCxnSpPr>
          <p:cNvPr id="61" name="Straight Arrow Connector 60">
            <a:extLst>
              <a:ext uri="{FF2B5EF4-FFF2-40B4-BE49-F238E27FC236}">
                <a16:creationId xmlns:a16="http://schemas.microsoft.com/office/drawing/2014/main" id="{B384503F-28A9-4C30-841C-EF0B8693530A}"/>
              </a:ext>
            </a:extLst>
          </p:cNvPr>
          <p:cNvCxnSpPr>
            <a:cxnSpLocks/>
            <a:stCxn id="63" idx="2"/>
          </p:cNvCxnSpPr>
          <p:nvPr/>
        </p:nvCxnSpPr>
        <p:spPr>
          <a:xfrm flipH="1" flipV="1">
            <a:off x="1727485" y="5410989"/>
            <a:ext cx="4347475" cy="1229072"/>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81103A75-337B-45AA-A14F-DCFD4C8131ED}"/>
              </a:ext>
            </a:extLst>
          </p:cNvPr>
          <p:cNvSpPr/>
          <p:nvPr/>
        </p:nvSpPr>
        <p:spPr>
          <a:xfrm>
            <a:off x="6074960" y="6066220"/>
            <a:ext cx="151744" cy="15174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3D1CAF0C-AA27-4544-98F2-11519137E056}"/>
              </a:ext>
            </a:extLst>
          </p:cNvPr>
          <p:cNvSpPr/>
          <p:nvPr/>
        </p:nvSpPr>
        <p:spPr>
          <a:xfrm>
            <a:off x="6074960" y="6564189"/>
            <a:ext cx="151744" cy="15174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5DC8C14A-DBFE-4CC5-8937-4974EFBE7B96}"/>
              </a:ext>
            </a:extLst>
          </p:cNvPr>
          <p:cNvSpPr txBox="1"/>
          <p:nvPr/>
        </p:nvSpPr>
        <p:spPr>
          <a:xfrm>
            <a:off x="4567875" y="4975090"/>
            <a:ext cx="3791423" cy="507831"/>
          </a:xfrm>
          <a:prstGeom prst="rect">
            <a:avLst/>
          </a:prstGeom>
          <a:noFill/>
        </p:spPr>
        <p:txBody>
          <a:bodyPr wrap="none" rtlCol="0">
            <a:spAutoFit/>
          </a:bodyPr>
          <a:lstStyle/>
          <a:p>
            <a:r>
              <a:rPr lang="en-US" sz="2700" b="1" dirty="0" err="1">
                <a:solidFill>
                  <a:srgbClr val="000000"/>
                </a:solidFill>
                <a:latin typeface="Times New Roman" panose="02020603050405020304" pitchFamily="18" charset="0"/>
                <a:cs typeface="Times New Roman" panose="02020603050405020304" pitchFamily="18" charset="0"/>
              </a:rPr>
              <a:t>Particules</a:t>
            </a:r>
            <a:r>
              <a:rPr lang="en-US" sz="2700" b="1" dirty="0">
                <a:solidFill>
                  <a:srgbClr val="000000"/>
                </a:solidFill>
                <a:latin typeface="Times New Roman" panose="02020603050405020304" pitchFamily="18" charset="0"/>
                <a:cs typeface="Times New Roman" panose="02020603050405020304" pitchFamily="18" charset="0"/>
              </a:rPr>
              <a:t> </a:t>
            </a:r>
            <a:r>
              <a:rPr lang="en-US" sz="2700" b="1" dirty="0" err="1">
                <a:solidFill>
                  <a:srgbClr val="000000"/>
                </a:solidFill>
                <a:latin typeface="Times New Roman" panose="02020603050405020304" pitchFamily="18" charset="0"/>
                <a:cs typeface="Times New Roman" panose="02020603050405020304" pitchFamily="18" charset="0"/>
              </a:rPr>
              <a:t>subatomiques</a:t>
            </a:r>
            <a:endParaRPr lang="en-US" sz="2700" b="1" dirty="0">
              <a:solidFill>
                <a:srgbClr val="000000"/>
              </a:solidFill>
              <a:latin typeface="Times New Roman" panose="02020603050405020304" pitchFamily="18" charset="0"/>
              <a:cs typeface="Times New Roman" panose="02020603050405020304" pitchFamily="18" charset="0"/>
            </a:endParaRPr>
          </a:p>
        </p:txBody>
      </p:sp>
      <p:sp>
        <p:nvSpPr>
          <p:cNvPr id="65" name="TextBox 64">
            <a:extLst>
              <a:ext uri="{FF2B5EF4-FFF2-40B4-BE49-F238E27FC236}">
                <a16:creationId xmlns:a16="http://schemas.microsoft.com/office/drawing/2014/main" id="{77B552C5-E018-4B6B-9BB9-3F1452B957D8}"/>
              </a:ext>
            </a:extLst>
          </p:cNvPr>
          <p:cNvSpPr txBox="1"/>
          <p:nvPr/>
        </p:nvSpPr>
        <p:spPr>
          <a:xfrm>
            <a:off x="6308519" y="5410989"/>
            <a:ext cx="1358064" cy="507831"/>
          </a:xfrm>
          <a:prstGeom prst="rect">
            <a:avLst/>
          </a:prstGeom>
          <a:noFill/>
        </p:spPr>
        <p:txBody>
          <a:bodyPr wrap="none" rtlCol="0">
            <a:spAutoFit/>
          </a:bodyPr>
          <a:lstStyle/>
          <a:p>
            <a:r>
              <a:rPr lang="en-US" sz="2700" dirty="0" err="1">
                <a:solidFill>
                  <a:srgbClr val="000000"/>
                </a:solidFill>
                <a:latin typeface="Times New Roman" panose="02020603050405020304" pitchFamily="18" charset="0"/>
                <a:cs typeface="Times New Roman" panose="02020603050405020304" pitchFamily="18" charset="0"/>
              </a:rPr>
              <a:t>Électron</a:t>
            </a:r>
            <a:endParaRPr lang="en-US" sz="2700" dirty="0">
              <a:solidFill>
                <a:srgbClr val="000000"/>
              </a:solidFill>
              <a:latin typeface="Times New Roman" panose="02020603050405020304" pitchFamily="18" charset="0"/>
              <a:cs typeface="Times New Roman" panose="02020603050405020304" pitchFamily="18" charset="0"/>
            </a:endParaRPr>
          </a:p>
        </p:txBody>
      </p:sp>
      <p:cxnSp>
        <p:nvCxnSpPr>
          <p:cNvPr id="66" name="Straight Arrow Connector 65">
            <a:extLst>
              <a:ext uri="{FF2B5EF4-FFF2-40B4-BE49-F238E27FC236}">
                <a16:creationId xmlns:a16="http://schemas.microsoft.com/office/drawing/2014/main" id="{686DC071-2232-4678-B45B-7E15A1DA2F60}"/>
              </a:ext>
            </a:extLst>
          </p:cNvPr>
          <p:cNvCxnSpPr>
            <a:cxnSpLocks/>
            <a:stCxn id="67" idx="2"/>
            <a:endCxn id="56" idx="6"/>
          </p:cNvCxnSpPr>
          <p:nvPr/>
        </p:nvCxnSpPr>
        <p:spPr>
          <a:xfrm flipH="1" flipV="1">
            <a:off x="3302855" y="5251053"/>
            <a:ext cx="2772105" cy="39307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67" name="Oval 66">
            <a:extLst>
              <a:ext uri="{FF2B5EF4-FFF2-40B4-BE49-F238E27FC236}">
                <a16:creationId xmlns:a16="http://schemas.microsoft.com/office/drawing/2014/main" id="{5EA5378E-C776-4B53-9877-411472B3391F}"/>
              </a:ext>
            </a:extLst>
          </p:cNvPr>
          <p:cNvSpPr/>
          <p:nvPr/>
        </p:nvSpPr>
        <p:spPr>
          <a:xfrm>
            <a:off x="6074960" y="5568251"/>
            <a:ext cx="151744" cy="151744"/>
          </a:xfrm>
          <a:prstGeom prst="ellipse">
            <a:avLst/>
          </a:prstGeom>
          <a:solidFill>
            <a:srgbClr val="FFFFFF"/>
          </a:solidFill>
          <a:ln>
            <a:solidFill>
              <a:srgbClr val="C0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13DD0327-0797-4D30-B525-992A338A4B76}"/>
              </a:ext>
            </a:extLst>
          </p:cNvPr>
          <p:cNvSpPr txBox="1"/>
          <p:nvPr/>
        </p:nvSpPr>
        <p:spPr>
          <a:xfrm>
            <a:off x="4171062" y="3632697"/>
            <a:ext cx="3310522" cy="1338828"/>
          </a:xfrm>
          <a:prstGeom prst="rect">
            <a:avLst/>
          </a:prstGeom>
          <a:noFill/>
        </p:spPr>
        <p:txBody>
          <a:bodyPr wrap="none" rtlCol="0">
            <a:spAutoFit/>
          </a:bodyPr>
          <a:lstStyle/>
          <a:p>
            <a:r>
              <a:rPr lang="en-US" sz="2700" dirty="0" err="1">
                <a:solidFill>
                  <a:srgbClr val="000000"/>
                </a:solidFill>
                <a:latin typeface="Times New Roman" panose="02020603050405020304" pitchFamily="18" charset="0"/>
                <a:cs typeface="Times New Roman" panose="02020603050405020304" pitchFamily="18" charset="0"/>
              </a:rPr>
              <a:t>Noyau</a:t>
            </a:r>
            <a:endParaRPr lang="en-US" sz="2700" dirty="0">
              <a:solidFill>
                <a:srgbClr val="000000"/>
              </a:solidFill>
              <a:latin typeface="Times New Roman" panose="02020603050405020304" pitchFamily="18" charset="0"/>
              <a:cs typeface="Times New Roman" panose="02020603050405020304" pitchFamily="18" charset="0"/>
            </a:endParaRPr>
          </a:p>
          <a:p>
            <a:endParaRPr lang="en-US" sz="2700" dirty="0">
              <a:solidFill>
                <a:srgbClr val="000000"/>
              </a:solidFill>
              <a:latin typeface="Times New Roman" panose="02020603050405020304" pitchFamily="18" charset="0"/>
              <a:cs typeface="Times New Roman" panose="02020603050405020304" pitchFamily="18" charset="0"/>
            </a:endParaRPr>
          </a:p>
          <a:p>
            <a:r>
              <a:rPr lang="en-US" sz="2700" dirty="0">
                <a:solidFill>
                  <a:srgbClr val="000000"/>
                </a:solidFill>
                <a:latin typeface="Times New Roman" panose="02020603050405020304" pitchFamily="18" charset="0"/>
                <a:cs typeface="Times New Roman" panose="02020603050405020304" pitchFamily="18" charset="0"/>
              </a:rPr>
              <a:t>Couches </a:t>
            </a:r>
            <a:r>
              <a:rPr lang="en-US" sz="2700" dirty="0" err="1">
                <a:solidFill>
                  <a:srgbClr val="000000"/>
                </a:solidFill>
                <a:latin typeface="Times New Roman" panose="02020603050405020304" pitchFamily="18" charset="0"/>
                <a:cs typeface="Times New Roman" panose="02020603050405020304" pitchFamily="18" charset="0"/>
              </a:rPr>
              <a:t>électroniques</a:t>
            </a:r>
            <a:endParaRPr lang="en-US" sz="2700" dirty="0">
              <a:solidFill>
                <a:srgbClr val="000000"/>
              </a:solidFill>
              <a:latin typeface="Times New Roman" panose="02020603050405020304" pitchFamily="18" charset="0"/>
              <a:cs typeface="Times New Roman" panose="02020603050405020304" pitchFamily="18" charset="0"/>
            </a:endParaRPr>
          </a:p>
        </p:txBody>
      </p:sp>
      <p:cxnSp>
        <p:nvCxnSpPr>
          <p:cNvPr id="69" name="Straight Arrow Connector 68">
            <a:extLst>
              <a:ext uri="{FF2B5EF4-FFF2-40B4-BE49-F238E27FC236}">
                <a16:creationId xmlns:a16="http://schemas.microsoft.com/office/drawing/2014/main" id="{81D69C9C-4823-4513-9688-10770D9DFA4A}"/>
              </a:ext>
            </a:extLst>
          </p:cNvPr>
          <p:cNvCxnSpPr>
            <a:cxnSpLocks/>
            <a:stCxn id="71" idx="2"/>
            <a:endCxn id="57" idx="7"/>
          </p:cNvCxnSpPr>
          <p:nvPr/>
        </p:nvCxnSpPr>
        <p:spPr>
          <a:xfrm flipH="1">
            <a:off x="2002244" y="3952711"/>
            <a:ext cx="1677186" cy="1060814"/>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804020E0-114C-4219-A23E-4957274796FA}"/>
              </a:ext>
            </a:extLst>
          </p:cNvPr>
          <p:cNvCxnSpPr>
            <a:cxnSpLocks/>
            <a:stCxn id="72" idx="2"/>
            <a:endCxn id="47" idx="6"/>
          </p:cNvCxnSpPr>
          <p:nvPr/>
        </p:nvCxnSpPr>
        <p:spPr>
          <a:xfrm flipH="1">
            <a:off x="2432305" y="4811359"/>
            <a:ext cx="1152561" cy="42558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pic>
        <p:nvPicPr>
          <p:cNvPr id="71" name="Picture 4" descr="http://ndstudies.gov/energy/level2/files/level2/img/module01/iStock_000027030332Medium_oxygen_atomic.jpg">
            <a:extLst>
              <a:ext uri="{FF2B5EF4-FFF2-40B4-BE49-F238E27FC236}">
                <a16:creationId xmlns:a16="http://schemas.microsoft.com/office/drawing/2014/main" id="{F0CEE80E-5B48-42A9-8518-3D11E55084B7}"/>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6052" t="35982" r="36834" b="37084"/>
          <a:stretch/>
        </p:blipFill>
        <p:spPr bwMode="auto">
          <a:xfrm>
            <a:off x="3679430" y="3709731"/>
            <a:ext cx="471876" cy="485960"/>
          </a:xfrm>
          <a:prstGeom prst="ellipse">
            <a:avLst/>
          </a:prstGeom>
          <a:noFill/>
          <a:extLst>
            <a:ext uri="{909E8E84-426E-40DD-AFC4-6F175D3DCCD1}">
              <a14:hiddenFill xmlns:a14="http://schemas.microsoft.com/office/drawing/2010/main">
                <a:solidFill>
                  <a:srgbClr val="FFFFFF"/>
                </a:solidFill>
              </a14:hiddenFill>
            </a:ext>
          </a:extLst>
        </p:spPr>
      </p:pic>
      <p:sp>
        <p:nvSpPr>
          <p:cNvPr id="72" name="Oval 71">
            <a:extLst>
              <a:ext uri="{FF2B5EF4-FFF2-40B4-BE49-F238E27FC236}">
                <a16:creationId xmlns:a16="http://schemas.microsoft.com/office/drawing/2014/main" id="{70B271DC-1945-4AB8-8E0C-BB5576A4FDAB}"/>
              </a:ext>
            </a:extLst>
          </p:cNvPr>
          <p:cNvSpPr/>
          <p:nvPr/>
        </p:nvSpPr>
        <p:spPr>
          <a:xfrm>
            <a:off x="3584866" y="4480859"/>
            <a:ext cx="661000" cy="661000"/>
          </a:xfrm>
          <a:prstGeom prst="ellipse">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7" name="Straight Connector 116">
            <a:extLst>
              <a:ext uri="{FF2B5EF4-FFF2-40B4-BE49-F238E27FC236}">
                <a16:creationId xmlns:a16="http://schemas.microsoft.com/office/drawing/2014/main" id="{26DFEFCE-260F-4019-B258-393822C1E9EF}"/>
              </a:ext>
            </a:extLst>
          </p:cNvPr>
          <p:cNvCxnSpPr>
            <a:cxnSpLocks/>
          </p:cNvCxnSpPr>
          <p:nvPr/>
        </p:nvCxnSpPr>
        <p:spPr>
          <a:xfrm>
            <a:off x="3218819" y="1030316"/>
            <a:ext cx="0" cy="2486495"/>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18" name="Straight Connector 117">
            <a:extLst>
              <a:ext uri="{FF2B5EF4-FFF2-40B4-BE49-F238E27FC236}">
                <a16:creationId xmlns:a16="http://schemas.microsoft.com/office/drawing/2014/main" id="{9400EC07-983A-4E85-9842-AF94F000DB5B}"/>
              </a:ext>
            </a:extLst>
          </p:cNvPr>
          <p:cNvCxnSpPr>
            <a:cxnSpLocks/>
          </p:cNvCxnSpPr>
          <p:nvPr/>
        </p:nvCxnSpPr>
        <p:spPr>
          <a:xfrm>
            <a:off x="5762131" y="1030315"/>
            <a:ext cx="0" cy="2486495"/>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19" name="Straight Connector 118">
            <a:extLst>
              <a:ext uri="{FF2B5EF4-FFF2-40B4-BE49-F238E27FC236}">
                <a16:creationId xmlns:a16="http://schemas.microsoft.com/office/drawing/2014/main" id="{C3BB8647-B493-485A-8B59-69F395421D0D}"/>
              </a:ext>
            </a:extLst>
          </p:cNvPr>
          <p:cNvCxnSpPr>
            <a:cxnSpLocks/>
          </p:cNvCxnSpPr>
          <p:nvPr/>
        </p:nvCxnSpPr>
        <p:spPr>
          <a:xfrm>
            <a:off x="7657889" y="1030315"/>
            <a:ext cx="0" cy="2486495"/>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3534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additive="base">
                                        <p:cTn id="7" dur="500" fill="hold"/>
                                        <p:tgtEl>
                                          <p:spTgt spid="47"/>
                                        </p:tgtEl>
                                        <p:attrNameLst>
                                          <p:attrName>ppt_x</p:attrName>
                                        </p:attrNameLst>
                                      </p:cBhvr>
                                      <p:tavLst>
                                        <p:tav tm="0">
                                          <p:val>
                                            <p:strVal val="#ppt_x"/>
                                          </p:val>
                                        </p:tav>
                                        <p:tav tm="100000">
                                          <p:val>
                                            <p:strVal val="#ppt_x"/>
                                          </p:val>
                                        </p:tav>
                                      </p:tavLst>
                                    </p:anim>
                                    <p:anim calcmode="lin" valueType="num">
                                      <p:cBhvr additive="base">
                                        <p:cTn id="8" dur="500" fill="hold"/>
                                        <p:tgtEl>
                                          <p:spTgt spid="4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500" fill="hold"/>
                                        <p:tgtEl>
                                          <p:spTgt spid="48"/>
                                        </p:tgtEl>
                                        <p:attrNameLst>
                                          <p:attrName>ppt_x</p:attrName>
                                        </p:attrNameLst>
                                      </p:cBhvr>
                                      <p:tavLst>
                                        <p:tav tm="0">
                                          <p:val>
                                            <p:strVal val="#ppt_x"/>
                                          </p:val>
                                        </p:tav>
                                        <p:tav tm="100000">
                                          <p:val>
                                            <p:strVal val="#ppt_x"/>
                                          </p:val>
                                        </p:tav>
                                      </p:tavLst>
                                    </p:anim>
                                    <p:anim calcmode="lin" valueType="num">
                                      <p:cBhvr additive="base">
                                        <p:cTn id="12" dur="500" fill="hold"/>
                                        <p:tgtEl>
                                          <p:spTgt spid="4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additive="base">
                                        <p:cTn id="15" dur="500" fill="hold"/>
                                        <p:tgtEl>
                                          <p:spTgt spid="49"/>
                                        </p:tgtEl>
                                        <p:attrNameLst>
                                          <p:attrName>ppt_x</p:attrName>
                                        </p:attrNameLst>
                                      </p:cBhvr>
                                      <p:tavLst>
                                        <p:tav tm="0">
                                          <p:val>
                                            <p:strVal val="#ppt_x"/>
                                          </p:val>
                                        </p:tav>
                                        <p:tav tm="100000">
                                          <p:val>
                                            <p:strVal val="#ppt_x"/>
                                          </p:val>
                                        </p:tav>
                                      </p:tavLst>
                                    </p:anim>
                                    <p:anim calcmode="lin" valueType="num">
                                      <p:cBhvr additive="base">
                                        <p:cTn id="16" dur="500" fill="hold"/>
                                        <p:tgtEl>
                                          <p:spTgt spid="4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0"/>
                                        </p:tgtEl>
                                        <p:attrNameLst>
                                          <p:attrName>style.visibility</p:attrName>
                                        </p:attrNameLst>
                                      </p:cBhvr>
                                      <p:to>
                                        <p:strVal val="visible"/>
                                      </p:to>
                                    </p:set>
                                    <p:anim calcmode="lin" valueType="num">
                                      <p:cBhvr additive="base">
                                        <p:cTn id="19" dur="500" fill="hold"/>
                                        <p:tgtEl>
                                          <p:spTgt spid="50"/>
                                        </p:tgtEl>
                                        <p:attrNameLst>
                                          <p:attrName>ppt_x</p:attrName>
                                        </p:attrNameLst>
                                      </p:cBhvr>
                                      <p:tavLst>
                                        <p:tav tm="0">
                                          <p:val>
                                            <p:strVal val="#ppt_x"/>
                                          </p:val>
                                        </p:tav>
                                        <p:tav tm="100000">
                                          <p:val>
                                            <p:strVal val="#ppt_x"/>
                                          </p:val>
                                        </p:tav>
                                      </p:tavLst>
                                    </p:anim>
                                    <p:anim calcmode="lin" valueType="num">
                                      <p:cBhvr additive="base">
                                        <p:cTn id="20" dur="500" fill="hold"/>
                                        <p:tgtEl>
                                          <p:spTgt spid="5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1"/>
                                        </p:tgtEl>
                                        <p:attrNameLst>
                                          <p:attrName>style.visibility</p:attrName>
                                        </p:attrNameLst>
                                      </p:cBhvr>
                                      <p:to>
                                        <p:strVal val="visible"/>
                                      </p:to>
                                    </p:set>
                                    <p:anim calcmode="lin" valueType="num">
                                      <p:cBhvr additive="base">
                                        <p:cTn id="23" dur="500" fill="hold"/>
                                        <p:tgtEl>
                                          <p:spTgt spid="51"/>
                                        </p:tgtEl>
                                        <p:attrNameLst>
                                          <p:attrName>ppt_x</p:attrName>
                                        </p:attrNameLst>
                                      </p:cBhvr>
                                      <p:tavLst>
                                        <p:tav tm="0">
                                          <p:val>
                                            <p:strVal val="#ppt_x"/>
                                          </p:val>
                                        </p:tav>
                                        <p:tav tm="100000">
                                          <p:val>
                                            <p:strVal val="#ppt_x"/>
                                          </p:val>
                                        </p:tav>
                                      </p:tavLst>
                                    </p:anim>
                                    <p:anim calcmode="lin" valueType="num">
                                      <p:cBhvr additive="base">
                                        <p:cTn id="24" dur="500" fill="hold"/>
                                        <p:tgtEl>
                                          <p:spTgt spid="5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2"/>
                                        </p:tgtEl>
                                        <p:attrNameLst>
                                          <p:attrName>style.visibility</p:attrName>
                                        </p:attrNameLst>
                                      </p:cBhvr>
                                      <p:to>
                                        <p:strVal val="visible"/>
                                      </p:to>
                                    </p:set>
                                    <p:anim calcmode="lin" valueType="num">
                                      <p:cBhvr additive="base">
                                        <p:cTn id="27" dur="500" fill="hold"/>
                                        <p:tgtEl>
                                          <p:spTgt spid="52"/>
                                        </p:tgtEl>
                                        <p:attrNameLst>
                                          <p:attrName>ppt_x</p:attrName>
                                        </p:attrNameLst>
                                      </p:cBhvr>
                                      <p:tavLst>
                                        <p:tav tm="0">
                                          <p:val>
                                            <p:strVal val="#ppt_x"/>
                                          </p:val>
                                        </p:tav>
                                        <p:tav tm="100000">
                                          <p:val>
                                            <p:strVal val="#ppt_x"/>
                                          </p:val>
                                        </p:tav>
                                      </p:tavLst>
                                    </p:anim>
                                    <p:anim calcmode="lin" valueType="num">
                                      <p:cBhvr additive="base">
                                        <p:cTn id="28" dur="500" fill="hold"/>
                                        <p:tgtEl>
                                          <p:spTgt spid="5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3"/>
                                        </p:tgtEl>
                                        <p:attrNameLst>
                                          <p:attrName>style.visibility</p:attrName>
                                        </p:attrNameLst>
                                      </p:cBhvr>
                                      <p:to>
                                        <p:strVal val="visible"/>
                                      </p:to>
                                    </p:set>
                                    <p:anim calcmode="lin" valueType="num">
                                      <p:cBhvr additive="base">
                                        <p:cTn id="31" dur="500" fill="hold"/>
                                        <p:tgtEl>
                                          <p:spTgt spid="53"/>
                                        </p:tgtEl>
                                        <p:attrNameLst>
                                          <p:attrName>ppt_x</p:attrName>
                                        </p:attrNameLst>
                                      </p:cBhvr>
                                      <p:tavLst>
                                        <p:tav tm="0">
                                          <p:val>
                                            <p:strVal val="#ppt_x"/>
                                          </p:val>
                                        </p:tav>
                                        <p:tav tm="100000">
                                          <p:val>
                                            <p:strVal val="#ppt_x"/>
                                          </p:val>
                                        </p:tav>
                                      </p:tavLst>
                                    </p:anim>
                                    <p:anim calcmode="lin" valueType="num">
                                      <p:cBhvr additive="base">
                                        <p:cTn id="32" dur="500" fill="hold"/>
                                        <p:tgtEl>
                                          <p:spTgt spid="5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4"/>
                                        </p:tgtEl>
                                        <p:attrNameLst>
                                          <p:attrName>style.visibility</p:attrName>
                                        </p:attrNameLst>
                                      </p:cBhvr>
                                      <p:to>
                                        <p:strVal val="visible"/>
                                      </p:to>
                                    </p:set>
                                    <p:anim calcmode="lin" valueType="num">
                                      <p:cBhvr additive="base">
                                        <p:cTn id="35" dur="500" fill="hold"/>
                                        <p:tgtEl>
                                          <p:spTgt spid="54"/>
                                        </p:tgtEl>
                                        <p:attrNameLst>
                                          <p:attrName>ppt_x</p:attrName>
                                        </p:attrNameLst>
                                      </p:cBhvr>
                                      <p:tavLst>
                                        <p:tav tm="0">
                                          <p:val>
                                            <p:strVal val="#ppt_x"/>
                                          </p:val>
                                        </p:tav>
                                        <p:tav tm="100000">
                                          <p:val>
                                            <p:strVal val="#ppt_x"/>
                                          </p:val>
                                        </p:tav>
                                      </p:tavLst>
                                    </p:anim>
                                    <p:anim calcmode="lin" valueType="num">
                                      <p:cBhvr additive="base">
                                        <p:cTn id="36" dur="500" fill="hold"/>
                                        <p:tgtEl>
                                          <p:spTgt spid="5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5"/>
                                        </p:tgtEl>
                                        <p:attrNameLst>
                                          <p:attrName>style.visibility</p:attrName>
                                        </p:attrNameLst>
                                      </p:cBhvr>
                                      <p:to>
                                        <p:strVal val="visible"/>
                                      </p:to>
                                    </p:set>
                                    <p:anim calcmode="lin" valueType="num">
                                      <p:cBhvr additive="base">
                                        <p:cTn id="39" dur="500" fill="hold"/>
                                        <p:tgtEl>
                                          <p:spTgt spid="55"/>
                                        </p:tgtEl>
                                        <p:attrNameLst>
                                          <p:attrName>ppt_x</p:attrName>
                                        </p:attrNameLst>
                                      </p:cBhvr>
                                      <p:tavLst>
                                        <p:tav tm="0">
                                          <p:val>
                                            <p:strVal val="#ppt_x"/>
                                          </p:val>
                                        </p:tav>
                                        <p:tav tm="100000">
                                          <p:val>
                                            <p:strVal val="#ppt_x"/>
                                          </p:val>
                                        </p:tav>
                                      </p:tavLst>
                                    </p:anim>
                                    <p:anim calcmode="lin" valueType="num">
                                      <p:cBhvr additive="base">
                                        <p:cTn id="40" dur="500" fill="hold"/>
                                        <p:tgtEl>
                                          <p:spTgt spid="5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6"/>
                                        </p:tgtEl>
                                        <p:attrNameLst>
                                          <p:attrName>style.visibility</p:attrName>
                                        </p:attrNameLst>
                                      </p:cBhvr>
                                      <p:to>
                                        <p:strVal val="visible"/>
                                      </p:to>
                                    </p:set>
                                    <p:anim calcmode="lin" valueType="num">
                                      <p:cBhvr additive="base">
                                        <p:cTn id="43" dur="500" fill="hold"/>
                                        <p:tgtEl>
                                          <p:spTgt spid="56"/>
                                        </p:tgtEl>
                                        <p:attrNameLst>
                                          <p:attrName>ppt_x</p:attrName>
                                        </p:attrNameLst>
                                      </p:cBhvr>
                                      <p:tavLst>
                                        <p:tav tm="0">
                                          <p:val>
                                            <p:strVal val="#ppt_x"/>
                                          </p:val>
                                        </p:tav>
                                        <p:tav tm="100000">
                                          <p:val>
                                            <p:strVal val="#ppt_x"/>
                                          </p:val>
                                        </p:tav>
                                      </p:tavLst>
                                    </p:anim>
                                    <p:anim calcmode="lin" valueType="num">
                                      <p:cBhvr additive="base">
                                        <p:cTn id="44" dur="500" fill="hold"/>
                                        <p:tgtEl>
                                          <p:spTgt spid="56"/>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7"/>
                                        </p:tgtEl>
                                        <p:attrNameLst>
                                          <p:attrName>style.visibility</p:attrName>
                                        </p:attrNameLst>
                                      </p:cBhvr>
                                      <p:to>
                                        <p:strVal val="visible"/>
                                      </p:to>
                                    </p:set>
                                    <p:anim calcmode="lin" valueType="num">
                                      <p:cBhvr additive="base">
                                        <p:cTn id="47" dur="500" fill="hold"/>
                                        <p:tgtEl>
                                          <p:spTgt spid="57"/>
                                        </p:tgtEl>
                                        <p:attrNameLst>
                                          <p:attrName>ppt_x</p:attrName>
                                        </p:attrNameLst>
                                      </p:cBhvr>
                                      <p:tavLst>
                                        <p:tav tm="0">
                                          <p:val>
                                            <p:strVal val="#ppt_x"/>
                                          </p:val>
                                        </p:tav>
                                        <p:tav tm="100000">
                                          <p:val>
                                            <p:strVal val="#ppt_x"/>
                                          </p:val>
                                        </p:tav>
                                      </p:tavLst>
                                    </p:anim>
                                    <p:anim calcmode="lin" valueType="num">
                                      <p:cBhvr additive="base">
                                        <p:cTn id="48"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6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6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3"/>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64"/>
                                        </p:tgtEl>
                                        <p:attrNameLst>
                                          <p:attrName>style.visibility</p:attrName>
                                        </p:attrNameLst>
                                      </p:cBhvr>
                                      <p:to>
                                        <p:strVal val="visible"/>
                                      </p:to>
                                    </p:set>
                                    <p:anim calcmode="lin" valueType="num">
                                      <p:cBhvr additive="base">
                                        <p:cTn id="77" dur="500" fill="hold"/>
                                        <p:tgtEl>
                                          <p:spTgt spid="64"/>
                                        </p:tgtEl>
                                        <p:attrNameLst>
                                          <p:attrName>ppt_x</p:attrName>
                                        </p:attrNameLst>
                                      </p:cBhvr>
                                      <p:tavLst>
                                        <p:tav tm="0">
                                          <p:val>
                                            <p:strVal val="#ppt_x"/>
                                          </p:val>
                                        </p:tav>
                                        <p:tav tm="100000">
                                          <p:val>
                                            <p:strVal val="#ppt_x"/>
                                          </p:val>
                                        </p:tav>
                                      </p:tavLst>
                                    </p:anim>
                                    <p:anim calcmode="lin" valueType="num">
                                      <p:cBhvr additive="base">
                                        <p:cTn id="78"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71"/>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9"/>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68">
                                            <p:txEl>
                                              <p:pRg st="0" end="0"/>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68">
                                            <p:txEl>
                                              <p:pRg st="2" end="2"/>
                                            </p:txEl>
                                          </p:spTgt>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72"/>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9" grpId="0"/>
      <p:bldP spid="60" grpId="0"/>
      <p:bldP spid="62" grpId="0" animBg="1"/>
      <p:bldP spid="63" grpId="0" animBg="1"/>
      <p:bldP spid="64" grpId="0"/>
      <p:bldP spid="65" grpId="0"/>
      <p:bldP spid="67" grpId="0" animBg="1"/>
      <p:bldP spid="7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Rectangle 197">
            <a:extLst>
              <a:ext uri="{FF2B5EF4-FFF2-40B4-BE49-F238E27FC236}">
                <a16:creationId xmlns:a16="http://schemas.microsoft.com/office/drawing/2014/main" id="{08AC0723-0A59-4B27-8A5A-6BF2ABDBE0F3}"/>
              </a:ext>
            </a:extLst>
          </p:cNvPr>
          <p:cNvSpPr/>
          <p:nvPr/>
        </p:nvSpPr>
        <p:spPr>
          <a:xfrm>
            <a:off x="3730994" y="5436176"/>
            <a:ext cx="4813682" cy="1296144"/>
          </a:xfrm>
          <a:prstGeom prst="rect">
            <a:avLst/>
          </a:prstGeom>
          <a:solidFill>
            <a:srgbClr val="FFFFFF"/>
          </a:solidFill>
          <a:ln>
            <a:solidFill>
              <a:srgbClr val="003300"/>
            </a:solidFill>
          </a:ln>
          <a:effectLst>
            <a:glow rad="101600">
              <a:srgbClr val="003300">
                <a:alpha val="60000"/>
              </a:srgb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Rectangle 188">
            <a:extLst>
              <a:ext uri="{FF2B5EF4-FFF2-40B4-BE49-F238E27FC236}">
                <a16:creationId xmlns:a16="http://schemas.microsoft.com/office/drawing/2014/main" id="{A9BAD0CC-D0FA-4A6A-8D96-8439A0AE8C21}"/>
              </a:ext>
            </a:extLst>
          </p:cNvPr>
          <p:cNvSpPr/>
          <p:nvPr/>
        </p:nvSpPr>
        <p:spPr>
          <a:xfrm>
            <a:off x="5967825" y="1418164"/>
            <a:ext cx="3114610" cy="3880816"/>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129" name="Rectangle 128">
            <a:extLst>
              <a:ext uri="{FF2B5EF4-FFF2-40B4-BE49-F238E27FC236}">
                <a16:creationId xmlns:a16="http://schemas.microsoft.com/office/drawing/2014/main" id="{BE9BAEF8-450A-40A8-AE50-BFEB717B9ADA}"/>
              </a:ext>
            </a:extLst>
          </p:cNvPr>
          <p:cNvSpPr/>
          <p:nvPr/>
        </p:nvSpPr>
        <p:spPr>
          <a:xfrm>
            <a:off x="-15237" y="1433813"/>
            <a:ext cx="5652120" cy="3865167"/>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a:xfrm>
            <a:off x="-113121" y="225753"/>
            <a:ext cx="9370243" cy="827113"/>
          </a:xfrm>
        </p:spPr>
        <p:txBody>
          <a:bodyPr>
            <a:noAutofit/>
          </a:bodyPr>
          <a:lstStyle/>
          <a:p>
            <a:pPr algn="ctr"/>
            <a:r>
              <a:rPr lang="en-US" dirty="0">
                <a:solidFill>
                  <a:srgbClr val="003300"/>
                </a:solidFill>
                <a:latin typeface="Times New Roman" panose="02020603050405020304" pitchFamily="18" charset="0"/>
                <a:cs typeface="Times New Roman" panose="02020603050405020304" pitchFamily="18" charset="0"/>
              </a:rPr>
              <a:t>Le </a:t>
            </a:r>
            <a:r>
              <a:rPr lang="en-US" dirty="0" err="1">
                <a:solidFill>
                  <a:srgbClr val="003300"/>
                </a:solidFill>
                <a:latin typeface="Times New Roman" panose="02020603050405020304" pitchFamily="18" charset="0"/>
                <a:cs typeface="Times New Roman" panose="02020603050405020304" pitchFamily="18" charset="0"/>
              </a:rPr>
              <a:t>numéro</a:t>
            </a:r>
            <a:r>
              <a:rPr lang="en-US" dirty="0">
                <a:solidFill>
                  <a:srgbClr val="003300"/>
                </a:solidFill>
                <a:latin typeface="Times New Roman" panose="02020603050405020304" pitchFamily="18" charset="0"/>
                <a:cs typeface="Times New Roman" panose="02020603050405020304" pitchFamily="18" charset="0"/>
              </a:rPr>
              <a:t> </a:t>
            </a:r>
            <a:r>
              <a:rPr lang="en-US" dirty="0" err="1">
                <a:solidFill>
                  <a:srgbClr val="003300"/>
                </a:solidFill>
                <a:latin typeface="Times New Roman" panose="02020603050405020304" pitchFamily="18" charset="0"/>
                <a:cs typeface="Times New Roman" panose="02020603050405020304" pitchFamily="18" charset="0"/>
              </a:rPr>
              <a:t>atomique</a:t>
            </a:r>
            <a:r>
              <a:rPr lang="en-US" dirty="0">
                <a:solidFill>
                  <a:srgbClr val="003300"/>
                </a:solidFill>
                <a:latin typeface="Times New Roman" panose="02020603050405020304" pitchFamily="18" charset="0"/>
                <a:cs typeface="Times New Roman" panose="02020603050405020304" pitchFamily="18" charset="0"/>
              </a:rPr>
              <a:t> et les protons</a:t>
            </a:r>
          </a:p>
        </p:txBody>
      </p:sp>
      <p:sp>
        <p:nvSpPr>
          <p:cNvPr id="99" name="Content Placeholder 2">
            <a:extLst>
              <a:ext uri="{FF2B5EF4-FFF2-40B4-BE49-F238E27FC236}">
                <a16:creationId xmlns:a16="http://schemas.microsoft.com/office/drawing/2014/main" id="{382168AE-18D2-4475-8B2C-6D924A177F4B}"/>
              </a:ext>
            </a:extLst>
          </p:cNvPr>
          <p:cNvSpPr txBox="1">
            <a:spLocks/>
          </p:cNvSpPr>
          <p:nvPr/>
        </p:nvSpPr>
        <p:spPr bwMode="auto">
          <a:xfrm>
            <a:off x="-73009" y="908720"/>
            <a:ext cx="9252520" cy="539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Les éléments se diffèrent par le nombre de protons dans le noyau.</a:t>
            </a:r>
            <a:endParaRPr lang="en-US" sz="2700" kern="0" dirty="0">
              <a:solidFill>
                <a:srgbClr val="000000"/>
              </a:solidFill>
            </a:endParaRPr>
          </a:p>
        </p:txBody>
      </p:sp>
      <p:sp>
        <p:nvSpPr>
          <p:cNvPr id="120" name="Content Placeholder 2">
            <a:extLst>
              <a:ext uri="{FF2B5EF4-FFF2-40B4-BE49-F238E27FC236}">
                <a16:creationId xmlns:a16="http://schemas.microsoft.com/office/drawing/2014/main" id="{03FC3BBF-9930-4318-9406-6A7DF10AC64F}"/>
              </a:ext>
            </a:extLst>
          </p:cNvPr>
          <p:cNvSpPr txBox="1">
            <a:spLocks/>
          </p:cNvSpPr>
          <p:nvPr/>
        </p:nvSpPr>
        <p:spPr bwMode="auto">
          <a:xfrm>
            <a:off x="-35246" y="1649881"/>
            <a:ext cx="4111203" cy="510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Ex. – 	hydrogène a 1 proton</a:t>
            </a:r>
          </a:p>
        </p:txBody>
      </p:sp>
      <p:sp>
        <p:nvSpPr>
          <p:cNvPr id="127" name="Content Placeholder 2">
            <a:extLst>
              <a:ext uri="{FF2B5EF4-FFF2-40B4-BE49-F238E27FC236}">
                <a16:creationId xmlns:a16="http://schemas.microsoft.com/office/drawing/2014/main" id="{DE5EE9C7-20FE-482E-9E33-477ACD0F0A89}"/>
              </a:ext>
            </a:extLst>
          </p:cNvPr>
          <p:cNvSpPr txBox="1">
            <a:spLocks/>
          </p:cNvSpPr>
          <p:nvPr/>
        </p:nvSpPr>
        <p:spPr bwMode="auto">
          <a:xfrm>
            <a:off x="5921495" y="1433813"/>
            <a:ext cx="3160939" cy="3770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En plus, n’importe quel atome avec 1 proton est de l’hydrogène, n’importe quel atome avec 2 protons est l’hélium, n’importe quel atome avec 17 protons est le chlore.</a:t>
            </a:r>
            <a:endParaRPr lang="en-US" sz="2700" kern="0" dirty="0">
              <a:solidFill>
                <a:srgbClr val="000000"/>
              </a:solidFill>
            </a:endParaRPr>
          </a:p>
        </p:txBody>
      </p:sp>
      <p:sp>
        <p:nvSpPr>
          <p:cNvPr id="130" name="Content Placeholder 2">
            <a:extLst>
              <a:ext uri="{FF2B5EF4-FFF2-40B4-BE49-F238E27FC236}">
                <a16:creationId xmlns:a16="http://schemas.microsoft.com/office/drawing/2014/main" id="{4EBDF375-7A5E-47E8-87D8-C58AC07BFEB2}"/>
              </a:ext>
            </a:extLst>
          </p:cNvPr>
          <p:cNvSpPr txBox="1">
            <a:spLocks/>
          </p:cNvSpPr>
          <p:nvPr/>
        </p:nvSpPr>
        <p:spPr bwMode="auto">
          <a:xfrm>
            <a:off x="4259855" y="2648741"/>
            <a:ext cx="593812"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100" kern="0" dirty="0">
                <a:solidFill>
                  <a:srgbClr val="000000"/>
                </a:solidFill>
                <a:latin typeface="Times New Roman" panose="02020603050405020304" pitchFamily="18" charset="0"/>
                <a:cs typeface="Times New Roman" panose="02020603050405020304" pitchFamily="18" charset="0"/>
              </a:rPr>
              <a:t>2p</a:t>
            </a:r>
            <a:endParaRPr lang="en-US" sz="2100" kern="0" dirty="0">
              <a:solidFill>
                <a:srgbClr val="000000"/>
              </a:solidFill>
            </a:endParaRPr>
          </a:p>
        </p:txBody>
      </p:sp>
      <p:sp>
        <p:nvSpPr>
          <p:cNvPr id="3" name="Oval 2">
            <a:extLst>
              <a:ext uri="{FF2B5EF4-FFF2-40B4-BE49-F238E27FC236}">
                <a16:creationId xmlns:a16="http://schemas.microsoft.com/office/drawing/2014/main" id="{CC07C117-6827-4EF0-8494-6C9205090CF4}"/>
              </a:ext>
            </a:extLst>
          </p:cNvPr>
          <p:cNvSpPr/>
          <p:nvPr/>
        </p:nvSpPr>
        <p:spPr>
          <a:xfrm>
            <a:off x="4177832" y="2485836"/>
            <a:ext cx="757858" cy="757858"/>
          </a:xfrm>
          <a:prstGeom prst="ellipse">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DF3C9878-85F8-4030-B0CF-8AA61E51D351}"/>
              </a:ext>
            </a:extLst>
          </p:cNvPr>
          <p:cNvSpPr/>
          <p:nvPr/>
        </p:nvSpPr>
        <p:spPr>
          <a:xfrm>
            <a:off x="4376764" y="2434571"/>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1690ED74-A666-43B0-B57D-6BDE32ACB207}"/>
              </a:ext>
            </a:extLst>
          </p:cNvPr>
          <p:cNvSpPr/>
          <p:nvPr/>
        </p:nvSpPr>
        <p:spPr>
          <a:xfrm>
            <a:off x="4556784" y="2434571"/>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Content Placeholder 2">
            <a:extLst>
              <a:ext uri="{FF2B5EF4-FFF2-40B4-BE49-F238E27FC236}">
                <a16:creationId xmlns:a16="http://schemas.microsoft.com/office/drawing/2014/main" id="{1AECC5A0-8D2C-48E3-8A9F-FC205AC5D3A6}"/>
              </a:ext>
            </a:extLst>
          </p:cNvPr>
          <p:cNvSpPr txBox="1">
            <a:spLocks/>
          </p:cNvSpPr>
          <p:nvPr/>
        </p:nvSpPr>
        <p:spPr bwMode="auto">
          <a:xfrm>
            <a:off x="4251961" y="1721924"/>
            <a:ext cx="593812"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100" kern="0" dirty="0">
                <a:solidFill>
                  <a:srgbClr val="000000"/>
                </a:solidFill>
                <a:latin typeface="Times New Roman" panose="02020603050405020304" pitchFamily="18" charset="0"/>
                <a:cs typeface="Times New Roman" panose="02020603050405020304" pitchFamily="18" charset="0"/>
              </a:rPr>
              <a:t>1p</a:t>
            </a:r>
            <a:endParaRPr lang="en-US" sz="2100" kern="0" dirty="0">
              <a:solidFill>
                <a:srgbClr val="000000"/>
              </a:solidFill>
            </a:endParaRPr>
          </a:p>
        </p:txBody>
      </p:sp>
      <p:sp>
        <p:nvSpPr>
          <p:cNvPr id="163" name="Oval 162">
            <a:extLst>
              <a:ext uri="{FF2B5EF4-FFF2-40B4-BE49-F238E27FC236}">
                <a16:creationId xmlns:a16="http://schemas.microsoft.com/office/drawing/2014/main" id="{ED206979-BAA3-416D-AE94-9F3949B83C07}"/>
              </a:ext>
            </a:extLst>
          </p:cNvPr>
          <p:cNvSpPr/>
          <p:nvPr/>
        </p:nvSpPr>
        <p:spPr>
          <a:xfrm>
            <a:off x="4169938" y="1559019"/>
            <a:ext cx="757858" cy="757858"/>
          </a:xfrm>
          <a:prstGeom prst="ellipse">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 name="Oval 163">
            <a:extLst>
              <a:ext uri="{FF2B5EF4-FFF2-40B4-BE49-F238E27FC236}">
                <a16:creationId xmlns:a16="http://schemas.microsoft.com/office/drawing/2014/main" id="{5F367181-75E2-45BE-B309-EFB7C4946EC3}"/>
              </a:ext>
            </a:extLst>
          </p:cNvPr>
          <p:cNvSpPr/>
          <p:nvPr/>
        </p:nvSpPr>
        <p:spPr>
          <a:xfrm>
            <a:off x="4368870" y="1509637"/>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 name="Content Placeholder 2">
            <a:extLst>
              <a:ext uri="{FF2B5EF4-FFF2-40B4-BE49-F238E27FC236}">
                <a16:creationId xmlns:a16="http://schemas.microsoft.com/office/drawing/2014/main" id="{462B4DAD-461D-48B3-8CEA-18EDA24BABA9}"/>
              </a:ext>
            </a:extLst>
          </p:cNvPr>
          <p:cNvSpPr txBox="1">
            <a:spLocks/>
          </p:cNvSpPr>
          <p:nvPr/>
        </p:nvSpPr>
        <p:spPr bwMode="auto">
          <a:xfrm>
            <a:off x="4259857" y="4044309"/>
            <a:ext cx="593812"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100" kern="0" dirty="0">
                <a:solidFill>
                  <a:srgbClr val="000000"/>
                </a:solidFill>
                <a:latin typeface="Times New Roman" panose="02020603050405020304" pitchFamily="18" charset="0"/>
                <a:cs typeface="Times New Roman" panose="02020603050405020304" pitchFamily="18" charset="0"/>
              </a:rPr>
              <a:t>17p</a:t>
            </a:r>
            <a:endParaRPr lang="en-US" sz="2100" kern="0" dirty="0">
              <a:solidFill>
                <a:srgbClr val="000000"/>
              </a:solidFill>
            </a:endParaRPr>
          </a:p>
        </p:txBody>
      </p:sp>
      <p:sp>
        <p:nvSpPr>
          <p:cNvPr id="167" name="Oval 166">
            <a:extLst>
              <a:ext uri="{FF2B5EF4-FFF2-40B4-BE49-F238E27FC236}">
                <a16:creationId xmlns:a16="http://schemas.microsoft.com/office/drawing/2014/main" id="{D9088A44-C128-4AEC-B5B7-40A58E8A2A5A}"/>
              </a:ext>
            </a:extLst>
          </p:cNvPr>
          <p:cNvSpPr/>
          <p:nvPr/>
        </p:nvSpPr>
        <p:spPr>
          <a:xfrm>
            <a:off x="4177834" y="3881404"/>
            <a:ext cx="757858" cy="757858"/>
          </a:xfrm>
          <a:prstGeom prst="ellipse">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 name="Oval 167">
            <a:extLst>
              <a:ext uri="{FF2B5EF4-FFF2-40B4-BE49-F238E27FC236}">
                <a16:creationId xmlns:a16="http://schemas.microsoft.com/office/drawing/2014/main" id="{9B20D7F8-7F8D-4768-8FD9-601767F491A1}"/>
              </a:ext>
            </a:extLst>
          </p:cNvPr>
          <p:cNvSpPr/>
          <p:nvPr/>
        </p:nvSpPr>
        <p:spPr>
          <a:xfrm>
            <a:off x="4402081" y="3785776"/>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 name="Oval 168">
            <a:extLst>
              <a:ext uri="{FF2B5EF4-FFF2-40B4-BE49-F238E27FC236}">
                <a16:creationId xmlns:a16="http://schemas.microsoft.com/office/drawing/2014/main" id="{F33E9106-3077-4BFD-B317-ED2908584D3F}"/>
              </a:ext>
            </a:extLst>
          </p:cNvPr>
          <p:cNvSpPr/>
          <p:nvPr/>
        </p:nvSpPr>
        <p:spPr>
          <a:xfrm>
            <a:off x="4582101" y="3785776"/>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 name="Oval 169">
            <a:extLst>
              <a:ext uri="{FF2B5EF4-FFF2-40B4-BE49-F238E27FC236}">
                <a16:creationId xmlns:a16="http://schemas.microsoft.com/office/drawing/2014/main" id="{57789599-C2E5-4A80-B21F-11B5C7D24604}"/>
              </a:ext>
            </a:extLst>
          </p:cNvPr>
          <p:cNvSpPr/>
          <p:nvPr/>
        </p:nvSpPr>
        <p:spPr>
          <a:xfrm>
            <a:off x="3929951" y="3633521"/>
            <a:ext cx="1253624" cy="1253624"/>
          </a:xfrm>
          <a:prstGeom prst="ellipse">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 name="Oval 170">
            <a:extLst>
              <a:ext uri="{FF2B5EF4-FFF2-40B4-BE49-F238E27FC236}">
                <a16:creationId xmlns:a16="http://schemas.microsoft.com/office/drawing/2014/main" id="{AAF921ED-6894-4EE3-AEE9-202DBD6F20AD}"/>
              </a:ext>
            </a:extLst>
          </p:cNvPr>
          <p:cNvSpPr/>
          <p:nvPr/>
        </p:nvSpPr>
        <p:spPr>
          <a:xfrm>
            <a:off x="3685549" y="3389119"/>
            <a:ext cx="1742428" cy="1742428"/>
          </a:xfrm>
          <a:prstGeom prst="ellipse">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Oval 171">
            <a:extLst>
              <a:ext uri="{FF2B5EF4-FFF2-40B4-BE49-F238E27FC236}">
                <a16:creationId xmlns:a16="http://schemas.microsoft.com/office/drawing/2014/main" id="{CFE2DE9E-0EF5-4B5D-AD1B-3B572EBB6D76}"/>
              </a:ext>
            </a:extLst>
          </p:cNvPr>
          <p:cNvSpPr/>
          <p:nvPr/>
        </p:nvSpPr>
        <p:spPr>
          <a:xfrm>
            <a:off x="4402081" y="3550863"/>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3" name="Oval 172">
            <a:extLst>
              <a:ext uri="{FF2B5EF4-FFF2-40B4-BE49-F238E27FC236}">
                <a16:creationId xmlns:a16="http://schemas.microsoft.com/office/drawing/2014/main" id="{81FF66D0-1E66-4099-A10C-2695D108BB93}"/>
              </a:ext>
            </a:extLst>
          </p:cNvPr>
          <p:cNvSpPr/>
          <p:nvPr/>
        </p:nvSpPr>
        <p:spPr>
          <a:xfrm>
            <a:off x="4582101" y="3550863"/>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4" name="Oval 173">
            <a:extLst>
              <a:ext uri="{FF2B5EF4-FFF2-40B4-BE49-F238E27FC236}">
                <a16:creationId xmlns:a16="http://schemas.microsoft.com/office/drawing/2014/main" id="{0B201D7B-A505-4E90-997F-60FB2B624365}"/>
              </a:ext>
            </a:extLst>
          </p:cNvPr>
          <p:cNvSpPr/>
          <p:nvPr/>
        </p:nvSpPr>
        <p:spPr>
          <a:xfrm>
            <a:off x="4402061" y="3307974"/>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Oval 174">
            <a:extLst>
              <a:ext uri="{FF2B5EF4-FFF2-40B4-BE49-F238E27FC236}">
                <a16:creationId xmlns:a16="http://schemas.microsoft.com/office/drawing/2014/main" id="{C1CA7959-89B1-48F1-883B-89381B154417}"/>
              </a:ext>
            </a:extLst>
          </p:cNvPr>
          <p:cNvSpPr/>
          <p:nvPr/>
        </p:nvSpPr>
        <p:spPr>
          <a:xfrm>
            <a:off x="4582081" y="3307974"/>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Oval 175">
            <a:extLst>
              <a:ext uri="{FF2B5EF4-FFF2-40B4-BE49-F238E27FC236}">
                <a16:creationId xmlns:a16="http://schemas.microsoft.com/office/drawing/2014/main" id="{3F09B5F8-7A6A-4507-94ED-3CB0A1B5AEAD}"/>
              </a:ext>
            </a:extLst>
          </p:cNvPr>
          <p:cNvSpPr/>
          <p:nvPr/>
        </p:nvSpPr>
        <p:spPr>
          <a:xfrm>
            <a:off x="4402061" y="5060700"/>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Oval 176">
            <a:extLst>
              <a:ext uri="{FF2B5EF4-FFF2-40B4-BE49-F238E27FC236}">
                <a16:creationId xmlns:a16="http://schemas.microsoft.com/office/drawing/2014/main" id="{F0185DB7-8878-4AD7-923C-B68E35D2CB11}"/>
              </a:ext>
            </a:extLst>
          </p:cNvPr>
          <p:cNvSpPr/>
          <p:nvPr/>
        </p:nvSpPr>
        <p:spPr>
          <a:xfrm>
            <a:off x="4582081" y="5060700"/>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Oval 177">
            <a:extLst>
              <a:ext uri="{FF2B5EF4-FFF2-40B4-BE49-F238E27FC236}">
                <a16:creationId xmlns:a16="http://schemas.microsoft.com/office/drawing/2014/main" id="{BC03C8A8-DF5D-4EED-A395-87BF382F6179}"/>
              </a:ext>
            </a:extLst>
          </p:cNvPr>
          <p:cNvSpPr/>
          <p:nvPr/>
        </p:nvSpPr>
        <p:spPr>
          <a:xfrm>
            <a:off x="4402061" y="4825787"/>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Oval 178">
            <a:extLst>
              <a:ext uri="{FF2B5EF4-FFF2-40B4-BE49-F238E27FC236}">
                <a16:creationId xmlns:a16="http://schemas.microsoft.com/office/drawing/2014/main" id="{97AAABA7-CE67-498F-AA1B-7A8DF0F033E2}"/>
              </a:ext>
            </a:extLst>
          </p:cNvPr>
          <p:cNvSpPr/>
          <p:nvPr/>
        </p:nvSpPr>
        <p:spPr>
          <a:xfrm>
            <a:off x="4582081" y="4825787"/>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Oval 181">
            <a:extLst>
              <a:ext uri="{FF2B5EF4-FFF2-40B4-BE49-F238E27FC236}">
                <a16:creationId xmlns:a16="http://schemas.microsoft.com/office/drawing/2014/main" id="{CF894FB2-CF2A-4296-9B86-6DEDCFB9A6DD}"/>
              </a:ext>
            </a:extLst>
          </p:cNvPr>
          <p:cNvSpPr/>
          <p:nvPr/>
        </p:nvSpPr>
        <p:spPr>
          <a:xfrm>
            <a:off x="3872913" y="4234596"/>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3" name="Oval 182">
            <a:extLst>
              <a:ext uri="{FF2B5EF4-FFF2-40B4-BE49-F238E27FC236}">
                <a16:creationId xmlns:a16="http://schemas.microsoft.com/office/drawing/2014/main" id="{75EA98D7-CAB5-4027-B7DB-5632F10D63EF}"/>
              </a:ext>
            </a:extLst>
          </p:cNvPr>
          <p:cNvSpPr/>
          <p:nvPr/>
        </p:nvSpPr>
        <p:spPr>
          <a:xfrm>
            <a:off x="3872913" y="4053065"/>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5A1C83C5-00EE-4A2B-AEF4-84338C5E0FDA}"/>
              </a:ext>
            </a:extLst>
          </p:cNvPr>
          <p:cNvSpPr/>
          <p:nvPr/>
        </p:nvSpPr>
        <p:spPr>
          <a:xfrm>
            <a:off x="5091971" y="4234596"/>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Oval 184">
            <a:extLst>
              <a:ext uri="{FF2B5EF4-FFF2-40B4-BE49-F238E27FC236}">
                <a16:creationId xmlns:a16="http://schemas.microsoft.com/office/drawing/2014/main" id="{E97683E1-AAA8-47C1-8CFE-40C0DBE03489}"/>
              </a:ext>
            </a:extLst>
          </p:cNvPr>
          <p:cNvSpPr/>
          <p:nvPr/>
        </p:nvSpPr>
        <p:spPr>
          <a:xfrm>
            <a:off x="5091971" y="4053065"/>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 name="Oval 185">
            <a:extLst>
              <a:ext uri="{FF2B5EF4-FFF2-40B4-BE49-F238E27FC236}">
                <a16:creationId xmlns:a16="http://schemas.microsoft.com/office/drawing/2014/main" id="{A2206708-88B0-4DC4-94CC-7AD4D02ACABE}"/>
              </a:ext>
            </a:extLst>
          </p:cNvPr>
          <p:cNvSpPr/>
          <p:nvPr/>
        </p:nvSpPr>
        <p:spPr>
          <a:xfrm>
            <a:off x="5364413" y="4234596"/>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Oval 186">
            <a:extLst>
              <a:ext uri="{FF2B5EF4-FFF2-40B4-BE49-F238E27FC236}">
                <a16:creationId xmlns:a16="http://schemas.microsoft.com/office/drawing/2014/main" id="{8A887494-850C-4B90-9187-B63C17DF954B}"/>
              </a:ext>
            </a:extLst>
          </p:cNvPr>
          <p:cNvSpPr/>
          <p:nvPr/>
        </p:nvSpPr>
        <p:spPr>
          <a:xfrm>
            <a:off x="5364413" y="4053065"/>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 name="Oval 187">
            <a:extLst>
              <a:ext uri="{FF2B5EF4-FFF2-40B4-BE49-F238E27FC236}">
                <a16:creationId xmlns:a16="http://schemas.microsoft.com/office/drawing/2014/main" id="{A80E97BE-3DCE-43F5-9BE4-FB57A47A9CB2}"/>
              </a:ext>
            </a:extLst>
          </p:cNvPr>
          <p:cNvSpPr/>
          <p:nvPr/>
        </p:nvSpPr>
        <p:spPr>
          <a:xfrm>
            <a:off x="3625030" y="4235579"/>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FF653D39-B6F2-4909-9163-A9662E8B78E5}"/>
              </a:ext>
            </a:extLst>
          </p:cNvPr>
          <p:cNvCxnSpPr>
            <a:cxnSpLocks/>
          </p:cNvCxnSpPr>
          <p:nvPr/>
        </p:nvCxnSpPr>
        <p:spPr>
          <a:xfrm>
            <a:off x="5651280" y="3405803"/>
            <a:ext cx="316544" cy="0"/>
          </a:xfrm>
          <a:prstGeom prst="straightConnector1">
            <a:avLst/>
          </a:prstGeom>
          <a:ln>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p:sp>
        <p:nvSpPr>
          <p:cNvPr id="190" name="Content Placeholder 2">
            <a:extLst>
              <a:ext uri="{FF2B5EF4-FFF2-40B4-BE49-F238E27FC236}">
                <a16:creationId xmlns:a16="http://schemas.microsoft.com/office/drawing/2014/main" id="{D048D3A3-26A6-4271-9D8E-EE4C1E31E94A}"/>
              </a:ext>
            </a:extLst>
          </p:cNvPr>
          <p:cNvSpPr txBox="1">
            <a:spLocks/>
          </p:cNvSpPr>
          <p:nvPr/>
        </p:nvSpPr>
        <p:spPr bwMode="auto">
          <a:xfrm>
            <a:off x="3831111" y="5395155"/>
            <a:ext cx="4713565" cy="1344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Le numéro atomique est le nombre de protons dans un atome et la charge dans le noyau</a:t>
            </a:r>
            <a:endParaRPr lang="en-US" sz="2700" kern="0" dirty="0">
              <a:solidFill>
                <a:srgbClr val="000000"/>
              </a:solidFill>
            </a:endParaRPr>
          </a:p>
        </p:txBody>
      </p:sp>
      <p:sp>
        <p:nvSpPr>
          <p:cNvPr id="9" name="Rectangle 8">
            <a:extLst>
              <a:ext uri="{FF2B5EF4-FFF2-40B4-BE49-F238E27FC236}">
                <a16:creationId xmlns:a16="http://schemas.microsoft.com/office/drawing/2014/main" id="{A8D8F27C-C56A-44BD-8083-169CD69B7AA9}"/>
              </a:ext>
            </a:extLst>
          </p:cNvPr>
          <p:cNvSpPr/>
          <p:nvPr/>
        </p:nvSpPr>
        <p:spPr>
          <a:xfrm>
            <a:off x="431540" y="5539537"/>
            <a:ext cx="1296144" cy="1296144"/>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 name="Content Placeholder 2">
            <a:extLst>
              <a:ext uri="{FF2B5EF4-FFF2-40B4-BE49-F238E27FC236}">
                <a16:creationId xmlns:a16="http://schemas.microsoft.com/office/drawing/2014/main" id="{1AE421DA-6C99-40C6-803D-14085B8F377A}"/>
              </a:ext>
            </a:extLst>
          </p:cNvPr>
          <p:cNvSpPr txBox="1">
            <a:spLocks/>
          </p:cNvSpPr>
          <p:nvPr/>
        </p:nvSpPr>
        <p:spPr bwMode="auto">
          <a:xfrm>
            <a:off x="728197" y="5686295"/>
            <a:ext cx="720080" cy="823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5400" kern="0" dirty="0">
                <a:solidFill>
                  <a:srgbClr val="000000"/>
                </a:solidFill>
                <a:latin typeface="Times New Roman" panose="02020603050405020304" pitchFamily="18" charset="0"/>
                <a:cs typeface="Times New Roman" panose="02020603050405020304" pitchFamily="18" charset="0"/>
              </a:rPr>
              <a:t>H</a:t>
            </a:r>
            <a:endParaRPr lang="en-US" sz="5400" kern="0" dirty="0">
              <a:solidFill>
                <a:srgbClr val="000000"/>
              </a:solidFill>
            </a:endParaRPr>
          </a:p>
        </p:txBody>
      </p:sp>
      <p:sp>
        <p:nvSpPr>
          <p:cNvPr id="194" name="Content Placeholder 2">
            <a:extLst>
              <a:ext uri="{FF2B5EF4-FFF2-40B4-BE49-F238E27FC236}">
                <a16:creationId xmlns:a16="http://schemas.microsoft.com/office/drawing/2014/main" id="{830CF38F-FA2D-494A-AA7D-128B7EC7A290}"/>
              </a:ext>
            </a:extLst>
          </p:cNvPr>
          <p:cNvSpPr txBox="1">
            <a:spLocks/>
          </p:cNvSpPr>
          <p:nvPr/>
        </p:nvSpPr>
        <p:spPr bwMode="auto">
          <a:xfrm>
            <a:off x="359532" y="6431655"/>
            <a:ext cx="1368152" cy="40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1900" kern="0" dirty="0">
                <a:solidFill>
                  <a:srgbClr val="000000"/>
                </a:solidFill>
                <a:latin typeface="Times New Roman" panose="02020603050405020304" pitchFamily="18" charset="0"/>
                <a:cs typeface="Times New Roman" panose="02020603050405020304" pitchFamily="18" charset="0"/>
              </a:rPr>
              <a:t>Hydrogène</a:t>
            </a:r>
            <a:endParaRPr lang="en-US" sz="1900" kern="0" dirty="0">
              <a:solidFill>
                <a:srgbClr val="000000"/>
              </a:solidFill>
            </a:endParaRPr>
          </a:p>
        </p:txBody>
      </p:sp>
      <p:sp>
        <p:nvSpPr>
          <p:cNvPr id="196" name="Content Placeholder 2">
            <a:extLst>
              <a:ext uri="{FF2B5EF4-FFF2-40B4-BE49-F238E27FC236}">
                <a16:creationId xmlns:a16="http://schemas.microsoft.com/office/drawing/2014/main" id="{FC7DDBD7-86C2-4CA6-A4F1-D808DE3E8A23}"/>
              </a:ext>
            </a:extLst>
          </p:cNvPr>
          <p:cNvSpPr txBox="1">
            <a:spLocks/>
          </p:cNvSpPr>
          <p:nvPr/>
        </p:nvSpPr>
        <p:spPr bwMode="auto">
          <a:xfrm>
            <a:off x="1322263" y="5487109"/>
            <a:ext cx="396044" cy="513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900" kern="0" dirty="0">
                <a:solidFill>
                  <a:srgbClr val="000000"/>
                </a:solidFill>
                <a:latin typeface="Times New Roman" panose="02020603050405020304" pitchFamily="18" charset="0"/>
                <a:cs typeface="Times New Roman" panose="02020603050405020304" pitchFamily="18" charset="0"/>
              </a:rPr>
              <a:t>+</a:t>
            </a:r>
            <a:endParaRPr lang="en-US" sz="2900" kern="0" dirty="0">
              <a:solidFill>
                <a:srgbClr val="000000"/>
              </a:solidFill>
            </a:endParaRPr>
          </a:p>
        </p:txBody>
      </p:sp>
      <p:cxnSp>
        <p:nvCxnSpPr>
          <p:cNvPr id="11" name="Connector: Curved 10">
            <a:extLst>
              <a:ext uri="{FF2B5EF4-FFF2-40B4-BE49-F238E27FC236}">
                <a16:creationId xmlns:a16="http://schemas.microsoft.com/office/drawing/2014/main" id="{C1C0AE39-BA2F-48D6-9EC5-D166798A7BE1}"/>
              </a:ext>
            </a:extLst>
          </p:cNvPr>
          <p:cNvCxnSpPr>
            <a:cxnSpLocks/>
            <a:stCxn id="197" idx="0"/>
            <a:endCxn id="198" idx="1"/>
          </p:cNvCxnSpPr>
          <p:nvPr/>
        </p:nvCxnSpPr>
        <p:spPr>
          <a:xfrm rot="16200000" flipH="1">
            <a:off x="1871845" y="4225099"/>
            <a:ext cx="598864" cy="3119434"/>
          </a:xfrm>
          <a:prstGeom prst="curvedConnector4">
            <a:avLst>
              <a:gd name="adj1" fmla="val -18900"/>
              <a:gd name="adj2" fmla="val 53463"/>
            </a:avLst>
          </a:prstGeom>
          <a:ln>
            <a:solidFill>
              <a:srgbClr val="003300"/>
            </a:solidFill>
            <a:tailEnd type="triangle"/>
          </a:ln>
          <a:effectLst/>
        </p:spPr>
        <p:style>
          <a:lnRef idx="2">
            <a:schemeClr val="accent1"/>
          </a:lnRef>
          <a:fillRef idx="0">
            <a:schemeClr val="accent1"/>
          </a:fillRef>
          <a:effectRef idx="1">
            <a:schemeClr val="accent1"/>
          </a:effectRef>
          <a:fontRef idx="minor">
            <a:schemeClr val="tx1"/>
          </a:fontRef>
        </p:style>
      </p:cxnSp>
      <p:sp>
        <p:nvSpPr>
          <p:cNvPr id="197" name="Rectangle 196">
            <a:extLst>
              <a:ext uri="{FF2B5EF4-FFF2-40B4-BE49-F238E27FC236}">
                <a16:creationId xmlns:a16="http://schemas.microsoft.com/office/drawing/2014/main" id="{8EEA2D1D-2243-4259-B425-F14BF3743B0F}"/>
              </a:ext>
            </a:extLst>
          </p:cNvPr>
          <p:cNvSpPr/>
          <p:nvPr/>
        </p:nvSpPr>
        <p:spPr>
          <a:xfrm>
            <a:off x="395536" y="5485384"/>
            <a:ext cx="432048" cy="513103"/>
          </a:xfrm>
          <a:prstGeom prst="rect">
            <a:avLst/>
          </a:prstGeom>
          <a:solidFill>
            <a:srgbClr val="FFFFFF"/>
          </a:solidFill>
          <a:ln>
            <a:solidFill>
              <a:srgbClr val="003300"/>
            </a:solidFill>
          </a:ln>
          <a:effectLst>
            <a:glow rad="101600">
              <a:srgbClr val="003300">
                <a:alpha val="60000"/>
              </a:srgb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Content Placeholder 2">
            <a:extLst>
              <a:ext uri="{FF2B5EF4-FFF2-40B4-BE49-F238E27FC236}">
                <a16:creationId xmlns:a16="http://schemas.microsoft.com/office/drawing/2014/main" id="{CD413F7D-C3E8-467E-B6AF-2197C0F6C190}"/>
              </a:ext>
            </a:extLst>
          </p:cNvPr>
          <p:cNvSpPr txBox="1">
            <a:spLocks/>
          </p:cNvSpPr>
          <p:nvPr/>
        </p:nvSpPr>
        <p:spPr bwMode="auto">
          <a:xfrm>
            <a:off x="431540" y="5487109"/>
            <a:ext cx="396044" cy="496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900" kern="0" dirty="0">
                <a:solidFill>
                  <a:srgbClr val="000000"/>
                </a:solidFill>
                <a:latin typeface="Times New Roman" panose="02020603050405020304" pitchFamily="18" charset="0"/>
                <a:cs typeface="Times New Roman" panose="02020603050405020304" pitchFamily="18" charset="0"/>
              </a:rPr>
              <a:t>1</a:t>
            </a:r>
            <a:endParaRPr lang="en-US" sz="2900" kern="0" dirty="0">
              <a:solidFill>
                <a:srgbClr val="000000"/>
              </a:solidFill>
            </a:endParaRPr>
          </a:p>
        </p:txBody>
      </p:sp>
      <p:sp>
        <p:nvSpPr>
          <p:cNvPr id="46" name="Content Placeholder 2">
            <a:extLst>
              <a:ext uri="{FF2B5EF4-FFF2-40B4-BE49-F238E27FC236}">
                <a16:creationId xmlns:a16="http://schemas.microsoft.com/office/drawing/2014/main" id="{BA55DD4B-266A-4860-B21E-449A8EE314A4}"/>
              </a:ext>
            </a:extLst>
          </p:cNvPr>
          <p:cNvSpPr txBox="1">
            <a:spLocks/>
          </p:cNvSpPr>
          <p:nvPr/>
        </p:nvSpPr>
        <p:spPr bwMode="auto">
          <a:xfrm>
            <a:off x="868272" y="4023816"/>
            <a:ext cx="3175729" cy="54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chlore a 17 protons</a:t>
            </a:r>
            <a:endParaRPr lang="en-US" sz="2700" kern="0" dirty="0">
              <a:solidFill>
                <a:srgbClr val="000000"/>
              </a:solidFill>
            </a:endParaRPr>
          </a:p>
        </p:txBody>
      </p:sp>
      <p:sp>
        <p:nvSpPr>
          <p:cNvPr id="47" name="Content Placeholder 2">
            <a:extLst>
              <a:ext uri="{FF2B5EF4-FFF2-40B4-BE49-F238E27FC236}">
                <a16:creationId xmlns:a16="http://schemas.microsoft.com/office/drawing/2014/main" id="{116AEA59-243A-4223-95FF-7535D96DAFFF}"/>
              </a:ext>
            </a:extLst>
          </p:cNvPr>
          <p:cNvSpPr txBox="1">
            <a:spLocks/>
          </p:cNvSpPr>
          <p:nvPr/>
        </p:nvSpPr>
        <p:spPr bwMode="auto">
          <a:xfrm>
            <a:off x="873606" y="2617972"/>
            <a:ext cx="2974220" cy="54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hélium a 2 protons</a:t>
            </a:r>
          </a:p>
        </p:txBody>
      </p:sp>
    </p:spTree>
    <p:extLst>
      <p:ext uri="{BB962C8B-B14F-4D97-AF65-F5344CB8AC3E}">
        <p14:creationId xmlns:p14="http://schemas.microsoft.com/office/powerpoint/2010/main" val="3901785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15374E0-4130-44B5-808C-C8749F527EC1}"/>
              </a:ext>
            </a:extLst>
          </p:cNvPr>
          <p:cNvSpPr/>
          <p:nvPr/>
        </p:nvSpPr>
        <p:spPr>
          <a:xfrm>
            <a:off x="7423953" y="2971194"/>
            <a:ext cx="539552" cy="454567"/>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6" name="Rectangle 5">
            <a:extLst>
              <a:ext uri="{FF2B5EF4-FFF2-40B4-BE49-F238E27FC236}">
                <a16:creationId xmlns:a16="http://schemas.microsoft.com/office/drawing/2014/main" id="{2277C9B9-67C7-4587-8087-B573B33BE388}"/>
              </a:ext>
            </a:extLst>
          </p:cNvPr>
          <p:cNvSpPr/>
          <p:nvPr/>
        </p:nvSpPr>
        <p:spPr>
          <a:xfrm>
            <a:off x="35075" y="1757081"/>
            <a:ext cx="7037195" cy="454567"/>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a:xfrm>
            <a:off x="-15881" y="457200"/>
            <a:ext cx="9175762" cy="454567"/>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Le </a:t>
            </a:r>
            <a:r>
              <a:rPr lang="en-US" dirty="0" err="1">
                <a:solidFill>
                  <a:srgbClr val="003300"/>
                </a:solidFill>
                <a:latin typeface="Times New Roman" panose="02020603050405020304" pitchFamily="18" charset="0"/>
                <a:cs typeface="Times New Roman" panose="02020603050405020304" pitchFamily="18" charset="0"/>
              </a:rPr>
              <a:t>nombre</a:t>
            </a:r>
            <a:r>
              <a:rPr lang="en-US" dirty="0">
                <a:solidFill>
                  <a:srgbClr val="003300"/>
                </a:solidFill>
                <a:latin typeface="Times New Roman" panose="02020603050405020304" pitchFamily="18" charset="0"/>
                <a:cs typeface="Times New Roman" panose="02020603050405020304" pitchFamily="18" charset="0"/>
              </a:rPr>
              <a:t> </a:t>
            </a:r>
            <a:r>
              <a:rPr lang="en-US" dirty="0" err="1">
                <a:solidFill>
                  <a:srgbClr val="003300"/>
                </a:solidFill>
                <a:latin typeface="Times New Roman" panose="02020603050405020304" pitchFamily="18" charset="0"/>
                <a:cs typeface="Times New Roman" panose="02020603050405020304" pitchFamily="18" charset="0"/>
              </a:rPr>
              <a:t>d’électrons</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7" name="Content Placeholder 2">
            <a:extLst>
              <a:ext uri="{FF2B5EF4-FFF2-40B4-BE49-F238E27FC236}">
                <a16:creationId xmlns:a16="http://schemas.microsoft.com/office/drawing/2014/main" id="{C2FD3D8D-AF8C-4270-9EE6-04BCA32ECB5E}"/>
              </a:ext>
            </a:extLst>
          </p:cNvPr>
          <p:cNvSpPr txBox="1">
            <a:spLocks/>
          </p:cNvSpPr>
          <p:nvPr/>
        </p:nvSpPr>
        <p:spPr bwMode="auto">
          <a:xfrm>
            <a:off x="-34471" y="1733858"/>
            <a:ext cx="7176287" cy="50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700" kern="0" dirty="0">
                <a:solidFill>
                  <a:srgbClr val="000000"/>
                </a:solidFill>
                <a:latin typeface="Times New Roman" panose="02020603050405020304" pitchFamily="18" charset="0"/>
                <a:cs typeface="Times New Roman" panose="02020603050405020304" pitchFamily="18" charset="0"/>
              </a:rPr>
              <a:t>dans un atome neutre, # d’électrons = # de protons </a:t>
            </a:r>
            <a:endParaRPr lang="en-US" sz="2700" kern="0" dirty="0">
              <a:solidFill>
                <a:srgbClr val="000000"/>
              </a:solidFill>
            </a:endParaRPr>
          </a:p>
        </p:txBody>
      </p:sp>
      <p:sp>
        <p:nvSpPr>
          <p:cNvPr id="14" name="Content Placeholder 2">
            <a:extLst>
              <a:ext uri="{FF2B5EF4-FFF2-40B4-BE49-F238E27FC236}">
                <a16:creationId xmlns:a16="http://schemas.microsoft.com/office/drawing/2014/main" id="{13DE6C3D-AF63-4FB7-82AA-DAB1E82CEF94}"/>
              </a:ext>
            </a:extLst>
          </p:cNvPr>
          <p:cNvSpPr txBox="1">
            <a:spLocks/>
          </p:cNvSpPr>
          <p:nvPr/>
        </p:nvSpPr>
        <p:spPr bwMode="auto">
          <a:xfrm>
            <a:off x="-15881" y="833854"/>
            <a:ext cx="7550152" cy="974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Dans un atome neutre, le nombre de charge négatives est égal au nombre de charges positives, donc </a:t>
            </a:r>
            <a:endParaRPr lang="en-US" sz="2700" kern="0" dirty="0">
              <a:solidFill>
                <a:srgbClr val="000000"/>
              </a:solidFill>
            </a:endParaRPr>
          </a:p>
        </p:txBody>
      </p:sp>
      <p:sp>
        <p:nvSpPr>
          <p:cNvPr id="8" name="Rectangle 7">
            <a:extLst>
              <a:ext uri="{FF2B5EF4-FFF2-40B4-BE49-F238E27FC236}">
                <a16:creationId xmlns:a16="http://schemas.microsoft.com/office/drawing/2014/main" id="{A071DFE2-56BA-4EA0-99EB-F498B45D8330}"/>
              </a:ext>
            </a:extLst>
          </p:cNvPr>
          <p:cNvSpPr/>
          <p:nvPr/>
        </p:nvSpPr>
        <p:spPr>
          <a:xfrm>
            <a:off x="35075" y="4403126"/>
            <a:ext cx="7422316" cy="454567"/>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10" name="Content Placeholder 2">
            <a:extLst>
              <a:ext uri="{FF2B5EF4-FFF2-40B4-BE49-F238E27FC236}">
                <a16:creationId xmlns:a16="http://schemas.microsoft.com/office/drawing/2014/main" id="{09025CE1-292B-4E21-92AA-D4BE26CDDD54}"/>
              </a:ext>
            </a:extLst>
          </p:cNvPr>
          <p:cNvSpPr txBox="1">
            <a:spLocks/>
          </p:cNvSpPr>
          <p:nvPr/>
        </p:nvSpPr>
        <p:spPr bwMode="auto">
          <a:xfrm>
            <a:off x="35075" y="4379903"/>
            <a:ext cx="7422316" cy="50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700" kern="0" dirty="0">
                <a:solidFill>
                  <a:srgbClr val="000000"/>
                </a:solidFill>
                <a:latin typeface="Times New Roman" panose="02020603050405020304" pitchFamily="18" charset="0"/>
                <a:cs typeface="Times New Roman" panose="02020603050405020304" pitchFamily="18" charset="0"/>
              </a:rPr>
              <a:t>dans un ion, # d’électrons = # de protons – la charge </a:t>
            </a:r>
            <a:endParaRPr lang="en-US" sz="2700" kern="0" dirty="0">
              <a:solidFill>
                <a:srgbClr val="000000"/>
              </a:solidFill>
            </a:endParaRPr>
          </a:p>
        </p:txBody>
      </p:sp>
      <p:sp>
        <p:nvSpPr>
          <p:cNvPr id="11" name="Content Placeholder 2">
            <a:extLst>
              <a:ext uri="{FF2B5EF4-FFF2-40B4-BE49-F238E27FC236}">
                <a16:creationId xmlns:a16="http://schemas.microsoft.com/office/drawing/2014/main" id="{7B9BBA2E-EA34-4936-9F51-A3C43D8C59BF}"/>
              </a:ext>
            </a:extLst>
          </p:cNvPr>
          <p:cNvSpPr txBox="1">
            <a:spLocks/>
          </p:cNvSpPr>
          <p:nvPr/>
        </p:nvSpPr>
        <p:spPr bwMode="auto">
          <a:xfrm>
            <a:off x="-15881" y="2934339"/>
            <a:ext cx="9001000" cy="1484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Un atome qui gagne ou perd des électrons devient un ion.</a:t>
            </a:r>
          </a:p>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Ajouter des électrons produit un ion négatif (anion), </a:t>
            </a:r>
          </a:p>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Ajouter des électrons produit un ion positif (cation)</a:t>
            </a:r>
            <a:endParaRPr lang="en-US" sz="2700" kern="0" dirty="0">
              <a:solidFill>
                <a:srgbClr val="000000"/>
              </a:solidFill>
            </a:endParaRPr>
          </a:p>
        </p:txBody>
      </p:sp>
      <p:sp>
        <p:nvSpPr>
          <p:cNvPr id="13" name="Content Placeholder 2">
            <a:extLst>
              <a:ext uri="{FF2B5EF4-FFF2-40B4-BE49-F238E27FC236}">
                <a16:creationId xmlns:a16="http://schemas.microsoft.com/office/drawing/2014/main" id="{BAB68CE9-1010-4FBA-8CA6-421641E901A3}"/>
              </a:ext>
            </a:extLst>
          </p:cNvPr>
          <p:cNvSpPr txBox="1">
            <a:spLocks/>
          </p:cNvSpPr>
          <p:nvPr/>
        </p:nvSpPr>
        <p:spPr bwMode="auto">
          <a:xfrm>
            <a:off x="7864177" y="1642898"/>
            <a:ext cx="593812"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100" kern="0" dirty="0">
                <a:solidFill>
                  <a:srgbClr val="000000"/>
                </a:solidFill>
                <a:latin typeface="Times New Roman" panose="02020603050405020304" pitchFamily="18" charset="0"/>
                <a:cs typeface="Times New Roman" panose="02020603050405020304" pitchFamily="18" charset="0"/>
              </a:rPr>
              <a:t>17p</a:t>
            </a:r>
            <a:endParaRPr lang="en-US" sz="2100" kern="0" dirty="0">
              <a:solidFill>
                <a:srgbClr val="000000"/>
              </a:solidFill>
            </a:endParaRPr>
          </a:p>
        </p:txBody>
      </p:sp>
      <p:sp>
        <p:nvSpPr>
          <p:cNvPr id="15" name="Oval 14">
            <a:extLst>
              <a:ext uri="{FF2B5EF4-FFF2-40B4-BE49-F238E27FC236}">
                <a16:creationId xmlns:a16="http://schemas.microsoft.com/office/drawing/2014/main" id="{49B488BC-8A24-4E2C-893F-C61F2952AE56}"/>
              </a:ext>
            </a:extLst>
          </p:cNvPr>
          <p:cNvSpPr/>
          <p:nvPr/>
        </p:nvSpPr>
        <p:spPr>
          <a:xfrm>
            <a:off x="7782154" y="1479993"/>
            <a:ext cx="757858" cy="757858"/>
          </a:xfrm>
          <a:prstGeom prst="ellipse">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7B52D10-265F-4F19-88FD-ABA5E1CF35BD}"/>
              </a:ext>
            </a:extLst>
          </p:cNvPr>
          <p:cNvSpPr/>
          <p:nvPr/>
        </p:nvSpPr>
        <p:spPr>
          <a:xfrm>
            <a:off x="8006401" y="1384365"/>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7200E90D-2CCD-467F-A96F-6E45FE29F7D5}"/>
              </a:ext>
            </a:extLst>
          </p:cNvPr>
          <p:cNvSpPr/>
          <p:nvPr/>
        </p:nvSpPr>
        <p:spPr>
          <a:xfrm>
            <a:off x="8186421" y="1384365"/>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6C3C4AE-5FB3-4B8D-8EAD-E56A7DB6B3C3}"/>
              </a:ext>
            </a:extLst>
          </p:cNvPr>
          <p:cNvSpPr/>
          <p:nvPr/>
        </p:nvSpPr>
        <p:spPr>
          <a:xfrm>
            <a:off x="7534271" y="1232110"/>
            <a:ext cx="1253624" cy="1253624"/>
          </a:xfrm>
          <a:prstGeom prst="ellipse">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5098702E-F480-4973-890B-9254F688F586}"/>
              </a:ext>
            </a:extLst>
          </p:cNvPr>
          <p:cNvSpPr/>
          <p:nvPr/>
        </p:nvSpPr>
        <p:spPr>
          <a:xfrm>
            <a:off x="7289869" y="987708"/>
            <a:ext cx="1742428" cy="1742428"/>
          </a:xfrm>
          <a:prstGeom prst="ellipse">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996B1D02-5FE2-44CA-8F47-588C9E34E1DC}"/>
              </a:ext>
            </a:extLst>
          </p:cNvPr>
          <p:cNvSpPr/>
          <p:nvPr/>
        </p:nvSpPr>
        <p:spPr>
          <a:xfrm>
            <a:off x="8006401" y="1149452"/>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1A8985DF-08BE-4EEE-8A95-EF3962B8FAC4}"/>
              </a:ext>
            </a:extLst>
          </p:cNvPr>
          <p:cNvSpPr/>
          <p:nvPr/>
        </p:nvSpPr>
        <p:spPr>
          <a:xfrm>
            <a:off x="8186421" y="1149452"/>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5B5CEE90-6375-4406-937C-6AC3939D597A}"/>
              </a:ext>
            </a:extLst>
          </p:cNvPr>
          <p:cNvSpPr/>
          <p:nvPr/>
        </p:nvSpPr>
        <p:spPr>
          <a:xfrm>
            <a:off x="8006381" y="906563"/>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F4A336E-F91E-4DA2-BB29-33C57CF99448}"/>
              </a:ext>
            </a:extLst>
          </p:cNvPr>
          <p:cNvSpPr/>
          <p:nvPr/>
        </p:nvSpPr>
        <p:spPr>
          <a:xfrm>
            <a:off x="8186401" y="906563"/>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81713C23-5030-4BF0-AD0E-B6BDA0E79823}"/>
              </a:ext>
            </a:extLst>
          </p:cNvPr>
          <p:cNvSpPr/>
          <p:nvPr/>
        </p:nvSpPr>
        <p:spPr>
          <a:xfrm>
            <a:off x="8006381" y="2659289"/>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4C84F7B4-9AD6-46D4-802B-B616967279E5}"/>
              </a:ext>
            </a:extLst>
          </p:cNvPr>
          <p:cNvSpPr/>
          <p:nvPr/>
        </p:nvSpPr>
        <p:spPr>
          <a:xfrm>
            <a:off x="8186401" y="2659289"/>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BF56B170-9456-4A1F-9234-4642882A464D}"/>
              </a:ext>
            </a:extLst>
          </p:cNvPr>
          <p:cNvSpPr/>
          <p:nvPr/>
        </p:nvSpPr>
        <p:spPr>
          <a:xfrm>
            <a:off x="8006381" y="2424376"/>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A5C46942-A1CE-4917-A62C-B525FD31A257}"/>
              </a:ext>
            </a:extLst>
          </p:cNvPr>
          <p:cNvSpPr/>
          <p:nvPr/>
        </p:nvSpPr>
        <p:spPr>
          <a:xfrm>
            <a:off x="8186401" y="2424376"/>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73628A9-E4DD-4CFE-983D-D22928D7DCE2}"/>
              </a:ext>
            </a:extLst>
          </p:cNvPr>
          <p:cNvSpPr/>
          <p:nvPr/>
        </p:nvSpPr>
        <p:spPr>
          <a:xfrm>
            <a:off x="7477233" y="1833185"/>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583A3FB1-54DE-40F5-B47A-1CB4C9EEACC9}"/>
              </a:ext>
            </a:extLst>
          </p:cNvPr>
          <p:cNvSpPr/>
          <p:nvPr/>
        </p:nvSpPr>
        <p:spPr>
          <a:xfrm>
            <a:off x="7477233" y="1651654"/>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16A6F7EE-57FF-4C52-913C-B628CEA4FB86}"/>
              </a:ext>
            </a:extLst>
          </p:cNvPr>
          <p:cNvSpPr/>
          <p:nvPr/>
        </p:nvSpPr>
        <p:spPr>
          <a:xfrm>
            <a:off x="8696291" y="1833185"/>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60546244-A3D5-4B27-9C5F-5278E3AB3085}"/>
              </a:ext>
            </a:extLst>
          </p:cNvPr>
          <p:cNvSpPr/>
          <p:nvPr/>
        </p:nvSpPr>
        <p:spPr>
          <a:xfrm>
            <a:off x="8696291" y="1651654"/>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73EEB292-96F7-4713-A944-240A459F1F0A}"/>
              </a:ext>
            </a:extLst>
          </p:cNvPr>
          <p:cNvSpPr/>
          <p:nvPr/>
        </p:nvSpPr>
        <p:spPr>
          <a:xfrm>
            <a:off x="8968733" y="1833185"/>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6368633C-C906-478A-9977-9D50ED05D195}"/>
              </a:ext>
            </a:extLst>
          </p:cNvPr>
          <p:cNvSpPr/>
          <p:nvPr/>
        </p:nvSpPr>
        <p:spPr>
          <a:xfrm>
            <a:off x="8968733" y="1651654"/>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AFD9CC20-B046-46A8-946A-ECFCF52D95C1}"/>
              </a:ext>
            </a:extLst>
          </p:cNvPr>
          <p:cNvSpPr/>
          <p:nvPr/>
        </p:nvSpPr>
        <p:spPr>
          <a:xfrm>
            <a:off x="7229350" y="1834168"/>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Content Placeholder 2">
            <a:extLst>
              <a:ext uri="{FF2B5EF4-FFF2-40B4-BE49-F238E27FC236}">
                <a16:creationId xmlns:a16="http://schemas.microsoft.com/office/drawing/2014/main" id="{AC67AD5E-1649-452B-A776-216567470F7B}"/>
              </a:ext>
            </a:extLst>
          </p:cNvPr>
          <p:cNvSpPr txBox="1">
            <a:spLocks/>
          </p:cNvSpPr>
          <p:nvPr/>
        </p:nvSpPr>
        <p:spPr bwMode="auto">
          <a:xfrm>
            <a:off x="2168054" y="2201413"/>
            <a:ext cx="5212185" cy="50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Ex. – le chlore neutre a 17 p et 17 e</a:t>
            </a:r>
            <a:r>
              <a:rPr lang="fr-FR" sz="2700" kern="0" baseline="30000" dirty="0">
                <a:solidFill>
                  <a:srgbClr val="000000"/>
                </a:solidFill>
                <a:latin typeface="Times New Roman" panose="02020603050405020304" pitchFamily="18" charset="0"/>
                <a:cs typeface="Times New Roman" panose="02020603050405020304" pitchFamily="18" charset="0"/>
              </a:rPr>
              <a:t>-</a:t>
            </a:r>
            <a:r>
              <a:rPr lang="fr-FR" sz="2700" kern="0" dirty="0">
                <a:solidFill>
                  <a:srgbClr val="000000"/>
                </a:solidFill>
                <a:latin typeface="Times New Roman" panose="02020603050405020304" pitchFamily="18" charset="0"/>
                <a:cs typeface="Times New Roman" panose="02020603050405020304" pitchFamily="18" charset="0"/>
              </a:rPr>
              <a:t> </a:t>
            </a:r>
            <a:endParaRPr lang="en-US" sz="2700" kern="0" dirty="0">
              <a:solidFill>
                <a:srgbClr val="000000"/>
              </a:solidFill>
            </a:endParaRPr>
          </a:p>
        </p:txBody>
      </p:sp>
      <p:sp>
        <p:nvSpPr>
          <p:cNvPr id="36" name="Content Placeholder 2">
            <a:extLst>
              <a:ext uri="{FF2B5EF4-FFF2-40B4-BE49-F238E27FC236}">
                <a16:creationId xmlns:a16="http://schemas.microsoft.com/office/drawing/2014/main" id="{DBF5C04B-81EF-464F-93CD-39BAADB94C88}"/>
              </a:ext>
            </a:extLst>
          </p:cNvPr>
          <p:cNvSpPr txBox="1">
            <a:spLocks/>
          </p:cNvSpPr>
          <p:nvPr/>
        </p:nvSpPr>
        <p:spPr bwMode="auto">
          <a:xfrm>
            <a:off x="7366402" y="5664238"/>
            <a:ext cx="593812"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100" kern="0" dirty="0">
                <a:solidFill>
                  <a:srgbClr val="000000"/>
                </a:solidFill>
                <a:latin typeface="Times New Roman" panose="02020603050405020304" pitchFamily="18" charset="0"/>
                <a:cs typeface="Times New Roman" panose="02020603050405020304" pitchFamily="18" charset="0"/>
              </a:rPr>
              <a:t>17p</a:t>
            </a:r>
            <a:endParaRPr lang="en-US" sz="2100" kern="0" dirty="0">
              <a:solidFill>
                <a:srgbClr val="000000"/>
              </a:solidFill>
            </a:endParaRPr>
          </a:p>
        </p:txBody>
      </p:sp>
      <p:sp>
        <p:nvSpPr>
          <p:cNvPr id="37" name="Oval 36">
            <a:extLst>
              <a:ext uri="{FF2B5EF4-FFF2-40B4-BE49-F238E27FC236}">
                <a16:creationId xmlns:a16="http://schemas.microsoft.com/office/drawing/2014/main" id="{208A2FC7-6BCF-4EF7-B071-E2512F52909D}"/>
              </a:ext>
            </a:extLst>
          </p:cNvPr>
          <p:cNvSpPr/>
          <p:nvPr/>
        </p:nvSpPr>
        <p:spPr>
          <a:xfrm>
            <a:off x="7284379" y="5501333"/>
            <a:ext cx="757858" cy="757858"/>
          </a:xfrm>
          <a:prstGeom prst="ellipse">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8C074C5E-02E2-4D6C-8223-378845F5A141}"/>
              </a:ext>
            </a:extLst>
          </p:cNvPr>
          <p:cNvSpPr/>
          <p:nvPr/>
        </p:nvSpPr>
        <p:spPr>
          <a:xfrm>
            <a:off x="7508626" y="5405705"/>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F7C4BEDB-6D0F-47E6-AC7A-67E6104423D8}"/>
              </a:ext>
            </a:extLst>
          </p:cNvPr>
          <p:cNvSpPr/>
          <p:nvPr/>
        </p:nvSpPr>
        <p:spPr>
          <a:xfrm>
            <a:off x="7688646" y="5405705"/>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4C346E8C-2FF2-4B9E-AE4F-2BC828372CB7}"/>
              </a:ext>
            </a:extLst>
          </p:cNvPr>
          <p:cNvSpPr/>
          <p:nvPr/>
        </p:nvSpPr>
        <p:spPr>
          <a:xfrm>
            <a:off x="7036496" y="5253450"/>
            <a:ext cx="1253624" cy="1253624"/>
          </a:xfrm>
          <a:prstGeom prst="ellipse">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DD187660-2B18-4EA9-ADFC-9485179EE60F}"/>
              </a:ext>
            </a:extLst>
          </p:cNvPr>
          <p:cNvSpPr/>
          <p:nvPr/>
        </p:nvSpPr>
        <p:spPr>
          <a:xfrm>
            <a:off x="6792094" y="5009048"/>
            <a:ext cx="1742428" cy="1742428"/>
          </a:xfrm>
          <a:prstGeom prst="ellipse">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B9D2AC35-0E30-411F-ABE0-8A4374ADDCB8}"/>
              </a:ext>
            </a:extLst>
          </p:cNvPr>
          <p:cNvSpPr/>
          <p:nvPr/>
        </p:nvSpPr>
        <p:spPr>
          <a:xfrm>
            <a:off x="7508626" y="5170792"/>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90995882-DE31-45BB-989A-280BBFC16E6D}"/>
              </a:ext>
            </a:extLst>
          </p:cNvPr>
          <p:cNvSpPr/>
          <p:nvPr/>
        </p:nvSpPr>
        <p:spPr>
          <a:xfrm>
            <a:off x="7688646" y="5170792"/>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4925FDF-2DED-480B-A7AB-C98F44F7B8CD}"/>
              </a:ext>
            </a:extLst>
          </p:cNvPr>
          <p:cNvSpPr/>
          <p:nvPr/>
        </p:nvSpPr>
        <p:spPr>
          <a:xfrm>
            <a:off x="7508606" y="4927903"/>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6E5C5B52-B3AD-49EA-9C50-8DB6433ED8CE}"/>
              </a:ext>
            </a:extLst>
          </p:cNvPr>
          <p:cNvSpPr/>
          <p:nvPr/>
        </p:nvSpPr>
        <p:spPr>
          <a:xfrm>
            <a:off x="7688626" y="4927903"/>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10260F95-835D-4124-B633-CA696E8CF7B9}"/>
              </a:ext>
            </a:extLst>
          </p:cNvPr>
          <p:cNvSpPr/>
          <p:nvPr/>
        </p:nvSpPr>
        <p:spPr>
          <a:xfrm>
            <a:off x="7508606" y="6680629"/>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374CBCC6-B721-440B-BB78-7AF7E74FB26D}"/>
              </a:ext>
            </a:extLst>
          </p:cNvPr>
          <p:cNvSpPr/>
          <p:nvPr/>
        </p:nvSpPr>
        <p:spPr>
          <a:xfrm>
            <a:off x="7688626" y="6680629"/>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DE4D9E84-C78B-4991-836E-8DD8AA8940EB}"/>
              </a:ext>
            </a:extLst>
          </p:cNvPr>
          <p:cNvSpPr/>
          <p:nvPr/>
        </p:nvSpPr>
        <p:spPr>
          <a:xfrm>
            <a:off x="7508606" y="6445716"/>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2BCC17A-9EBA-4ACD-A6C0-33B1F4CA0633}"/>
              </a:ext>
            </a:extLst>
          </p:cNvPr>
          <p:cNvSpPr/>
          <p:nvPr/>
        </p:nvSpPr>
        <p:spPr>
          <a:xfrm>
            <a:off x="7688626" y="6445716"/>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6E66128C-88A2-4183-A55E-9567931F4066}"/>
              </a:ext>
            </a:extLst>
          </p:cNvPr>
          <p:cNvSpPr/>
          <p:nvPr/>
        </p:nvSpPr>
        <p:spPr>
          <a:xfrm>
            <a:off x="6979458" y="5854525"/>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E68196E1-BE98-4855-8F59-423C875E24FA}"/>
              </a:ext>
            </a:extLst>
          </p:cNvPr>
          <p:cNvSpPr/>
          <p:nvPr/>
        </p:nvSpPr>
        <p:spPr>
          <a:xfrm>
            <a:off x="6979458" y="5672994"/>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AD60A64D-4890-47AA-B84E-952E5832DA11}"/>
              </a:ext>
            </a:extLst>
          </p:cNvPr>
          <p:cNvSpPr/>
          <p:nvPr/>
        </p:nvSpPr>
        <p:spPr>
          <a:xfrm>
            <a:off x="8198516" y="5854525"/>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1259E949-9B18-4BD5-B976-1895F1EC9D94}"/>
              </a:ext>
            </a:extLst>
          </p:cNvPr>
          <p:cNvSpPr/>
          <p:nvPr/>
        </p:nvSpPr>
        <p:spPr>
          <a:xfrm>
            <a:off x="8198516" y="5672994"/>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F10477DA-99DD-4FCD-98D2-E6E328672C47}"/>
              </a:ext>
            </a:extLst>
          </p:cNvPr>
          <p:cNvSpPr/>
          <p:nvPr/>
        </p:nvSpPr>
        <p:spPr>
          <a:xfrm>
            <a:off x="8470958" y="5854525"/>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3B635676-098C-4B7D-85D0-16C54A3F57D3}"/>
              </a:ext>
            </a:extLst>
          </p:cNvPr>
          <p:cNvSpPr/>
          <p:nvPr/>
        </p:nvSpPr>
        <p:spPr>
          <a:xfrm>
            <a:off x="8470958" y="5672994"/>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2CC976B3-E443-4A5A-BC61-4F18749F5E88}"/>
              </a:ext>
            </a:extLst>
          </p:cNvPr>
          <p:cNvSpPr/>
          <p:nvPr/>
        </p:nvSpPr>
        <p:spPr>
          <a:xfrm>
            <a:off x="6731575" y="5855508"/>
            <a:ext cx="144016" cy="144016"/>
          </a:xfrm>
          <a:prstGeom prst="ellipse">
            <a:avLst/>
          </a:prstGeom>
          <a:solidFill>
            <a:srgbClr val="FFFFFF"/>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Left Bracket 2">
            <a:extLst>
              <a:ext uri="{FF2B5EF4-FFF2-40B4-BE49-F238E27FC236}">
                <a16:creationId xmlns:a16="http://schemas.microsoft.com/office/drawing/2014/main" id="{40FC1B5E-999E-464E-8A9F-71BA1A34AFDE}"/>
              </a:ext>
            </a:extLst>
          </p:cNvPr>
          <p:cNvSpPr/>
          <p:nvPr/>
        </p:nvSpPr>
        <p:spPr>
          <a:xfrm>
            <a:off x="6683879" y="4945473"/>
            <a:ext cx="260765" cy="1786030"/>
          </a:xfrm>
          <a:prstGeom prst="leftBracket">
            <a:avLst/>
          </a:prstGeom>
          <a:noFill/>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7" name="Left Bracket 56">
            <a:extLst>
              <a:ext uri="{FF2B5EF4-FFF2-40B4-BE49-F238E27FC236}">
                <a16:creationId xmlns:a16="http://schemas.microsoft.com/office/drawing/2014/main" id="{0E2D3635-E8FE-4ABA-9876-F783C411D2EC}"/>
              </a:ext>
            </a:extLst>
          </p:cNvPr>
          <p:cNvSpPr/>
          <p:nvPr/>
        </p:nvSpPr>
        <p:spPr>
          <a:xfrm flipH="1">
            <a:off x="8413687" y="4945473"/>
            <a:ext cx="260765" cy="1786030"/>
          </a:xfrm>
          <a:prstGeom prst="leftBracket">
            <a:avLst/>
          </a:prstGeom>
          <a:noFill/>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8" name="Content Placeholder 2">
            <a:extLst>
              <a:ext uri="{FF2B5EF4-FFF2-40B4-BE49-F238E27FC236}">
                <a16:creationId xmlns:a16="http://schemas.microsoft.com/office/drawing/2014/main" id="{A42D7E05-3D5D-4D2B-9ADD-45B7B1414F73}"/>
              </a:ext>
            </a:extLst>
          </p:cNvPr>
          <p:cNvSpPr txBox="1">
            <a:spLocks/>
          </p:cNvSpPr>
          <p:nvPr/>
        </p:nvSpPr>
        <p:spPr bwMode="auto">
          <a:xfrm>
            <a:off x="8528129" y="4738981"/>
            <a:ext cx="593812" cy="656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3000" kern="0" dirty="0">
                <a:solidFill>
                  <a:srgbClr val="000000"/>
                </a:solidFill>
                <a:latin typeface="Times New Roman" panose="02020603050405020304" pitchFamily="18" charset="0"/>
                <a:cs typeface="Times New Roman" panose="02020603050405020304" pitchFamily="18" charset="0"/>
              </a:rPr>
              <a:t>-</a:t>
            </a:r>
            <a:endParaRPr lang="en-US" sz="3000" kern="0" dirty="0">
              <a:solidFill>
                <a:srgbClr val="000000"/>
              </a:solidFill>
            </a:endParaRPr>
          </a:p>
        </p:txBody>
      </p:sp>
      <p:sp>
        <p:nvSpPr>
          <p:cNvPr id="59" name="Content Placeholder 2">
            <a:extLst>
              <a:ext uri="{FF2B5EF4-FFF2-40B4-BE49-F238E27FC236}">
                <a16:creationId xmlns:a16="http://schemas.microsoft.com/office/drawing/2014/main" id="{836FD511-D0B2-42C3-ADAB-52D2D59DBF15}"/>
              </a:ext>
            </a:extLst>
          </p:cNvPr>
          <p:cNvSpPr txBox="1">
            <a:spLocks/>
          </p:cNvSpPr>
          <p:nvPr/>
        </p:nvSpPr>
        <p:spPr bwMode="auto">
          <a:xfrm>
            <a:off x="-15881" y="4795196"/>
            <a:ext cx="6782499" cy="50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Ex. – l’ion de chlore (chlorure) a 17 p et 18 e</a:t>
            </a:r>
            <a:r>
              <a:rPr lang="fr-FR" sz="2700" kern="0" baseline="30000" dirty="0">
                <a:solidFill>
                  <a:srgbClr val="000000"/>
                </a:solidFill>
                <a:latin typeface="Times New Roman" panose="02020603050405020304" pitchFamily="18" charset="0"/>
                <a:cs typeface="Times New Roman" panose="02020603050405020304" pitchFamily="18" charset="0"/>
              </a:rPr>
              <a:t>-</a:t>
            </a:r>
            <a:r>
              <a:rPr lang="fr-FR" sz="2700" kern="0" dirty="0">
                <a:solidFill>
                  <a:srgbClr val="000000"/>
                </a:solidFill>
                <a:latin typeface="Times New Roman" panose="02020603050405020304" pitchFamily="18" charset="0"/>
                <a:cs typeface="Times New Roman" panose="02020603050405020304" pitchFamily="18" charset="0"/>
              </a:rPr>
              <a:t>, et donc, une charge ionique de 1- </a:t>
            </a:r>
            <a:endParaRPr lang="en-US" sz="2700" kern="0" dirty="0">
              <a:solidFill>
                <a:srgbClr val="000000"/>
              </a:solidFill>
            </a:endParaRPr>
          </a:p>
        </p:txBody>
      </p:sp>
      <p:cxnSp>
        <p:nvCxnSpPr>
          <p:cNvPr id="5" name="Straight Connector 4">
            <a:extLst>
              <a:ext uri="{FF2B5EF4-FFF2-40B4-BE49-F238E27FC236}">
                <a16:creationId xmlns:a16="http://schemas.microsoft.com/office/drawing/2014/main" id="{FBCB35B9-0C20-4BE7-A748-3B70552F84A8}"/>
              </a:ext>
            </a:extLst>
          </p:cNvPr>
          <p:cNvCxnSpPr/>
          <p:nvPr/>
        </p:nvCxnSpPr>
        <p:spPr>
          <a:xfrm>
            <a:off x="239736" y="2864371"/>
            <a:ext cx="8664528"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04110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9A9C189-FEC0-40A9-AF27-61F76A211D9C}"/>
              </a:ext>
            </a:extLst>
          </p:cNvPr>
          <p:cNvSpPr/>
          <p:nvPr/>
        </p:nvSpPr>
        <p:spPr>
          <a:xfrm>
            <a:off x="0" y="937375"/>
            <a:ext cx="2771800" cy="454567"/>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6" name="Content Placeholder 2"/>
          <p:cNvSpPr txBox="1">
            <a:spLocks/>
          </p:cNvSpPr>
          <p:nvPr/>
        </p:nvSpPr>
        <p:spPr bwMode="auto">
          <a:xfrm>
            <a:off x="0" y="873699"/>
            <a:ext cx="9036496" cy="97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La masse atomique d’un atome est égale au nombre de protons et neutron dans le noyau.</a:t>
            </a:r>
          </a:p>
        </p:txBody>
      </p:sp>
      <p:sp>
        <p:nvSpPr>
          <p:cNvPr id="2" name="Title 1"/>
          <p:cNvSpPr>
            <a:spLocks noGrp="1"/>
          </p:cNvSpPr>
          <p:nvPr>
            <p:ph type="title"/>
          </p:nvPr>
        </p:nvSpPr>
        <p:spPr>
          <a:xfrm>
            <a:off x="-15881" y="457200"/>
            <a:ext cx="9175762" cy="501013"/>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La masse </a:t>
            </a:r>
            <a:r>
              <a:rPr lang="en-US" dirty="0" err="1">
                <a:solidFill>
                  <a:srgbClr val="003300"/>
                </a:solidFill>
                <a:latin typeface="Times New Roman" panose="02020603050405020304" pitchFamily="18" charset="0"/>
                <a:cs typeface="Times New Roman" panose="02020603050405020304" pitchFamily="18" charset="0"/>
              </a:rPr>
              <a:t>atomique</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E60015E3-3250-4AD7-9946-38B4AD25B72A}"/>
              </a:ext>
            </a:extLst>
          </p:cNvPr>
          <p:cNvSpPr/>
          <p:nvPr/>
        </p:nvSpPr>
        <p:spPr>
          <a:xfrm>
            <a:off x="1053403" y="1864161"/>
            <a:ext cx="7037195" cy="454567"/>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15" name="Content Placeholder 2">
            <a:extLst>
              <a:ext uri="{FF2B5EF4-FFF2-40B4-BE49-F238E27FC236}">
                <a16:creationId xmlns:a16="http://schemas.microsoft.com/office/drawing/2014/main" id="{3CE4EC78-9C7C-492B-B671-E755470CB629}"/>
              </a:ext>
            </a:extLst>
          </p:cNvPr>
          <p:cNvSpPr txBox="1">
            <a:spLocks/>
          </p:cNvSpPr>
          <p:nvPr/>
        </p:nvSpPr>
        <p:spPr bwMode="auto">
          <a:xfrm>
            <a:off x="983857" y="1840938"/>
            <a:ext cx="7176287" cy="50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700" kern="0" dirty="0">
                <a:solidFill>
                  <a:srgbClr val="000000"/>
                </a:solidFill>
                <a:latin typeface="Times New Roman" panose="02020603050405020304" pitchFamily="18" charset="0"/>
                <a:cs typeface="Times New Roman" panose="02020603050405020304" pitchFamily="18" charset="0"/>
              </a:rPr>
              <a:t>masse atomique = # de protons + # de neutrons </a:t>
            </a:r>
            <a:endParaRPr lang="en-US" sz="2700" kern="0" dirty="0">
              <a:solidFill>
                <a:srgbClr val="000000"/>
              </a:solidFill>
            </a:endParaRPr>
          </a:p>
        </p:txBody>
      </p:sp>
      <p:sp>
        <p:nvSpPr>
          <p:cNvPr id="16" name="Rectangle 15">
            <a:extLst>
              <a:ext uri="{FF2B5EF4-FFF2-40B4-BE49-F238E27FC236}">
                <a16:creationId xmlns:a16="http://schemas.microsoft.com/office/drawing/2014/main" id="{DEEADCB9-AECF-44F6-A4FD-47087A9633A9}"/>
              </a:ext>
            </a:extLst>
          </p:cNvPr>
          <p:cNvSpPr/>
          <p:nvPr/>
        </p:nvSpPr>
        <p:spPr>
          <a:xfrm>
            <a:off x="860842" y="3585912"/>
            <a:ext cx="7422316" cy="454567"/>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17" name="Content Placeholder 2">
            <a:extLst>
              <a:ext uri="{FF2B5EF4-FFF2-40B4-BE49-F238E27FC236}">
                <a16:creationId xmlns:a16="http://schemas.microsoft.com/office/drawing/2014/main" id="{A01B265B-AC1B-4D77-92CD-46232F6D68CE}"/>
              </a:ext>
            </a:extLst>
          </p:cNvPr>
          <p:cNvSpPr txBox="1">
            <a:spLocks/>
          </p:cNvSpPr>
          <p:nvPr/>
        </p:nvSpPr>
        <p:spPr bwMode="auto">
          <a:xfrm>
            <a:off x="860842" y="3562689"/>
            <a:ext cx="7422316" cy="50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700" kern="0" dirty="0">
                <a:solidFill>
                  <a:srgbClr val="000000"/>
                </a:solidFill>
                <a:latin typeface="Times New Roman" panose="02020603050405020304" pitchFamily="18" charset="0"/>
                <a:cs typeface="Times New Roman" panose="02020603050405020304" pitchFamily="18" charset="0"/>
              </a:rPr>
              <a:t># de neutrons = masse </a:t>
            </a:r>
            <a:r>
              <a:rPr lang="fr-FR" sz="2700" kern="0" dirty="0" err="1">
                <a:solidFill>
                  <a:srgbClr val="000000"/>
                </a:solidFill>
                <a:latin typeface="Times New Roman" panose="02020603050405020304" pitchFamily="18" charset="0"/>
                <a:cs typeface="Times New Roman" panose="02020603050405020304" pitchFamily="18" charset="0"/>
              </a:rPr>
              <a:t>atomqiue</a:t>
            </a:r>
            <a:r>
              <a:rPr lang="fr-FR" sz="2700" kern="0" dirty="0">
                <a:solidFill>
                  <a:srgbClr val="000000"/>
                </a:solidFill>
                <a:latin typeface="Times New Roman" panose="02020603050405020304" pitchFamily="18" charset="0"/>
                <a:cs typeface="Times New Roman" panose="02020603050405020304" pitchFamily="18" charset="0"/>
              </a:rPr>
              <a:t> – # de protons</a:t>
            </a:r>
            <a:endParaRPr lang="en-US" sz="2700" kern="0" dirty="0">
              <a:solidFill>
                <a:srgbClr val="000000"/>
              </a:solidFill>
            </a:endParaRPr>
          </a:p>
        </p:txBody>
      </p:sp>
      <p:sp>
        <p:nvSpPr>
          <p:cNvPr id="18" name="Content Placeholder 2">
            <a:extLst>
              <a:ext uri="{FF2B5EF4-FFF2-40B4-BE49-F238E27FC236}">
                <a16:creationId xmlns:a16="http://schemas.microsoft.com/office/drawing/2014/main" id="{7B0923AA-A29B-4D55-BF0A-54D5C8E8785A}"/>
              </a:ext>
            </a:extLst>
          </p:cNvPr>
          <p:cNvSpPr txBox="1">
            <a:spLocks/>
          </p:cNvSpPr>
          <p:nvPr/>
        </p:nvSpPr>
        <p:spPr bwMode="auto">
          <a:xfrm>
            <a:off x="-15881" y="2489379"/>
            <a:ext cx="9036496" cy="917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Le nombre de neutrons peut être calculé en soustrayant le nombre de protons de la masse atomique.</a:t>
            </a:r>
          </a:p>
        </p:txBody>
      </p:sp>
      <p:sp>
        <p:nvSpPr>
          <p:cNvPr id="19" name="Rectangle 18">
            <a:extLst>
              <a:ext uri="{FF2B5EF4-FFF2-40B4-BE49-F238E27FC236}">
                <a16:creationId xmlns:a16="http://schemas.microsoft.com/office/drawing/2014/main" id="{D6E8A8A1-052E-4482-8862-EA25697B71FF}"/>
              </a:ext>
            </a:extLst>
          </p:cNvPr>
          <p:cNvSpPr/>
          <p:nvPr/>
        </p:nvSpPr>
        <p:spPr>
          <a:xfrm>
            <a:off x="1059586" y="5639485"/>
            <a:ext cx="3099447" cy="489068"/>
          </a:xfrm>
          <a:prstGeom prst="rect">
            <a:avLst/>
          </a:prstGeom>
          <a:solidFill>
            <a:srgbClr val="FFFFFF"/>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81131840-BCBF-4B16-B8D9-1ACA1182FDA9}"/>
              </a:ext>
            </a:extLst>
          </p:cNvPr>
          <p:cNvSpPr txBox="1"/>
          <p:nvPr/>
        </p:nvSpPr>
        <p:spPr>
          <a:xfrm>
            <a:off x="999206" y="5639197"/>
            <a:ext cx="3249736" cy="507831"/>
          </a:xfrm>
          <a:prstGeom prst="rect">
            <a:avLst/>
          </a:prstGeom>
          <a:noFill/>
        </p:spPr>
        <p:txBody>
          <a:bodyPr wrap="none" rtlCol="0">
            <a:spAutoFit/>
          </a:bodyPr>
          <a:lstStyle/>
          <a:p>
            <a:r>
              <a:rPr lang="en-US" sz="2700" dirty="0">
                <a:solidFill>
                  <a:srgbClr val="000000"/>
                </a:solidFill>
                <a:latin typeface="Times New Roman" panose="02020603050405020304" pitchFamily="18" charset="0"/>
                <a:cs typeface="Times New Roman" panose="02020603050405020304" pitchFamily="18" charset="0"/>
              </a:rPr>
              <a:t>Charge </a:t>
            </a:r>
            <a:r>
              <a:rPr lang="en-US" sz="2700" dirty="0" err="1">
                <a:solidFill>
                  <a:srgbClr val="000000"/>
                </a:solidFill>
                <a:latin typeface="Times New Roman" panose="02020603050405020304" pitchFamily="18" charset="0"/>
                <a:cs typeface="Times New Roman" panose="02020603050405020304" pitchFamily="18" charset="0"/>
              </a:rPr>
              <a:t>nucléaire</a:t>
            </a:r>
            <a:r>
              <a:rPr lang="en-US" sz="2700" dirty="0">
                <a:solidFill>
                  <a:srgbClr val="000000"/>
                </a:solidFill>
                <a:latin typeface="Times New Roman" panose="02020603050405020304" pitchFamily="18" charset="0"/>
                <a:cs typeface="Times New Roman" panose="02020603050405020304" pitchFamily="18" charset="0"/>
              </a:rPr>
              <a:t> = #p</a:t>
            </a:r>
          </a:p>
        </p:txBody>
      </p:sp>
      <p:sp>
        <p:nvSpPr>
          <p:cNvPr id="22" name="Rectangle 21">
            <a:extLst>
              <a:ext uri="{FF2B5EF4-FFF2-40B4-BE49-F238E27FC236}">
                <a16:creationId xmlns:a16="http://schemas.microsoft.com/office/drawing/2014/main" id="{CC666FBF-8972-468B-9456-E63D01FC5AF9}"/>
              </a:ext>
            </a:extLst>
          </p:cNvPr>
          <p:cNvSpPr/>
          <p:nvPr/>
        </p:nvSpPr>
        <p:spPr>
          <a:xfrm>
            <a:off x="4615938" y="5296142"/>
            <a:ext cx="1462260" cy="943463"/>
          </a:xfrm>
          <a:prstGeom prst="rect">
            <a:avLst/>
          </a:prstGeom>
          <a:solidFill>
            <a:srgbClr val="FFFFFF"/>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00"/>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62EACC67-6FB6-4CE4-9659-790D1A300F22}"/>
                  </a:ext>
                </a:extLst>
              </p:cNvPr>
              <p:cNvSpPr txBox="1"/>
              <p:nvPr/>
            </p:nvSpPr>
            <p:spPr>
              <a:xfrm>
                <a:off x="4615938" y="5259020"/>
                <a:ext cx="1462260" cy="94346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Pre>
                        <m:sPrePr>
                          <m:ctrlPr>
                            <a:rPr lang="en-US" sz="5400" i="1" smtClean="0">
                              <a:solidFill>
                                <a:srgbClr val="000000"/>
                              </a:solidFill>
                              <a:latin typeface="Cambria Math" panose="02040503050406030204" pitchFamily="18" charset="0"/>
                            </a:rPr>
                          </m:ctrlPr>
                        </m:sPrePr>
                        <m:sub>
                          <m:r>
                            <a:rPr lang="en-US" sz="5400" b="0" i="1" smtClean="0">
                              <a:solidFill>
                                <a:srgbClr val="000000"/>
                              </a:solidFill>
                              <a:latin typeface="Cambria Math" panose="02040503050406030204" pitchFamily="18" charset="0"/>
                            </a:rPr>
                            <m:t>19</m:t>
                          </m:r>
                        </m:sub>
                        <m:sup>
                          <m:r>
                            <a:rPr lang="en-US" sz="5400" b="0" i="1" smtClean="0">
                              <a:solidFill>
                                <a:srgbClr val="000000"/>
                              </a:solidFill>
                              <a:latin typeface="Cambria Math" panose="02040503050406030204" pitchFamily="18" charset="0"/>
                            </a:rPr>
                            <m:t>39</m:t>
                          </m:r>
                        </m:sup>
                        <m:e>
                          <m:r>
                            <a:rPr lang="en-US" sz="5400" b="0" i="1" smtClean="0">
                              <a:solidFill>
                                <a:srgbClr val="000000"/>
                              </a:solidFill>
                              <a:latin typeface="Cambria Math" panose="02040503050406030204" pitchFamily="18" charset="0"/>
                            </a:rPr>
                            <m:t>𝐾</m:t>
                          </m:r>
                        </m:e>
                      </m:sPre>
                    </m:oMath>
                  </m:oMathPara>
                </a14:m>
                <a:endParaRPr lang="en-US" sz="540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23" name="TextBox 22">
                <a:extLst>
                  <a:ext uri="{FF2B5EF4-FFF2-40B4-BE49-F238E27FC236}">
                    <a16:creationId xmlns:a16="http://schemas.microsoft.com/office/drawing/2014/main" id="{62EACC67-6FB6-4CE4-9659-790D1A300F22}"/>
                  </a:ext>
                </a:extLst>
              </p:cNvPr>
              <p:cNvSpPr txBox="1">
                <a:spLocks noRot="1" noChangeAspect="1" noMove="1" noResize="1" noEditPoints="1" noAdjustHandles="1" noChangeArrowheads="1" noChangeShapeType="1" noTextEdit="1"/>
              </p:cNvSpPr>
              <p:nvPr/>
            </p:nvSpPr>
            <p:spPr>
              <a:xfrm>
                <a:off x="4615938" y="5259020"/>
                <a:ext cx="1462260" cy="943463"/>
              </a:xfrm>
              <a:prstGeom prst="rect">
                <a:avLst/>
              </a:prstGeom>
              <a:blipFill>
                <a:blip r:embed="rId2"/>
                <a:stretch>
                  <a:fillRect/>
                </a:stretch>
              </a:blipFill>
            </p:spPr>
            <p:txBody>
              <a:bodyPr/>
              <a:lstStyle/>
              <a:p>
                <a:r>
                  <a:rPr lang="en-US">
                    <a:noFill/>
                  </a:rPr>
                  <a:t> </a:t>
                </a:r>
              </a:p>
            </p:txBody>
          </p:sp>
        </mc:Fallback>
      </mc:AlternateContent>
      <p:sp>
        <p:nvSpPr>
          <p:cNvPr id="24" name="Rectangle 23">
            <a:extLst>
              <a:ext uri="{FF2B5EF4-FFF2-40B4-BE49-F238E27FC236}">
                <a16:creationId xmlns:a16="http://schemas.microsoft.com/office/drawing/2014/main" id="{05144A9F-F01F-4976-A271-E7E870DF6702}"/>
              </a:ext>
            </a:extLst>
          </p:cNvPr>
          <p:cNvSpPr/>
          <p:nvPr/>
        </p:nvSpPr>
        <p:spPr>
          <a:xfrm>
            <a:off x="153998" y="4929912"/>
            <a:ext cx="4134465" cy="477054"/>
          </a:xfrm>
          <a:prstGeom prst="rect">
            <a:avLst/>
          </a:prstGeom>
          <a:solidFill>
            <a:srgbClr val="FFFFFF"/>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8AD9AC82-7A53-41D2-8800-2F454E77A23F}"/>
              </a:ext>
            </a:extLst>
          </p:cNvPr>
          <p:cNvSpPr txBox="1"/>
          <p:nvPr/>
        </p:nvSpPr>
        <p:spPr>
          <a:xfrm>
            <a:off x="153998" y="4929912"/>
            <a:ext cx="4134465" cy="507831"/>
          </a:xfrm>
          <a:prstGeom prst="rect">
            <a:avLst/>
          </a:prstGeom>
          <a:noFill/>
        </p:spPr>
        <p:txBody>
          <a:bodyPr wrap="none" rtlCol="0">
            <a:spAutoFit/>
          </a:bodyPr>
          <a:lstStyle/>
          <a:p>
            <a:r>
              <a:rPr lang="en-US" sz="2700" b="1" i="1" u="sng" dirty="0" err="1">
                <a:solidFill>
                  <a:srgbClr val="000000"/>
                </a:solidFill>
                <a:latin typeface="Times New Roman" panose="02020603050405020304" pitchFamily="18" charset="0"/>
                <a:cs typeface="Times New Roman" panose="02020603050405020304" pitchFamily="18" charset="0"/>
              </a:rPr>
              <a:t>Nombre</a:t>
            </a:r>
            <a:r>
              <a:rPr lang="en-US" sz="2700" b="1" i="1" u="sng" dirty="0">
                <a:solidFill>
                  <a:srgbClr val="000000"/>
                </a:solidFill>
                <a:latin typeface="Times New Roman" panose="02020603050405020304" pitchFamily="18" charset="0"/>
                <a:cs typeface="Times New Roman" panose="02020603050405020304" pitchFamily="18" charset="0"/>
              </a:rPr>
              <a:t> de masse</a:t>
            </a:r>
            <a:r>
              <a:rPr lang="en-US" sz="2700" dirty="0">
                <a:solidFill>
                  <a:srgbClr val="000000"/>
                </a:solidFill>
                <a:latin typeface="Times New Roman" panose="02020603050405020304" pitchFamily="18" charset="0"/>
                <a:cs typeface="Times New Roman" panose="02020603050405020304" pitchFamily="18" charset="0"/>
              </a:rPr>
              <a:t> = #p + #n</a:t>
            </a:r>
          </a:p>
        </p:txBody>
      </p:sp>
      <p:sp>
        <p:nvSpPr>
          <p:cNvPr id="27" name="Rectangle 26">
            <a:extLst>
              <a:ext uri="{FF2B5EF4-FFF2-40B4-BE49-F238E27FC236}">
                <a16:creationId xmlns:a16="http://schemas.microsoft.com/office/drawing/2014/main" id="{27DA2A47-41BF-4B23-9752-6269EE1F36EC}"/>
              </a:ext>
            </a:extLst>
          </p:cNvPr>
          <p:cNvSpPr/>
          <p:nvPr/>
        </p:nvSpPr>
        <p:spPr>
          <a:xfrm>
            <a:off x="6156175" y="5463558"/>
            <a:ext cx="2637259" cy="442003"/>
          </a:xfrm>
          <a:prstGeom prst="rect">
            <a:avLst/>
          </a:prstGeom>
          <a:solidFill>
            <a:srgbClr val="FFFFFF"/>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4582B21-0F7D-46E9-9029-FBB799147D8A}"/>
              </a:ext>
            </a:extLst>
          </p:cNvPr>
          <p:cNvSpPr/>
          <p:nvPr/>
        </p:nvSpPr>
        <p:spPr>
          <a:xfrm>
            <a:off x="4809877" y="5349926"/>
            <a:ext cx="605837" cy="40690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00">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E3B8222C-5184-4736-B5AB-7C91A51081F5}"/>
              </a:ext>
            </a:extLst>
          </p:cNvPr>
          <p:cNvSpPr/>
          <p:nvPr/>
        </p:nvSpPr>
        <p:spPr>
          <a:xfrm>
            <a:off x="4809878" y="5784536"/>
            <a:ext cx="605837" cy="40690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7B2191CB-CF75-4DDA-AE38-5DC6C42E51BE}"/>
              </a:ext>
            </a:extLst>
          </p:cNvPr>
          <p:cNvSpPr/>
          <p:nvPr/>
        </p:nvSpPr>
        <p:spPr>
          <a:xfrm>
            <a:off x="5415714" y="5349926"/>
            <a:ext cx="501819" cy="84151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129C8D3B-B0BE-4FF0-B166-5B9AEA357221}"/>
              </a:ext>
            </a:extLst>
          </p:cNvPr>
          <p:cNvSpPr txBox="1"/>
          <p:nvPr/>
        </p:nvSpPr>
        <p:spPr>
          <a:xfrm>
            <a:off x="6156176" y="5428507"/>
            <a:ext cx="2637260" cy="507831"/>
          </a:xfrm>
          <a:prstGeom prst="rect">
            <a:avLst/>
          </a:prstGeom>
          <a:noFill/>
        </p:spPr>
        <p:txBody>
          <a:bodyPr wrap="none" rtlCol="0">
            <a:spAutoFit/>
          </a:bodyPr>
          <a:lstStyle/>
          <a:p>
            <a:r>
              <a:rPr lang="en-US" sz="2700" dirty="0">
                <a:solidFill>
                  <a:srgbClr val="000000"/>
                </a:solidFill>
                <a:latin typeface="Times New Roman" panose="02020603050405020304" pitchFamily="18" charset="0"/>
                <a:cs typeface="Times New Roman" panose="02020603050405020304" pitchFamily="18" charset="0"/>
              </a:rPr>
              <a:t>Symbol </a:t>
            </a:r>
            <a:r>
              <a:rPr lang="en-US" sz="2700" dirty="0" err="1">
                <a:solidFill>
                  <a:srgbClr val="000000"/>
                </a:solidFill>
                <a:latin typeface="Times New Roman" panose="02020603050405020304" pitchFamily="18" charset="0"/>
                <a:cs typeface="Times New Roman" panose="02020603050405020304" pitchFamily="18" charset="0"/>
              </a:rPr>
              <a:t>chimique</a:t>
            </a:r>
            <a:endParaRPr lang="en-US" sz="2700" dirty="0">
              <a:solidFill>
                <a:srgbClr val="000000"/>
              </a:solidFill>
              <a:latin typeface="Times New Roman" panose="02020603050405020304" pitchFamily="18" charset="0"/>
              <a:cs typeface="Times New Roman" panose="02020603050405020304" pitchFamily="18" charset="0"/>
            </a:endParaRPr>
          </a:p>
        </p:txBody>
      </p:sp>
      <p:sp>
        <p:nvSpPr>
          <p:cNvPr id="33" name="TextBox 32">
            <a:extLst>
              <a:ext uri="{FF2B5EF4-FFF2-40B4-BE49-F238E27FC236}">
                <a16:creationId xmlns:a16="http://schemas.microsoft.com/office/drawing/2014/main" id="{BF7A1AF3-E2BA-441D-80AF-94E41961255E}"/>
              </a:ext>
            </a:extLst>
          </p:cNvPr>
          <p:cNvSpPr txBox="1"/>
          <p:nvPr/>
        </p:nvSpPr>
        <p:spPr>
          <a:xfrm>
            <a:off x="982912" y="7456613"/>
            <a:ext cx="5638082" cy="507831"/>
          </a:xfrm>
          <a:prstGeom prst="rect">
            <a:avLst/>
          </a:prstGeom>
          <a:noFill/>
        </p:spPr>
        <p:txBody>
          <a:bodyPr wrap="none" rtlCol="0">
            <a:spAutoFit/>
          </a:bodyPr>
          <a:lstStyle/>
          <a:p>
            <a:r>
              <a:rPr lang="en-US" sz="2700" dirty="0">
                <a:solidFill>
                  <a:srgbClr val="000000"/>
                </a:solidFill>
                <a:latin typeface="Times New Roman" panose="02020603050405020304" pitchFamily="18" charset="0"/>
                <a:cs typeface="Times New Roman" panose="02020603050405020304" pitchFamily="18" charset="0"/>
              </a:rPr>
              <a:t>Le nom de </a:t>
            </a:r>
            <a:r>
              <a:rPr lang="en-US" sz="2700" dirty="0" err="1">
                <a:solidFill>
                  <a:srgbClr val="000000"/>
                </a:solidFill>
                <a:latin typeface="Times New Roman" panose="02020603050405020304" pitchFamily="18" charset="0"/>
                <a:cs typeface="Times New Roman" panose="02020603050405020304" pitchFamily="18" charset="0"/>
              </a:rPr>
              <a:t>cet</a:t>
            </a:r>
            <a:r>
              <a:rPr lang="en-US" sz="2700" dirty="0">
                <a:solidFill>
                  <a:srgbClr val="000000"/>
                </a:solidFill>
                <a:latin typeface="Times New Roman" panose="02020603050405020304" pitchFamily="18" charset="0"/>
                <a:cs typeface="Times New Roman" panose="02020603050405020304" pitchFamily="18" charset="0"/>
              </a:rPr>
              <a:t> isotope </a:t>
            </a:r>
            <a:r>
              <a:rPr lang="en-US" sz="2700" dirty="0" err="1">
                <a:solidFill>
                  <a:srgbClr val="000000"/>
                </a:solidFill>
                <a:latin typeface="Times New Roman" panose="02020603050405020304" pitchFamily="18" charset="0"/>
                <a:cs typeface="Times New Roman" panose="02020603050405020304" pitchFamily="18" charset="0"/>
              </a:rPr>
              <a:t>est</a:t>
            </a:r>
            <a:r>
              <a:rPr lang="en-US" sz="2700" dirty="0">
                <a:solidFill>
                  <a:srgbClr val="000000"/>
                </a:solidFill>
                <a:latin typeface="Times New Roman" panose="02020603050405020304" pitchFamily="18" charset="0"/>
                <a:cs typeface="Times New Roman" panose="02020603050405020304" pitchFamily="18" charset="0"/>
              </a:rPr>
              <a:t> potassium 39</a:t>
            </a:r>
          </a:p>
        </p:txBody>
      </p:sp>
      <p:cxnSp>
        <p:nvCxnSpPr>
          <p:cNvPr id="34" name="Curved Connector 48">
            <a:extLst>
              <a:ext uri="{FF2B5EF4-FFF2-40B4-BE49-F238E27FC236}">
                <a16:creationId xmlns:a16="http://schemas.microsoft.com/office/drawing/2014/main" id="{1986DFD6-26FE-4E45-96B8-B9AD822C19A3}"/>
              </a:ext>
            </a:extLst>
          </p:cNvPr>
          <p:cNvCxnSpPr>
            <a:cxnSpLocks/>
            <a:stCxn id="24" idx="2"/>
            <a:endCxn id="29" idx="1"/>
          </p:cNvCxnSpPr>
          <p:nvPr/>
        </p:nvCxnSpPr>
        <p:spPr>
          <a:xfrm rot="16200000" flipH="1">
            <a:off x="3442348" y="4185849"/>
            <a:ext cx="146413" cy="2588646"/>
          </a:xfrm>
          <a:prstGeom prst="curvedConnector2">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urved Connector 51">
            <a:extLst>
              <a:ext uri="{FF2B5EF4-FFF2-40B4-BE49-F238E27FC236}">
                <a16:creationId xmlns:a16="http://schemas.microsoft.com/office/drawing/2014/main" id="{4768135A-DE41-4CDE-BCF6-0543D6EE6DDE}"/>
              </a:ext>
            </a:extLst>
          </p:cNvPr>
          <p:cNvCxnSpPr>
            <a:cxnSpLocks/>
            <a:stCxn id="19" idx="2"/>
            <a:endCxn id="30" idx="2"/>
          </p:cNvCxnSpPr>
          <p:nvPr/>
        </p:nvCxnSpPr>
        <p:spPr>
          <a:xfrm rot="16200000" flipH="1">
            <a:off x="3829609" y="4908253"/>
            <a:ext cx="62888" cy="2503487"/>
          </a:xfrm>
          <a:prstGeom prst="curvedConnector3">
            <a:avLst>
              <a:gd name="adj1" fmla="val 375382"/>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urved Connector 54">
            <a:extLst>
              <a:ext uri="{FF2B5EF4-FFF2-40B4-BE49-F238E27FC236}">
                <a16:creationId xmlns:a16="http://schemas.microsoft.com/office/drawing/2014/main" id="{C4173379-DADE-4770-B47D-B3F49CF0A2BA}"/>
              </a:ext>
            </a:extLst>
          </p:cNvPr>
          <p:cNvCxnSpPr>
            <a:cxnSpLocks/>
            <a:stCxn id="27" idx="2"/>
            <a:endCxn id="31" idx="3"/>
          </p:cNvCxnSpPr>
          <p:nvPr/>
        </p:nvCxnSpPr>
        <p:spPr>
          <a:xfrm rot="5400000" flipH="1">
            <a:off x="6628730" y="5059487"/>
            <a:ext cx="134877" cy="1557272"/>
          </a:xfrm>
          <a:prstGeom prst="curvedConnector4">
            <a:avLst>
              <a:gd name="adj1" fmla="val -169488"/>
              <a:gd name="adj2" fmla="val 92338"/>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55" name="Content Placeholder 2">
            <a:extLst>
              <a:ext uri="{FF2B5EF4-FFF2-40B4-BE49-F238E27FC236}">
                <a16:creationId xmlns:a16="http://schemas.microsoft.com/office/drawing/2014/main" id="{D76DA345-E8CE-496B-BDF4-AEE1EF560104}"/>
              </a:ext>
            </a:extLst>
          </p:cNvPr>
          <p:cNvSpPr txBox="1">
            <a:spLocks/>
          </p:cNvSpPr>
          <p:nvPr/>
        </p:nvSpPr>
        <p:spPr bwMode="auto">
          <a:xfrm>
            <a:off x="0" y="3998663"/>
            <a:ext cx="9036496" cy="917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La notation atomique universelle peut être utilisée pour indiquer la masse et la charge ionique dans un symbole.</a:t>
            </a:r>
          </a:p>
        </p:txBody>
      </p:sp>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F45AA161-25C4-4950-BBC1-4B402FEE8A78}"/>
                  </a:ext>
                </a:extLst>
              </p:cNvPr>
              <p:cNvSpPr txBox="1"/>
              <p:nvPr/>
            </p:nvSpPr>
            <p:spPr>
              <a:xfrm>
                <a:off x="89276" y="6325423"/>
                <a:ext cx="8979509" cy="552395"/>
              </a:xfrm>
              <a:prstGeom prst="rect">
                <a:avLst/>
              </a:prstGeom>
              <a:noFill/>
            </p:spPr>
            <p:txBody>
              <a:bodyPr wrap="none" rtlCol="0">
                <a:spAutoFit/>
              </a:bodyPr>
              <a:lstStyle/>
              <a:p>
                <a:r>
                  <a:rPr lang="en-US" sz="2700" dirty="0" err="1">
                    <a:solidFill>
                      <a:srgbClr val="000000"/>
                    </a:solidFill>
                    <a:latin typeface="Times New Roman" panose="02020603050405020304" pitchFamily="18" charset="0"/>
                    <a:cs typeface="Times New Roman" panose="02020603050405020304" pitchFamily="18" charset="0"/>
                  </a:rPr>
                  <a:t>D’autres</a:t>
                </a:r>
                <a:r>
                  <a:rPr lang="en-US" sz="2700" dirty="0">
                    <a:solidFill>
                      <a:srgbClr val="000000"/>
                    </a:solidFill>
                    <a:latin typeface="Times New Roman" panose="02020603050405020304" pitchFamily="18" charset="0"/>
                    <a:cs typeface="Times New Roman" panose="02020603050405020304" pitchFamily="18" charset="0"/>
                  </a:rPr>
                  <a:t> versions </a:t>
                </a:r>
                <a:r>
                  <a:rPr lang="en-US" sz="2700" dirty="0" err="1">
                    <a:solidFill>
                      <a:srgbClr val="000000"/>
                    </a:solidFill>
                    <a:latin typeface="Times New Roman" panose="02020603050405020304" pitchFamily="18" charset="0"/>
                    <a:cs typeface="Times New Roman" panose="02020603050405020304" pitchFamily="18" charset="0"/>
                  </a:rPr>
                  <a:t>incluent</a:t>
                </a:r>
                <a:r>
                  <a:rPr lang="en-US" sz="2700" dirty="0">
                    <a:solidFill>
                      <a:srgbClr val="000000"/>
                    </a:solidFill>
                    <a:latin typeface="Times New Roman" panose="02020603050405020304" pitchFamily="18" charset="0"/>
                    <a:cs typeface="Times New Roman" panose="02020603050405020304" pitchFamily="18" charset="0"/>
                  </a:rPr>
                  <a:t> </a:t>
                </a:r>
                <a14:m>
                  <m:oMath xmlns:m="http://schemas.openxmlformats.org/officeDocument/2006/math">
                    <m:sPre>
                      <m:sPrePr>
                        <m:ctrlPr>
                          <a:rPr lang="en-US" sz="2700" i="1">
                            <a:solidFill>
                              <a:srgbClr val="000000"/>
                            </a:solidFill>
                            <a:latin typeface="Cambria Math" panose="02040503050406030204" pitchFamily="18" charset="0"/>
                          </a:rPr>
                        </m:ctrlPr>
                      </m:sPrePr>
                      <m:sub/>
                      <m:sup>
                        <m:r>
                          <a:rPr lang="en-US" sz="2700" i="1">
                            <a:solidFill>
                              <a:srgbClr val="000000"/>
                            </a:solidFill>
                            <a:latin typeface="Cambria Math" panose="02040503050406030204" pitchFamily="18" charset="0"/>
                          </a:rPr>
                          <m:t>39</m:t>
                        </m:r>
                      </m:sup>
                      <m:e>
                        <m:r>
                          <a:rPr lang="en-US" sz="2700" i="1">
                            <a:solidFill>
                              <a:srgbClr val="000000"/>
                            </a:solidFill>
                            <a:latin typeface="Cambria Math" panose="02040503050406030204" pitchFamily="18" charset="0"/>
                          </a:rPr>
                          <m:t>𝐾</m:t>
                        </m:r>
                      </m:e>
                    </m:sPre>
                    <m:r>
                      <a:rPr lang="en-US" sz="2700" i="1">
                        <a:solidFill>
                          <a:srgbClr val="000000"/>
                        </a:solidFill>
                        <a:latin typeface="Cambria Math" panose="02040503050406030204" pitchFamily="18" charset="0"/>
                      </a:rPr>
                      <m:t> </m:t>
                    </m:r>
                  </m:oMath>
                </a14:m>
                <a:r>
                  <a:rPr lang="en-US" sz="2700" dirty="0">
                    <a:solidFill>
                      <a:srgbClr val="000000"/>
                    </a:solidFill>
                    <a:latin typeface="Times New Roman" panose="02020603050405020304" pitchFamily="18" charset="0"/>
                    <a:cs typeface="Times New Roman" panose="02020603050405020304" pitchFamily="18" charset="0"/>
                  </a:rPr>
                  <a:t>ou K – 39, pour le potassium 39</a:t>
                </a:r>
              </a:p>
            </p:txBody>
          </p:sp>
        </mc:Choice>
        <mc:Fallback xmlns="">
          <p:sp>
            <p:nvSpPr>
              <p:cNvPr id="57" name="TextBox 56">
                <a:extLst>
                  <a:ext uri="{FF2B5EF4-FFF2-40B4-BE49-F238E27FC236}">
                    <a16:creationId xmlns:a16="http://schemas.microsoft.com/office/drawing/2014/main" id="{F45AA161-25C4-4950-BBC1-4B402FEE8A78}"/>
                  </a:ext>
                </a:extLst>
              </p:cNvPr>
              <p:cNvSpPr txBox="1">
                <a:spLocks noRot="1" noChangeAspect="1" noMove="1" noResize="1" noEditPoints="1" noAdjustHandles="1" noChangeArrowheads="1" noChangeShapeType="1" noTextEdit="1"/>
              </p:cNvSpPr>
              <p:nvPr/>
            </p:nvSpPr>
            <p:spPr>
              <a:xfrm>
                <a:off x="89276" y="6325423"/>
                <a:ext cx="8979509" cy="552395"/>
              </a:xfrm>
              <a:prstGeom prst="rect">
                <a:avLst/>
              </a:prstGeom>
              <a:blipFill>
                <a:blip r:embed="rId3"/>
                <a:stretch>
                  <a:fillRect l="-1290" t="-5556" r="-272" b="-25556"/>
                </a:stretch>
              </a:blipFill>
            </p:spPr>
            <p:txBody>
              <a:bodyPr/>
              <a:lstStyle/>
              <a:p>
                <a:r>
                  <a:rPr lang="en-US">
                    <a:noFill/>
                  </a:rPr>
                  <a:t> </a:t>
                </a:r>
              </a:p>
            </p:txBody>
          </p:sp>
        </mc:Fallback>
      </mc:AlternateContent>
    </p:spTree>
    <p:extLst>
      <p:ext uri="{BB962C8B-B14F-4D97-AF65-F5344CB8AC3E}">
        <p14:creationId xmlns:p14="http://schemas.microsoft.com/office/powerpoint/2010/main" val="3449606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0" y="958213"/>
            <a:ext cx="8964488" cy="899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C00000"/>
                </a:solidFill>
                <a:latin typeface="Times New Roman" panose="02020603050405020304" pitchFamily="18" charset="0"/>
                <a:cs typeface="Times New Roman" panose="02020603050405020304" pitchFamily="18" charset="0"/>
              </a:rPr>
              <a:t>Question </a:t>
            </a:r>
            <a:r>
              <a:rPr lang="fr-FR" sz="2700" kern="0" dirty="0">
                <a:solidFill>
                  <a:srgbClr val="000000"/>
                </a:solidFill>
                <a:latin typeface="Times New Roman" panose="02020603050405020304" pitchFamily="18" charset="0"/>
                <a:cs typeface="Times New Roman" panose="02020603050405020304" pitchFamily="18" charset="0"/>
              </a:rPr>
              <a:t>– Combien de protons, de neutrons, et d’</a:t>
            </a:r>
            <a:r>
              <a:rPr lang="en-US" sz="2700" kern="0" dirty="0">
                <a:solidFill>
                  <a:srgbClr val="000000"/>
                </a:solidFill>
                <a:latin typeface="Times New Roman" panose="02020603050405020304" pitchFamily="18" charset="0"/>
                <a:cs typeface="Times New Roman" panose="02020603050405020304" pitchFamily="18" charset="0"/>
              </a:rPr>
              <a:t> </a:t>
            </a:r>
            <a:r>
              <a:rPr lang="en-US" sz="2700" kern="0" dirty="0" err="1">
                <a:solidFill>
                  <a:srgbClr val="000000"/>
                </a:solidFill>
                <a:latin typeface="Times New Roman" panose="02020603050405020304" pitchFamily="18" charset="0"/>
                <a:cs typeface="Times New Roman" panose="02020603050405020304" pitchFamily="18" charset="0"/>
              </a:rPr>
              <a:t>él</a:t>
            </a:r>
            <a:r>
              <a:rPr lang="fr-FR" sz="2700" kern="0" dirty="0" err="1">
                <a:solidFill>
                  <a:srgbClr val="000000"/>
                </a:solidFill>
                <a:latin typeface="Times New Roman" panose="02020603050405020304" pitchFamily="18" charset="0"/>
                <a:cs typeface="Times New Roman" panose="02020603050405020304" pitchFamily="18" charset="0"/>
              </a:rPr>
              <a:t>ectrons</a:t>
            </a:r>
            <a:r>
              <a:rPr lang="fr-FR" sz="2700" kern="0" dirty="0">
                <a:solidFill>
                  <a:srgbClr val="000000"/>
                </a:solidFill>
                <a:latin typeface="Times New Roman" panose="02020603050405020304" pitchFamily="18" charset="0"/>
                <a:cs typeface="Times New Roman" panose="02020603050405020304" pitchFamily="18" charset="0"/>
              </a:rPr>
              <a:t> est-ce qu’il y a dans </a:t>
            </a:r>
            <a:r>
              <a:rPr lang="fr-CA" sz="2700" dirty="0">
                <a:solidFill>
                  <a:srgbClr val="000000"/>
                </a:solidFill>
                <a:latin typeface="Times New Roman" panose="02020603050405020304" pitchFamily="18" charset="0"/>
                <a:ea typeface="Calibri" panose="020F0502020204030204" pitchFamily="34" charset="0"/>
              </a:rPr>
              <a:t>Fe, Al</a:t>
            </a:r>
            <a:r>
              <a:rPr lang="fr-CA" sz="2700" baseline="30000" dirty="0">
                <a:solidFill>
                  <a:srgbClr val="000000"/>
                </a:solidFill>
                <a:latin typeface="Times New Roman" panose="02020603050405020304" pitchFamily="18" charset="0"/>
                <a:ea typeface="Calibri" panose="020F0502020204030204" pitchFamily="34" charset="0"/>
              </a:rPr>
              <a:t>3+</a:t>
            </a:r>
            <a:r>
              <a:rPr lang="fr-CA" sz="2700" dirty="0">
                <a:solidFill>
                  <a:srgbClr val="000000"/>
                </a:solidFill>
                <a:latin typeface="Times New Roman" panose="02020603050405020304" pitchFamily="18" charset="0"/>
                <a:ea typeface="Calibri" panose="020F0502020204030204" pitchFamily="34" charset="0"/>
              </a:rPr>
              <a:t>, N</a:t>
            </a:r>
            <a:r>
              <a:rPr lang="fr-CA" sz="2700" baseline="30000" dirty="0">
                <a:solidFill>
                  <a:srgbClr val="000000"/>
                </a:solidFill>
                <a:latin typeface="Times New Roman" panose="02020603050405020304" pitchFamily="18" charset="0"/>
                <a:ea typeface="Calibri" panose="020F0502020204030204" pitchFamily="34" charset="0"/>
              </a:rPr>
              <a:t>3-</a:t>
            </a:r>
            <a:r>
              <a:rPr lang="fr-CA" sz="2700" dirty="0">
                <a:solidFill>
                  <a:srgbClr val="000000"/>
                </a:solidFill>
                <a:latin typeface="Times New Roman" panose="02020603050405020304" pitchFamily="18" charset="0"/>
                <a:ea typeface="Calibri" panose="020F0502020204030204" pitchFamily="34" charset="0"/>
              </a:rPr>
              <a:t>, et </a:t>
            </a:r>
            <a:r>
              <a:rPr lang="fr-CA" sz="2700" baseline="30000" dirty="0">
                <a:solidFill>
                  <a:srgbClr val="000000"/>
                </a:solidFill>
                <a:latin typeface="Times New Roman" panose="02020603050405020304" pitchFamily="18" charset="0"/>
                <a:ea typeface="Calibri" panose="020F0502020204030204" pitchFamily="34" charset="0"/>
              </a:rPr>
              <a:t>235</a:t>
            </a:r>
            <a:r>
              <a:rPr lang="fr-CA" sz="2700" dirty="0">
                <a:solidFill>
                  <a:srgbClr val="000000"/>
                </a:solidFill>
                <a:latin typeface="Times New Roman" panose="02020603050405020304" pitchFamily="18" charset="0"/>
                <a:ea typeface="Calibri" panose="020F0502020204030204" pitchFamily="34" charset="0"/>
              </a:rPr>
              <a:t>U</a:t>
            </a:r>
            <a:r>
              <a:rPr lang="fr-CA" sz="2700" baseline="30000" dirty="0">
                <a:solidFill>
                  <a:srgbClr val="000000"/>
                </a:solidFill>
                <a:latin typeface="Times New Roman" panose="02020603050405020304" pitchFamily="18" charset="0"/>
                <a:ea typeface="Calibri" panose="020F0502020204030204" pitchFamily="34" charset="0"/>
              </a:rPr>
              <a:t>2+</a:t>
            </a:r>
            <a:r>
              <a:rPr lang="fr-FR" sz="2700" kern="0" dirty="0">
                <a:solidFill>
                  <a:srgbClr val="000000"/>
                </a:solidFill>
                <a:latin typeface="Times New Roman" panose="02020603050405020304" pitchFamily="18" charset="0"/>
                <a:cs typeface="Times New Roman" panose="02020603050405020304" pitchFamily="18" charset="0"/>
              </a:rPr>
              <a:t>?</a:t>
            </a:r>
          </a:p>
        </p:txBody>
      </p:sp>
      <p:sp>
        <p:nvSpPr>
          <p:cNvPr id="2" name="Title 1"/>
          <p:cNvSpPr>
            <a:spLocks noGrp="1"/>
          </p:cNvSpPr>
          <p:nvPr>
            <p:ph type="title"/>
          </p:nvPr>
        </p:nvSpPr>
        <p:spPr>
          <a:xfrm>
            <a:off x="-15881" y="457200"/>
            <a:ext cx="9175762" cy="501013"/>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Questions </a:t>
            </a:r>
            <a:r>
              <a:rPr lang="en-US" dirty="0" err="1">
                <a:solidFill>
                  <a:srgbClr val="003300"/>
                </a:solidFill>
                <a:latin typeface="Times New Roman" panose="02020603050405020304" pitchFamily="18" charset="0"/>
                <a:cs typeface="Times New Roman" panose="02020603050405020304" pitchFamily="18" charset="0"/>
              </a:rPr>
              <a:t>pratiques</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0FC3AE08-8382-43C2-8766-D6D15EC22281}"/>
              </a:ext>
            </a:extLst>
          </p:cNvPr>
          <p:cNvSpPr txBox="1"/>
          <p:nvPr/>
        </p:nvSpPr>
        <p:spPr>
          <a:xfrm>
            <a:off x="0" y="1753470"/>
            <a:ext cx="1671073" cy="507831"/>
          </a:xfrm>
          <a:prstGeom prst="rect">
            <a:avLst/>
          </a:prstGeom>
          <a:noFill/>
        </p:spPr>
        <p:txBody>
          <a:bodyPr wrap="square" rtlCol="0">
            <a:spAutoFit/>
          </a:bodyPr>
          <a:lstStyle/>
          <a:p>
            <a:pPr lvl="0"/>
            <a:r>
              <a:rPr lang="fr-FR" sz="2700" kern="0" dirty="0">
                <a:solidFill>
                  <a:srgbClr val="003300"/>
                </a:solidFill>
                <a:latin typeface="Times New Roman" panose="02020603050405020304" pitchFamily="18" charset="0"/>
                <a:cs typeface="Times New Roman" panose="02020603050405020304" pitchFamily="18" charset="0"/>
              </a:rPr>
              <a:t>Réponse </a:t>
            </a:r>
            <a:r>
              <a:rPr lang="fr-FR" sz="2700" kern="0" dirty="0">
                <a:solidFill>
                  <a:srgbClr val="000000"/>
                </a:solidFill>
                <a:latin typeface="Times New Roman" panose="02020603050405020304" pitchFamily="18" charset="0"/>
                <a:cs typeface="Times New Roman" panose="02020603050405020304" pitchFamily="18" charset="0"/>
              </a:rPr>
              <a:t>– </a:t>
            </a:r>
          </a:p>
        </p:txBody>
      </p:sp>
      <p:sp>
        <p:nvSpPr>
          <p:cNvPr id="8" name="Rectangle 7">
            <a:extLst>
              <a:ext uri="{FF2B5EF4-FFF2-40B4-BE49-F238E27FC236}">
                <a16:creationId xmlns:a16="http://schemas.microsoft.com/office/drawing/2014/main" id="{0286D516-EE9B-4741-8A9D-66C490D39731}"/>
              </a:ext>
            </a:extLst>
          </p:cNvPr>
          <p:cNvSpPr/>
          <p:nvPr/>
        </p:nvSpPr>
        <p:spPr>
          <a:xfrm>
            <a:off x="711740" y="2288124"/>
            <a:ext cx="1296144" cy="1296144"/>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Content Placeholder 2">
            <a:extLst>
              <a:ext uri="{FF2B5EF4-FFF2-40B4-BE49-F238E27FC236}">
                <a16:creationId xmlns:a16="http://schemas.microsoft.com/office/drawing/2014/main" id="{9FC585C7-55A6-4AFE-AD69-1ABA973577CA}"/>
              </a:ext>
            </a:extLst>
          </p:cNvPr>
          <p:cNvSpPr txBox="1">
            <a:spLocks/>
          </p:cNvSpPr>
          <p:nvPr/>
        </p:nvSpPr>
        <p:spPr bwMode="auto">
          <a:xfrm>
            <a:off x="923452" y="2509391"/>
            <a:ext cx="872721" cy="670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3900" kern="0" dirty="0">
                <a:solidFill>
                  <a:srgbClr val="000000"/>
                </a:solidFill>
                <a:latin typeface="Times New Roman" panose="02020603050405020304" pitchFamily="18" charset="0"/>
                <a:cs typeface="Times New Roman" panose="02020603050405020304" pitchFamily="18" charset="0"/>
              </a:rPr>
              <a:t>Fe</a:t>
            </a:r>
            <a:endParaRPr lang="en-US" sz="3900" kern="0" dirty="0">
              <a:solidFill>
                <a:srgbClr val="000000"/>
              </a:solidFill>
            </a:endParaRPr>
          </a:p>
        </p:txBody>
      </p:sp>
      <p:sp>
        <p:nvSpPr>
          <p:cNvPr id="12" name="Content Placeholder 2">
            <a:extLst>
              <a:ext uri="{FF2B5EF4-FFF2-40B4-BE49-F238E27FC236}">
                <a16:creationId xmlns:a16="http://schemas.microsoft.com/office/drawing/2014/main" id="{542A196F-3E2A-4C48-85B8-CFED06077CED}"/>
              </a:ext>
            </a:extLst>
          </p:cNvPr>
          <p:cNvSpPr txBox="1">
            <a:spLocks/>
          </p:cNvSpPr>
          <p:nvPr/>
        </p:nvSpPr>
        <p:spPr bwMode="auto">
          <a:xfrm>
            <a:off x="675736" y="3022846"/>
            <a:ext cx="1368152" cy="40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1900" kern="0" dirty="0">
                <a:solidFill>
                  <a:srgbClr val="000000"/>
                </a:solidFill>
                <a:latin typeface="Times New Roman" panose="02020603050405020304" pitchFamily="18" charset="0"/>
                <a:cs typeface="Times New Roman" panose="02020603050405020304" pitchFamily="18" charset="0"/>
              </a:rPr>
              <a:t>Fer</a:t>
            </a:r>
            <a:endParaRPr lang="en-US" sz="1900" kern="0" dirty="0">
              <a:solidFill>
                <a:srgbClr val="000000"/>
              </a:solidFill>
            </a:endParaRPr>
          </a:p>
        </p:txBody>
      </p:sp>
      <p:sp>
        <p:nvSpPr>
          <p:cNvPr id="13" name="Content Placeholder 2">
            <a:extLst>
              <a:ext uri="{FF2B5EF4-FFF2-40B4-BE49-F238E27FC236}">
                <a16:creationId xmlns:a16="http://schemas.microsoft.com/office/drawing/2014/main" id="{8DFEE266-1FBC-45B3-AD3F-2F3272F61DE6}"/>
              </a:ext>
            </a:extLst>
          </p:cNvPr>
          <p:cNvSpPr txBox="1">
            <a:spLocks/>
          </p:cNvSpPr>
          <p:nvPr/>
        </p:nvSpPr>
        <p:spPr bwMode="auto">
          <a:xfrm>
            <a:off x="1548657" y="2240331"/>
            <a:ext cx="575297" cy="764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100" kern="0" dirty="0">
                <a:solidFill>
                  <a:srgbClr val="000000"/>
                </a:solidFill>
                <a:latin typeface="Times New Roman" panose="02020603050405020304" pitchFamily="18" charset="0"/>
                <a:cs typeface="Times New Roman" panose="02020603050405020304" pitchFamily="18" charset="0"/>
              </a:rPr>
              <a:t>2+</a:t>
            </a:r>
            <a:endParaRPr lang="en-US" sz="2100" kern="0" dirty="0">
              <a:solidFill>
                <a:srgbClr val="000000"/>
              </a:solidFill>
              <a:latin typeface="Times New Roman" panose="02020603050405020304" pitchFamily="18" charset="0"/>
              <a:cs typeface="Times New Roman" panose="02020603050405020304" pitchFamily="18" charset="0"/>
            </a:endParaRPr>
          </a:p>
          <a:p>
            <a:pPr marL="0" indent="0" algn="ctr">
              <a:buFontTx/>
              <a:buNone/>
            </a:pPr>
            <a:r>
              <a:rPr lang="en-US" sz="2100" kern="0" dirty="0">
                <a:solidFill>
                  <a:srgbClr val="000000"/>
                </a:solidFill>
                <a:latin typeface="Times New Roman" panose="02020603050405020304" pitchFamily="18" charset="0"/>
                <a:cs typeface="Times New Roman" panose="02020603050405020304" pitchFamily="18" charset="0"/>
              </a:rPr>
              <a:t>3+</a:t>
            </a:r>
            <a:endParaRPr lang="fr-FR" sz="2100" kern="0" dirty="0">
              <a:solidFill>
                <a:srgbClr val="000000"/>
              </a:solidFill>
              <a:latin typeface="Times New Roman" panose="02020603050405020304" pitchFamily="18" charset="0"/>
              <a:cs typeface="Times New Roman" panose="02020603050405020304" pitchFamily="18" charset="0"/>
            </a:endParaRPr>
          </a:p>
        </p:txBody>
      </p:sp>
      <p:sp>
        <p:nvSpPr>
          <p:cNvPr id="16" name="Content Placeholder 2">
            <a:extLst>
              <a:ext uri="{FF2B5EF4-FFF2-40B4-BE49-F238E27FC236}">
                <a16:creationId xmlns:a16="http://schemas.microsoft.com/office/drawing/2014/main" id="{DD743596-C0CC-4062-8E5B-74F257F5E206}"/>
              </a:ext>
            </a:extLst>
          </p:cNvPr>
          <p:cNvSpPr txBox="1">
            <a:spLocks/>
          </p:cNvSpPr>
          <p:nvPr/>
        </p:nvSpPr>
        <p:spPr bwMode="auto">
          <a:xfrm>
            <a:off x="606253" y="2240331"/>
            <a:ext cx="598394" cy="421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100" kern="0" dirty="0">
                <a:solidFill>
                  <a:srgbClr val="000000"/>
                </a:solidFill>
                <a:latin typeface="Times New Roman" panose="02020603050405020304" pitchFamily="18" charset="0"/>
                <a:cs typeface="Times New Roman" panose="02020603050405020304" pitchFamily="18" charset="0"/>
              </a:rPr>
              <a:t>26</a:t>
            </a:r>
            <a:endParaRPr lang="en-US" sz="2100" kern="0" dirty="0">
              <a:solidFill>
                <a:srgbClr val="000000"/>
              </a:solidFill>
            </a:endParaRPr>
          </a:p>
        </p:txBody>
      </p:sp>
      <p:sp>
        <p:nvSpPr>
          <p:cNvPr id="17" name="Content Placeholder 2">
            <a:extLst>
              <a:ext uri="{FF2B5EF4-FFF2-40B4-BE49-F238E27FC236}">
                <a16:creationId xmlns:a16="http://schemas.microsoft.com/office/drawing/2014/main" id="{A6A0537D-95CE-468A-B2BB-1A397A619C39}"/>
              </a:ext>
            </a:extLst>
          </p:cNvPr>
          <p:cNvSpPr txBox="1">
            <a:spLocks/>
          </p:cNvSpPr>
          <p:nvPr/>
        </p:nvSpPr>
        <p:spPr bwMode="auto">
          <a:xfrm>
            <a:off x="675736" y="3244112"/>
            <a:ext cx="1368152" cy="40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1900" kern="0" dirty="0">
                <a:solidFill>
                  <a:srgbClr val="000000"/>
                </a:solidFill>
                <a:latin typeface="Times New Roman" panose="02020603050405020304" pitchFamily="18" charset="0"/>
                <a:cs typeface="Times New Roman" panose="02020603050405020304" pitchFamily="18" charset="0"/>
              </a:rPr>
              <a:t>55,8</a:t>
            </a:r>
            <a:endParaRPr lang="en-US" sz="1900" kern="0" dirty="0">
              <a:solidFill>
                <a:srgbClr val="000000"/>
              </a:solidFill>
            </a:endParaRPr>
          </a:p>
        </p:txBody>
      </p:sp>
      <p:sp>
        <p:nvSpPr>
          <p:cNvPr id="18" name="Rectangle 17">
            <a:extLst>
              <a:ext uri="{FF2B5EF4-FFF2-40B4-BE49-F238E27FC236}">
                <a16:creationId xmlns:a16="http://schemas.microsoft.com/office/drawing/2014/main" id="{FA8F933E-7B2E-4FC3-AEB4-6AD4C3778E6F}"/>
              </a:ext>
            </a:extLst>
          </p:cNvPr>
          <p:cNvSpPr/>
          <p:nvPr/>
        </p:nvSpPr>
        <p:spPr>
          <a:xfrm>
            <a:off x="711740" y="3686954"/>
            <a:ext cx="1296144" cy="1296144"/>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ontent Placeholder 2">
            <a:extLst>
              <a:ext uri="{FF2B5EF4-FFF2-40B4-BE49-F238E27FC236}">
                <a16:creationId xmlns:a16="http://schemas.microsoft.com/office/drawing/2014/main" id="{98554766-AFBE-4471-A625-EF0E4F344B3A}"/>
              </a:ext>
            </a:extLst>
          </p:cNvPr>
          <p:cNvSpPr txBox="1">
            <a:spLocks/>
          </p:cNvSpPr>
          <p:nvPr/>
        </p:nvSpPr>
        <p:spPr bwMode="auto">
          <a:xfrm>
            <a:off x="923452" y="3908221"/>
            <a:ext cx="872721" cy="670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3900" kern="0" dirty="0">
                <a:solidFill>
                  <a:srgbClr val="000000"/>
                </a:solidFill>
                <a:latin typeface="Times New Roman" panose="02020603050405020304" pitchFamily="18" charset="0"/>
                <a:cs typeface="Times New Roman" panose="02020603050405020304" pitchFamily="18" charset="0"/>
              </a:rPr>
              <a:t>Al</a:t>
            </a:r>
            <a:endParaRPr lang="en-US" sz="3900" kern="0" dirty="0">
              <a:solidFill>
                <a:srgbClr val="000000"/>
              </a:solidFill>
            </a:endParaRPr>
          </a:p>
        </p:txBody>
      </p:sp>
      <p:sp>
        <p:nvSpPr>
          <p:cNvPr id="21" name="Content Placeholder 2">
            <a:extLst>
              <a:ext uri="{FF2B5EF4-FFF2-40B4-BE49-F238E27FC236}">
                <a16:creationId xmlns:a16="http://schemas.microsoft.com/office/drawing/2014/main" id="{933A0D6D-7429-43FF-8EF3-9DAA5DF2EEE2}"/>
              </a:ext>
            </a:extLst>
          </p:cNvPr>
          <p:cNvSpPr txBox="1">
            <a:spLocks/>
          </p:cNvSpPr>
          <p:nvPr/>
        </p:nvSpPr>
        <p:spPr bwMode="auto">
          <a:xfrm>
            <a:off x="675736" y="4421676"/>
            <a:ext cx="1368152" cy="40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1900" kern="0" dirty="0">
                <a:solidFill>
                  <a:srgbClr val="000000"/>
                </a:solidFill>
                <a:latin typeface="Times New Roman" panose="02020603050405020304" pitchFamily="18" charset="0"/>
                <a:cs typeface="Times New Roman" panose="02020603050405020304" pitchFamily="18" charset="0"/>
              </a:rPr>
              <a:t>Aluminium</a:t>
            </a:r>
            <a:endParaRPr lang="en-US" sz="1900" kern="0" dirty="0">
              <a:solidFill>
                <a:srgbClr val="000000"/>
              </a:solidFill>
            </a:endParaRPr>
          </a:p>
        </p:txBody>
      </p:sp>
      <p:sp>
        <p:nvSpPr>
          <p:cNvPr id="22" name="Content Placeholder 2">
            <a:extLst>
              <a:ext uri="{FF2B5EF4-FFF2-40B4-BE49-F238E27FC236}">
                <a16:creationId xmlns:a16="http://schemas.microsoft.com/office/drawing/2014/main" id="{2A4ECEBC-F293-4934-9B6A-AA9591F9BAEA}"/>
              </a:ext>
            </a:extLst>
          </p:cNvPr>
          <p:cNvSpPr txBox="1">
            <a:spLocks/>
          </p:cNvSpPr>
          <p:nvPr/>
        </p:nvSpPr>
        <p:spPr bwMode="auto">
          <a:xfrm>
            <a:off x="1548657" y="3639161"/>
            <a:ext cx="575297" cy="764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en-US" sz="2100" kern="0" dirty="0">
                <a:solidFill>
                  <a:srgbClr val="000000"/>
                </a:solidFill>
                <a:latin typeface="Times New Roman" panose="02020603050405020304" pitchFamily="18" charset="0"/>
                <a:cs typeface="Times New Roman" panose="02020603050405020304" pitchFamily="18" charset="0"/>
              </a:rPr>
              <a:t>3+</a:t>
            </a:r>
            <a:endParaRPr lang="fr-FR" sz="2100" kern="0" dirty="0">
              <a:solidFill>
                <a:srgbClr val="000000"/>
              </a:solidFill>
              <a:latin typeface="Times New Roman" panose="02020603050405020304" pitchFamily="18" charset="0"/>
              <a:cs typeface="Times New Roman" panose="02020603050405020304" pitchFamily="18" charset="0"/>
            </a:endParaRPr>
          </a:p>
        </p:txBody>
      </p:sp>
      <p:sp>
        <p:nvSpPr>
          <p:cNvPr id="23" name="Content Placeholder 2">
            <a:extLst>
              <a:ext uri="{FF2B5EF4-FFF2-40B4-BE49-F238E27FC236}">
                <a16:creationId xmlns:a16="http://schemas.microsoft.com/office/drawing/2014/main" id="{875235B6-1B64-430B-87D8-86C35C8FD6D0}"/>
              </a:ext>
            </a:extLst>
          </p:cNvPr>
          <p:cNvSpPr txBox="1">
            <a:spLocks/>
          </p:cNvSpPr>
          <p:nvPr/>
        </p:nvSpPr>
        <p:spPr bwMode="auto">
          <a:xfrm>
            <a:off x="606253" y="3639161"/>
            <a:ext cx="598394" cy="421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100" kern="0" dirty="0">
                <a:solidFill>
                  <a:srgbClr val="000000"/>
                </a:solidFill>
                <a:latin typeface="Times New Roman" panose="02020603050405020304" pitchFamily="18" charset="0"/>
                <a:cs typeface="Times New Roman" panose="02020603050405020304" pitchFamily="18" charset="0"/>
              </a:rPr>
              <a:t>13</a:t>
            </a:r>
            <a:endParaRPr lang="en-US" sz="2100" kern="0" dirty="0">
              <a:solidFill>
                <a:srgbClr val="000000"/>
              </a:solidFill>
            </a:endParaRPr>
          </a:p>
        </p:txBody>
      </p:sp>
      <p:sp>
        <p:nvSpPr>
          <p:cNvPr id="24" name="Content Placeholder 2">
            <a:extLst>
              <a:ext uri="{FF2B5EF4-FFF2-40B4-BE49-F238E27FC236}">
                <a16:creationId xmlns:a16="http://schemas.microsoft.com/office/drawing/2014/main" id="{55F23BAD-B541-4BD4-BB91-7936A77D9A8A}"/>
              </a:ext>
            </a:extLst>
          </p:cNvPr>
          <p:cNvSpPr txBox="1">
            <a:spLocks/>
          </p:cNvSpPr>
          <p:nvPr/>
        </p:nvSpPr>
        <p:spPr bwMode="auto">
          <a:xfrm>
            <a:off x="675736" y="4642942"/>
            <a:ext cx="1368152" cy="40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1900" kern="0" dirty="0">
                <a:solidFill>
                  <a:srgbClr val="000000"/>
                </a:solidFill>
                <a:latin typeface="Times New Roman" panose="02020603050405020304" pitchFamily="18" charset="0"/>
                <a:cs typeface="Times New Roman" panose="02020603050405020304" pitchFamily="18" charset="0"/>
              </a:rPr>
              <a:t>27,0</a:t>
            </a:r>
            <a:endParaRPr lang="en-US" sz="1900" kern="0" dirty="0">
              <a:solidFill>
                <a:srgbClr val="000000"/>
              </a:solidFill>
            </a:endParaRPr>
          </a:p>
        </p:txBody>
      </p:sp>
      <p:sp>
        <p:nvSpPr>
          <p:cNvPr id="25" name="Rectangle 24">
            <a:extLst>
              <a:ext uri="{FF2B5EF4-FFF2-40B4-BE49-F238E27FC236}">
                <a16:creationId xmlns:a16="http://schemas.microsoft.com/office/drawing/2014/main" id="{E9683524-9BF0-4F98-819E-DC7639DD6552}"/>
              </a:ext>
            </a:extLst>
          </p:cNvPr>
          <p:cNvSpPr/>
          <p:nvPr/>
        </p:nvSpPr>
        <p:spPr>
          <a:xfrm>
            <a:off x="711740" y="5065396"/>
            <a:ext cx="1296144" cy="1296144"/>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Content Placeholder 2">
            <a:extLst>
              <a:ext uri="{FF2B5EF4-FFF2-40B4-BE49-F238E27FC236}">
                <a16:creationId xmlns:a16="http://schemas.microsoft.com/office/drawing/2014/main" id="{63CB44A3-3F7D-46DA-AFD5-97B6F4C137C9}"/>
              </a:ext>
            </a:extLst>
          </p:cNvPr>
          <p:cNvSpPr txBox="1">
            <a:spLocks/>
          </p:cNvSpPr>
          <p:nvPr/>
        </p:nvSpPr>
        <p:spPr bwMode="auto">
          <a:xfrm>
            <a:off x="923452" y="5286663"/>
            <a:ext cx="872721" cy="670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3900" kern="0" dirty="0">
                <a:solidFill>
                  <a:srgbClr val="000000"/>
                </a:solidFill>
                <a:latin typeface="Times New Roman" panose="02020603050405020304" pitchFamily="18" charset="0"/>
                <a:cs typeface="Times New Roman" panose="02020603050405020304" pitchFamily="18" charset="0"/>
              </a:rPr>
              <a:t>N</a:t>
            </a:r>
            <a:endParaRPr lang="en-US" sz="3900" kern="0" dirty="0">
              <a:solidFill>
                <a:srgbClr val="000000"/>
              </a:solidFill>
            </a:endParaRPr>
          </a:p>
        </p:txBody>
      </p:sp>
      <p:sp>
        <p:nvSpPr>
          <p:cNvPr id="27" name="Content Placeholder 2">
            <a:extLst>
              <a:ext uri="{FF2B5EF4-FFF2-40B4-BE49-F238E27FC236}">
                <a16:creationId xmlns:a16="http://schemas.microsoft.com/office/drawing/2014/main" id="{5C4EC9D0-60A8-4443-AC0B-000CBDADB3A2}"/>
              </a:ext>
            </a:extLst>
          </p:cNvPr>
          <p:cNvSpPr txBox="1">
            <a:spLocks/>
          </p:cNvSpPr>
          <p:nvPr/>
        </p:nvSpPr>
        <p:spPr bwMode="auto">
          <a:xfrm>
            <a:off x="675736" y="5800118"/>
            <a:ext cx="1368152" cy="40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1900" kern="0" dirty="0">
                <a:solidFill>
                  <a:srgbClr val="000000"/>
                </a:solidFill>
                <a:latin typeface="Times New Roman" panose="02020603050405020304" pitchFamily="18" charset="0"/>
                <a:cs typeface="Times New Roman" panose="02020603050405020304" pitchFamily="18" charset="0"/>
              </a:rPr>
              <a:t>Azote</a:t>
            </a:r>
            <a:endParaRPr lang="en-US" sz="1900" kern="0" dirty="0">
              <a:solidFill>
                <a:srgbClr val="000000"/>
              </a:solidFill>
            </a:endParaRPr>
          </a:p>
        </p:txBody>
      </p:sp>
      <p:sp>
        <p:nvSpPr>
          <p:cNvPr id="28" name="Content Placeholder 2">
            <a:extLst>
              <a:ext uri="{FF2B5EF4-FFF2-40B4-BE49-F238E27FC236}">
                <a16:creationId xmlns:a16="http://schemas.microsoft.com/office/drawing/2014/main" id="{02A34B9E-2875-4C69-A183-0B1BCA06EDA8}"/>
              </a:ext>
            </a:extLst>
          </p:cNvPr>
          <p:cNvSpPr txBox="1">
            <a:spLocks/>
          </p:cNvSpPr>
          <p:nvPr/>
        </p:nvSpPr>
        <p:spPr bwMode="auto">
          <a:xfrm>
            <a:off x="1548657" y="5017603"/>
            <a:ext cx="575297" cy="764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en-US" sz="2100" kern="0" dirty="0">
                <a:solidFill>
                  <a:srgbClr val="000000"/>
                </a:solidFill>
                <a:latin typeface="Times New Roman" panose="02020603050405020304" pitchFamily="18" charset="0"/>
                <a:cs typeface="Times New Roman" panose="02020603050405020304" pitchFamily="18" charset="0"/>
              </a:rPr>
              <a:t>3-</a:t>
            </a:r>
            <a:endParaRPr lang="fr-FR" sz="2100" kern="0" dirty="0">
              <a:solidFill>
                <a:srgbClr val="000000"/>
              </a:solidFill>
              <a:latin typeface="Times New Roman" panose="02020603050405020304" pitchFamily="18" charset="0"/>
              <a:cs typeface="Times New Roman" panose="02020603050405020304" pitchFamily="18" charset="0"/>
            </a:endParaRPr>
          </a:p>
        </p:txBody>
      </p:sp>
      <p:sp>
        <p:nvSpPr>
          <p:cNvPr id="29" name="Content Placeholder 2">
            <a:extLst>
              <a:ext uri="{FF2B5EF4-FFF2-40B4-BE49-F238E27FC236}">
                <a16:creationId xmlns:a16="http://schemas.microsoft.com/office/drawing/2014/main" id="{3CB0F98E-B0BA-4077-B2A7-7B69D7F17B79}"/>
              </a:ext>
            </a:extLst>
          </p:cNvPr>
          <p:cNvSpPr txBox="1">
            <a:spLocks/>
          </p:cNvSpPr>
          <p:nvPr/>
        </p:nvSpPr>
        <p:spPr bwMode="auto">
          <a:xfrm>
            <a:off x="606253" y="5017603"/>
            <a:ext cx="598394" cy="421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100" kern="0" dirty="0">
                <a:solidFill>
                  <a:srgbClr val="000000"/>
                </a:solidFill>
                <a:latin typeface="Times New Roman" panose="02020603050405020304" pitchFamily="18" charset="0"/>
                <a:cs typeface="Times New Roman" panose="02020603050405020304" pitchFamily="18" charset="0"/>
              </a:rPr>
              <a:t>7</a:t>
            </a:r>
            <a:endParaRPr lang="en-US" sz="2100" kern="0" dirty="0">
              <a:solidFill>
                <a:srgbClr val="000000"/>
              </a:solidFill>
            </a:endParaRPr>
          </a:p>
        </p:txBody>
      </p:sp>
      <p:sp>
        <p:nvSpPr>
          <p:cNvPr id="30" name="Content Placeholder 2">
            <a:extLst>
              <a:ext uri="{FF2B5EF4-FFF2-40B4-BE49-F238E27FC236}">
                <a16:creationId xmlns:a16="http://schemas.microsoft.com/office/drawing/2014/main" id="{DD5EFD42-802B-4109-9A09-3FA31D7EA6DB}"/>
              </a:ext>
            </a:extLst>
          </p:cNvPr>
          <p:cNvSpPr txBox="1">
            <a:spLocks/>
          </p:cNvSpPr>
          <p:nvPr/>
        </p:nvSpPr>
        <p:spPr bwMode="auto">
          <a:xfrm>
            <a:off x="675736" y="6021384"/>
            <a:ext cx="1368152" cy="40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1900" kern="0" dirty="0">
                <a:solidFill>
                  <a:srgbClr val="000000"/>
                </a:solidFill>
                <a:latin typeface="Times New Roman" panose="02020603050405020304" pitchFamily="18" charset="0"/>
                <a:cs typeface="Times New Roman" panose="02020603050405020304" pitchFamily="18" charset="0"/>
              </a:rPr>
              <a:t>14,0</a:t>
            </a:r>
            <a:endParaRPr lang="en-US" sz="1900" kern="0" dirty="0">
              <a:solidFill>
                <a:srgbClr val="000000"/>
              </a:solidFill>
            </a:endParaRPr>
          </a:p>
        </p:txBody>
      </p:sp>
      <p:sp>
        <p:nvSpPr>
          <p:cNvPr id="38" name="Content Placeholder 2">
            <a:extLst>
              <a:ext uri="{FF2B5EF4-FFF2-40B4-BE49-F238E27FC236}">
                <a16:creationId xmlns:a16="http://schemas.microsoft.com/office/drawing/2014/main" id="{5BA68552-8649-4038-AB5D-7A240FF074A4}"/>
              </a:ext>
            </a:extLst>
          </p:cNvPr>
          <p:cNvSpPr txBox="1">
            <a:spLocks/>
          </p:cNvSpPr>
          <p:nvPr/>
        </p:nvSpPr>
        <p:spPr bwMode="auto">
          <a:xfrm>
            <a:off x="2051720" y="2247284"/>
            <a:ext cx="2868971" cy="1371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spcBef>
                <a:spcPts val="0"/>
              </a:spcBef>
              <a:buFontTx/>
              <a:buNone/>
            </a:pPr>
            <a:r>
              <a:rPr lang="fr-FR" sz="2700" kern="0" dirty="0">
                <a:solidFill>
                  <a:srgbClr val="000000"/>
                </a:solidFill>
                <a:latin typeface="Times New Roman" panose="02020603050405020304" pitchFamily="18" charset="0"/>
                <a:cs typeface="Times New Roman" panose="02020603050405020304" pitchFamily="18" charset="0"/>
              </a:rPr>
              <a:t>#p = 26</a:t>
            </a:r>
          </a:p>
          <a:p>
            <a:pPr marL="0" indent="0">
              <a:spcBef>
                <a:spcPts val="0"/>
              </a:spcBef>
              <a:buFontTx/>
              <a:buNone/>
            </a:pPr>
            <a:r>
              <a:rPr lang="fr-FR" sz="2700" kern="0" dirty="0">
                <a:solidFill>
                  <a:srgbClr val="000000"/>
                </a:solidFill>
                <a:latin typeface="Times New Roman" panose="02020603050405020304" pitchFamily="18" charset="0"/>
                <a:cs typeface="Times New Roman" panose="02020603050405020304" pitchFamily="18" charset="0"/>
              </a:rPr>
              <a:t>#n = 59 – 26 = 33</a:t>
            </a:r>
          </a:p>
          <a:p>
            <a:pPr marL="0" indent="0">
              <a:spcBef>
                <a:spcPts val="0"/>
              </a:spcBef>
              <a:buFontTx/>
              <a:buNone/>
            </a:pPr>
            <a:r>
              <a:rPr lang="fr-FR" sz="2700" kern="0" dirty="0">
                <a:solidFill>
                  <a:srgbClr val="000000"/>
                </a:solidFill>
                <a:latin typeface="Times New Roman" panose="02020603050405020304" pitchFamily="18" charset="0"/>
                <a:cs typeface="Times New Roman" panose="02020603050405020304" pitchFamily="18" charset="0"/>
              </a:rPr>
              <a:t>#</a:t>
            </a:r>
            <a:r>
              <a:rPr lang="fr-CA" sz="2700" kern="0" dirty="0">
                <a:solidFill>
                  <a:srgbClr val="000000"/>
                </a:solidFill>
                <a:latin typeface="Times New Roman" panose="02020603050405020304" pitchFamily="18" charset="0"/>
                <a:cs typeface="Times New Roman" panose="02020603050405020304" pitchFamily="18" charset="0"/>
              </a:rPr>
              <a:t>e</a:t>
            </a:r>
            <a:r>
              <a:rPr lang="fr-CA" sz="2700" kern="0" baseline="30000" dirty="0">
                <a:solidFill>
                  <a:srgbClr val="000000"/>
                </a:solidFill>
                <a:latin typeface="Times New Roman" panose="02020603050405020304" pitchFamily="18" charset="0"/>
                <a:cs typeface="Times New Roman" panose="02020603050405020304" pitchFamily="18" charset="0"/>
              </a:rPr>
              <a:t>- </a:t>
            </a:r>
            <a:r>
              <a:rPr lang="fr-FR" sz="2700" kern="0" dirty="0">
                <a:solidFill>
                  <a:srgbClr val="000000"/>
                </a:solidFill>
                <a:latin typeface="Times New Roman" panose="02020603050405020304" pitchFamily="18" charset="0"/>
                <a:cs typeface="Times New Roman" panose="02020603050405020304" pitchFamily="18" charset="0"/>
              </a:rPr>
              <a:t>= 26 – (0) = 26</a:t>
            </a:r>
            <a:endParaRPr lang="en-US" sz="2700" kern="0" dirty="0">
              <a:solidFill>
                <a:srgbClr val="000000"/>
              </a:solidFill>
            </a:endParaRPr>
          </a:p>
        </p:txBody>
      </p:sp>
      <p:sp>
        <p:nvSpPr>
          <p:cNvPr id="39" name="Content Placeholder 2">
            <a:extLst>
              <a:ext uri="{FF2B5EF4-FFF2-40B4-BE49-F238E27FC236}">
                <a16:creationId xmlns:a16="http://schemas.microsoft.com/office/drawing/2014/main" id="{8F4EC579-E01B-4F06-9270-7116CEC37D3D}"/>
              </a:ext>
            </a:extLst>
          </p:cNvPr>
          <p:cNvSpPr txBox="1">
            <a:spLocks/>
          </p:cNvSpPr>
          <p:nvPr/>
        </p:nvSpPr>
        <p:spPr bwMode="auto">
          <a:xfrm>
            <a:off x="2051720" y="3649696"/>
            <a:ext cx="2868971" cy="1371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spcBef>
                <a:spcPts val="0"/>
              </a:spcBef>
              <a:buFontTx/>
              <a:buNone/>
            </a:pPr>
            <a:r>
              <a:rPr lang="fr-FR" sz="2700" kern="0" dirty="0">
                <a:solidFill>
                  <a:srgbClr val="000000"/>
                </a:solidFill>
                <a:latin typeface="Times New Roman" panose="02020603050405020304" pitchFamily="18" charset="0"/>
                <a:cs typeface="Times New Roman" panose="02020603050405020304" pitchFamily="18" charset="0"/>
              </a:rPr>
              <a:t>#p = 13</a:t>
            </a:r>
          </a:p>
          <a:p>
            <a:pPr marL="0" indent="0">
              <a:spcBef>
                <a:spcPts val="0"/>
              </a:spcBef>
              <a:buFontTx/>
              <a:buNone/>
            </a:pPr>
            <a:r>
              <a:rPr lang="fr-FR" sz="2700" kern="0" dirty="0">
                <a:solidFill>
                  <a:srgbClr val="000000"/>
                </a:solidFill>
                <a:latin typeface="Times New Roman" panose="02020603050405020304" pitchFamily="18" charset="0"/>
                <a:cs typeface="Times New Roman" panose="02020603050405020304" pitchFamily="18" charset="0"/>
              </a:rPr>
              <a:t>#n = 27 – 13 = 14</a:t>
            </a:r>
          </a:p>
          <a:p>
            <a:pPr marL="0" indent="0">
              <a:spcBef>
                <a:spcPts val="0"/>
              </a:spcBef>
              <a:buFontTx/>
              <a:buNone/>
            </a:pPr>
            <a:r>
              <a:rPr lang="fr-FR" sz="2700" kern="0" dirty="0">
                <a:solidFill>
                  <a:srgbClr val="000000"/>
                </a:solidFill>
                <a:latin typeface="Times New Roman" panose="02020603050405020304" pitchFamily="18" charset="0"/>
                <a:cs typeface="Times New Roman" panose="02020603050405020304" pitchFamily="18" charset="0"/>
              </a:rPr>
              <a:t>#</a:t>
            </a:r>
            <a:r>
              <a:rPr lang="fr-CA" sz="2700" kern="0" dirty="0">
                <a:solidFill>
                  <a:srgbClr val="000000"/>
                </a:solidFill>
                <a:latin typeface="Times New Roman" panose="02020603050405020304" pitchFamily="18" charset="0"/>
                <a:cs typeface="Times New Roman" panose="02020603050405020304" pitchFamily="18" charset="0"/>
              </a:rPr>
              <a:t>e</a:t>
            </a:r>
            <a:r>
              <a:rPr lang="fr-CA" sz="2700" kern="0" baseline="30000" dirty="0">
                <a:solidFill>
                  <a:srgbClr val="000000"/>
                </a:solidFill>
                <a:latin typeface="Times New Roman" panose="02020603050405020304" pitchFamily="18" charset="0"/>
                <a:cs typeface="Times New Roman" panose="02020603050405020304" pitchFamily="18" charset="0"/>
              </a:rPr>
              <a:t>- </a:t>
            </a:r>
            <a:r>
              <a:rPr lang="fr-FR" sz="2700" kern="0" dirty="0">
                <a:solidFill>
                  <a:srgbClr val="000000"/>
                </a:solidFill>
                <a:latin typeface="Times New Roman" panose="02020603050405020304" pitchFamily="18" charset="0"/>
                <a:cs typeface="Times New Roman" panose="02020603050405020304" pitchFamily="18" charset="0"/>
              </a:rPr>
              <a:t>= 13 – (3) = 10</a:t>
            </a:r>
            <a:endParaRPr lang="en-US" sz="2700" kern="0" dirty="0">
              <a:solidFill>
                <a:srgbClr val="000000"/>
              </a:solidFill>
            </a:endParaRPr>
          </a:p>
        </p:txBody>
      </p:sp>
      <p:sp>
        <p:nvSpPr>
          <p:cNvPr id="40" name="Content Placeholder 2">
            <a:extLst>
              <a:ext uri="{FF2B5EF4-FFF2-40B4-BE49-F238E27FC236}">
                <a16:creationId xmlns:a16="http://schemas.microsoft.com/office/drawing/2014/main" id="{1DAFA2E4-0E2D-4BE7-A436-CFF2FDDC72F8}"/>
              </a:ext>
            </a:extLst>
          </p:cNvPr>
          <p:cNvSpPr txBox="1">
            <a:spLocks/>
          </p:cNvSpPr>
          <p:nvPr/>
        </p:nvSpPr>
        <p:spPr bwMode="auto">
          <a:xfrm>
            <a:off x="90511" y="2647607"/>
            <a:ext cx="601932" cy="524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CA" sz="2700" dirty="0">
                <a:solidFill>
                  <a:srgbClr val="000000"/>
                </a:solidFill>
                <a:latin typeface="Times New Roman" panose="02020603050405020304" pitchFamily="18" charset="0"/>
                <a:ea typeface="Calibri" panose="020F0502020204030204" pitchFamily="34" charset="0"/>
              </a:rPr>
              <a:t>Fe</a:t>
            </a:r>
            <a:endParaRPr lang="fr-FR" sz="2700" kern="0" dirty="0">
              <a:solidFill>
                <a:srgbClr val="000000"/>
              </a:solidFill>
              <a:latin typeface="Times New Roman" panose="02020603050405020304" pitchFamily="18" charset="0"/>
              <a:cs typeface="Times New Roman" panose="02020603050405020304" pitchFamily="18" charset="0"/>
            </a:endParaRPr>
          </a:p>
        </p:txBody>
      </p:sp>
      <p:sp>
        <p:nvSpPr>
          <p:cNvPr id="41" name="Content Placeholder 2">
            <a:extLst>
              <a:ext uri="{FF2B5EF4-FFF2-40B4-BE49-F238E27FC236}">
                <a16:creationId xmlns:a16="http://schemas.microsoft.com/office/drawing/2014/main" id="{317C2EEF-4555-4D59-A695-8CC3F4306998}"/>
              </a:ext>
            </a:extLst>
          </p:cNvPr>
          <p:cNvSpPr txBox="1">
            <a:spLocks/>
          </p:cNvSpPr>
          <p:nvPr/>
        </p:nvSpPr>
        <p:spPr bwMode="auto">
          <a:xfrm>
            <a:off x="-34641" y="4101946"/>
            <a:ext cx="852237" cy="481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CA" sz="2700" dirty="0">
                <a:solidFill>
                  <a:srgbClr val="000000"/>
                </a:solidFill>
                <a:latin typeface="Times New Roman" panose="02020603050405020304" pitchFamily="18" charset="0"/>
                <a:ea typeface="Calibri" panose="020F0502020204030204" pitchFamily="34" charset="0"/>
              </a:rPr>
              <a:t>Al</a:t>
            </a:r>
            <a:r>
              <a:rPr lang="fr-CA" sz="2700" baseline="30000" dirty="0">
                <a:solidFill>
                  <a:srgbClr val="000000"/>
                </a:solidFill>
                <a:latin typeface="Times New Roman" panose="02020603050405020304" pitchFamily="18" charset="0"/>
                <a:ea typeface="Calibri" panose="020F0502020204030204" pitchFamily="34" charset="0"/>
              </a:rPr>
              <a:t>3+</a:t>
            </a:r>
            <a:endParaRPr lang="fr-FR" sz="2700" kern="0" dirty="0">
              <a:solidFill>
                <a:srgbClr val="000000"/>
              </a:solidFill>
              <a:latin typeface="Times New Roman" panose="02020603050405020304" pitchFamily="18" charset="0"/>
              <a:cs typeface="Times New Roman" panose="02020603050405020304" pitchFamily="18" charset="0"/>
            </a:endParaRPr>
          </a:p>
          <a:p>
            <a:pPr marL="0" indent="0">
              <a:buFontTx/>
              <a:buNone/>
            </a:pPr>
            <a:endParaRPr lang="en-US" sz="2700" kern="0" dirty="0">
              <a:solidFill>
                <a:srgbClr val="000000"/>
              </a:solidFill>
            </a:endParaRPr>
          </a:p>
        </p:txBody>
      </p:sp>
      <p:sp>
        <p:nvSpPr>
          <p:cNvPr id="42" name="Content Placeholder 2">
            <a:extLst>
              <a:ext uri="{FF2B5EF4-FFF2-40B4-BE49-F238E27FC236}">
                <a16:creationId xmlns:a16="http://schemas.microsoft.com/office/drawing/2014/main" id="{CB1098F9-7595-412C-8787-95E419484DE4}"/>
              </a:ext>
            </a:extLst>
          </p:cNvPr>
          <p:cNvSpPr txBox="1">
            <a:spLocks/>
          </p:cNvSpPr>
          <p:nvPr/>
        </p:nvSpPr>
        <p:spPr bwMode="auto">
          <a:xfrm>
            <a:off x="51445" y="5570503"/>
            <a:ext cx="660295" cy="487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CA" sz="2700" dirty="0">
                <a:solidFill>
                  <a:srgbClr val="000000"/>
                </a:solidFill>
                <a:latin typeface="Times New Roman" panose="02020603050405020304" pitchFamily="18" charset="0"/>
                <a:ea typeface="Calibri" panose="020F0502020204030204" pitchFamily="34" charset="0"/>
              </a:rPr>
              <a:t>N</a:t>
            </a:r>
            <a:r>
              <a:rPr lang="fr-CA" sz="2700" baseline="30000" dirty="0">
                <a:solidFill>
                  <a:srgbClr val="000000"/>
                </a:solidFill>
                <a:latin typeface="Times New Roman" panose="02020603050405020304" pitchFamily="18" charset="0"/>
                <a:ea typeface="Calibri" panose="020F0502020204030204" pitchFamily="34" charset="0"/>
              </a:rPr>
              <a:t>3-</a:t>
            </a:r>
            <a:endParaRPr lang="fr-FR" sz="2700" kern="0" dirty="0">
              <a:solidFill>
                <a:srgbClr val="000000"/>
              </a:solidFill>
              <a:latin typeface="Times New Roman" panose="02020603050405020304" pitchFamily="18" charset="0"/>
              <a:cs typeface="Times New Roman" panose="02020603050405020304" pitchFamily="18" charset="0"/>
            </a:endParaRPr>
          </a:p>
        </p:txBody>
      </p:sp>
      <p:sp>
        <p:nvSpPr>
          <p:cNvPr id="44" name="Content Placeholder 2">
            <a:extLst>
              <a:ext uri="{FF2B5EF4-FFF2-40B4-BE49-F238E27FC236}">
                <a16:creationId xmlns:a16="http://schemas.microsoft.com/office/drawing/2014/main" id="{01836BEC-D332-4C3B-9C5C-FDD0D395640B}"/>
              </a:ext>
            </a:extLst>
          </p:cNvPr>
          <p:cNvSpPr txBox="1">
            <a:spLocks/>
          </p:cNvSpPr>
          <p:nvPr/>
        </p:nvSpPr>
        <p:spPr bwMode="auto">
          <a:xfrm>
            <a:off x="2051720" y="5052108"/>
            <a:ext cx="2868971" cy="1371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spcBef>
                <a:spcPts val="0"/>
              </a:spcBef>
              <a:buFontTx/>
              <a:buNone/>
            </a:pPr>
            <a:r>
              <a:rPr lang="fr-FR" sz="2700" kern="0" dirty="0">
                <a:solidFill>
                  <a:srgbClr val="000000"/>
                </a:solidFill>
                <a:latin typeface="Times New Roman" panose="02020603050405020304" pitchFamily="18" charset="0"/>
                <a:cs typeface="Times New Roman" panose="02020603050405020304" pitchFamily="18" charset="0"/>
              </a:rPr>
              <a:t>#p = 7</a:t>
            </a:r>
          </a:p>
          <a:p>
            <a:pPr marL="0" indent="0">
              <a:spcBef>
                <a:spcPts val="0"/>
              </a:spcBef>
              <a:buFontTx/>
              <a:buNone/>
            </a:pPr>
            <a:r>
              <a:rPr lang="fr-FR" sz="2700" kern="0" dirty="0">
                <a:solidFill>
                  <a:srgbClr val="000000"/>
                </a:solidFill>
                <a:latin typeface="Times New Roman" panose="02020603050405020304" pitchFamily="18" charset="0"/>
                <a:cs typeface="Times New Roman" panose="02020603050405020304" pitchFamily="18" charset="0"/>
              </a:rPr>
              <a:t>#n = 14 – 7 = 7</a:t>
            </a:r>
          </a:p>
          <a:p>
            <a:pPr marL="0" indent="0">
              <a:spcBef>
                <a:spcPts val="0"/>
              </a:spcBef>
              <a:buFontTx/>
              <a:buNone/>
            </a:pPr>
            <a:r>
              <a:rPr lang="fr-FR" sz="2700" kern="0" dirty="0">
                <a:solidFill>
                  <a:srgbClr val="000000"/>
                </a:solidFill>
                <a:latin typeface="Times New Roman" panose="02020603050405020304" pitchFamily="18" charset="0"/>
                <a:cs typeface="Times New Roman" panose="02020603050405020304" pitchFamily="18" charset="0"/>
              </a:rPr>
              <a:t>#</a:t>
            </a:r>
            <a:r>
              <a:rPr lang="fr-CA" sz="2700" kern="0" dirty="0">
                <a:solidFill>
                  <a:srgbClr val="000000"/>
                </a:solidFill>
                <a:latin typeface="Times New Roman" panose="02020603050405020304" pitchFamily="18" charset="0"/>
                <a:cs typeface="Times New Roman" panose="02020603050405020304" pitchFamily="18" charset="0"/>
              </a:rPr>
              <a:t>e</a:t>
            </a:r>
            <a:r>
              <a:rPr lang="fr-CA" sz="2700" kern="0" baseline="30000" dirty="0">
                <a:solidFill>
                  <a:srgbClr val="000000"/>
                </a:solidFill>
                <a:latin typeface="Times New Roman" panose="02020603050405020304" pitchFamily="18" charset="0"/>
                <a:cs typeface="Times New Roman" panose="02020603050405020304" pitchFamily="18" charset="0"/>
              </a:rPr>
              <a:t>- </a:t>
            </a:r>
            <a:r>
              <a:rPr lang="fr-FR" sz="2700" kern="0" dirty="0">
                <a:solidFill>
                  <a:srgbClr val="000000"/>
                </a:solidFill>
                <a:latin typeface="Times New Roman" panose="02020603050405020304" pitchFamily="18" charset="0"/>
                <a:cs typeface="Times New Roman" panose="02020603050405020304" pitchFamily="18" charset="0"/>
              </a:rPr>
              <a:t>= 7 – (-3) = 10</a:t>
            </a:r>
            <a:endParaRPr lang="en-US" sz="2700" kern="0" dirty="0">
              <a:solidFill>
                <a:srgbClr val="000000"/>
              </a:solidFill>
            </a:endParaRPr>
          </a:p>
        </p:txBody>
      </p:sp>
      <p:sp>
        <p:nvSpPr>
          <p:cNvPr id="45" name="Rectangle 44">
            <a:extLst>
              <a:ext uri="{FF2B5EF4-FFF2-40B4-BE49-F238E27FC236}">
                <a16:creationId xmlns:a16="http://schemas.microsoft.com/office/drawing/2014/main" id="{D43561C1-D4C6-4E23-A983-7DFD8D01D3CD}"/>
              </a:ext>
            </a:extLst>
          </p:cNvPr>
          <p:cNvSpPr/>
          <p:nvPr/>
        </p:nvSpPr>
        <p:spPr>
          <a:xfrm>
            <a:off x="6208668" y="2327228"/>
            <a:ext cx="1296144" cy="1296144"/>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Content Placeholder 2">
            <a:extLst>
              <a:ext uri="{FF2B5EF4-FFF2-40B4-BE49-F238E27FC236}">
                <a16:creationId xmlns:a16="http://schemas.microsoft.com/office/drawing/2014/main" id="{AB98D5D2-F124-4311-B850-88914AD1BE15}"/>
              </a:ext>
            </a:extLst>
          </p:cNvPr>
          <p:cNvSpPr txBox="1">
            <a:spLocks/>
          </p:cNvSpPr>
          <p:nvPr/>
        </p:nvSpPr>
        <p:spPr bwMode="auto">
          <a:xfrm>
            <a:off x="6420380" y="2548495"/>
            <a:ext cx="872721" cy="670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3900" kern="0" dirty="0">
                <a:solidFill>
                  <a:srgbClr val="000000"/>
                </a:solidFill>
                <a:latin typeface="Times New Roman" panose="02020603050405020304" pitchFamily="18" charset="0"/>
                <a:cs typeface="Times New Roman" panose="02020603050405020304" pitchFamily="18" charset="0"/>
              </a:rPr>
              <a:t>U</a:t>
            </a:r>
            <a:endParaRPr lang="en-US" sz="3900" kern="0" dirty="0">
              <a:solidFill>
                <a:srgbClr val="000000"/>
              </a:solidFill>
            </a:endParaRPr>
          </a:p>
        </p:txBody>
      </p:sp>
      <p:sp>
        <p:nvSpPr>
          <p:cNvPr id="47" name="Content Placeholder 2">
            <a:extLst>
              <a:ext uri="{FF2B5EF4-FFF2-40B4-BE49-F238E27FC236}">
                <a16:creationId xmlns:a16="http://schemas.microsoft.com/office/drawing/2014/main" id="{28B0C196-67BC-456B-B13F-6DC5B4E5B11D}"/>
              </a:ext>
            </a:extLst>
          </p:cNvPr>
          <p:cNvSpPr txBox="1">
            <a:spLocks/>
          </p:cNvSpPr>
          <p:nvPr/>
        </p:nvSpPr>
        <p:spPr bwMode="auto">
          <a:xfrm>
            <a:off x="6172664" y="3061950"/>
            <a:ext cx="1368152" cy="40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1900" kern="0" dirty="0">
                <a:solidFill>
                  <a:srgbClr val="000000"/>
                </a:solidFill>
                <a:latin typeface="Times New Roman" panose="02020603050405020304" pitchFamily="18" charset="0"/>
                <a:cs typeface="Times New Roman" panose="02020603050405020304" pitchFamily="18" charset="0"/>
              </a:rPr>
              <a:t>Uranium</a:t>
            </a:r>
            <a:endParaRPr lang="en-US" sz="1900" kern="0" dirty="0">
              <a:solidFill>
                <a:srgbClr val="000000"/>
              </a:solidFill>
            </a:endParaRPr>
          </a:p>
        </p:txBody>
      </p:sp>
      <p:sp>
        <p:nvSpPr>
          <p:cNvPr id="48" name="Content Placeholder 2">
            <a:extLst>
              <a:ext uri="{FF2B5EF4-FFF2-40B4-BE49-F238E27FC236}">
                <a16:creationId xmlns:a16="http://schemas.microsoft.com/office/drawing/2014/main" id="{E14549B3-4535-417D-843F-A4B270B3A424}"/>
              </a:ext>
            </a:extLst>
          </p:cNvPr>
          <p:cNvSpPr txBox="1">
            <a:spLocks/>
          </p:cNvSpPr>
          <p:nvPr/>
        </p:nvSpPr>
        <p:spPr bwMode="auto">
          <a:xfrm>
            <a:off x="7001523" y="2241167"/>
            <a:ext cx="575297" cy="1095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spcBef>
                <a:spcPts val="0"/>
              </a:spcBef>
              <a:buFontTx/>
              <a:buNone/>
            </a:pPr>
            <a:r>
              <a:rPr lang="en-US" sz="2100" kern="0" dirty="0">
                <a:solidFill>
                  <a:srgbClr val="000000"/>
                </a:solidFill>
                <a:latin typeface="Times New Roman" panose="02020603050405020304" pitchFamily="18" charset="0"/>
                <a:cs typeface="Times New Roman" panose="02020603050405020304" pitchFamily="18" charset="0"/>
              </a:rPr>
              <a:t>6+</a:t>
            </a:r>
          </a:p>
          <a:p>
            <a:pPr marL="0" indent="0" algn="ctr">
              <a:spcBef>
                <a:spcPts val="0"/>
              </a:spcBef>
              <a:buFontTx/>
              <a:buNone/>
            </a:pPr>
            <a:r>
              <a:rPr lang="en-US" sz="2100" kern="0" dirty="0">
                <a:solidFill>
                  <a:srgbClr val="000000"/>
                </a:solidFill>
                <a:latin typeface="Times New Roman" panose="02020603050405020304" pitchFamily="18" charset="0"/>
                <a:cs typeface="Times New Roman" panose="02020603050405020304" pitchFamily="18" charset="0"/>
              </a:rPr>
              <a:t>4+</a:t>
            </a:r>
          </a:p>
          <a:p>
            <a:pPr marL="0" indent="0" algn="ctr">
              <a:spcBef>
                <a:spcPts val="0"/>
              </a:spcBef>
              <a:buFontTx/>
              <a:buNone/>
            </a:pPr>
            <a:r>
              <a:rPr lang="en-US" sz="2100" kern="0" dirty="0">
                <a:solidFill>
                  <a:srgbClr val="000000"/>
                </a:solidFill>
                <a:latin typeface="Times New Roman" panose="02020603050405020304" pitchFamily="18" charset="0"/>
                <a:cs typeface="Times New Roman" panose="02020603050405020304" pitchFamily="18" charset="0"/>
              </a:rPr>
              <a:t>5+</a:t>
            </a:r>
            <a:endParaRPr lang="fr-FR" sz="2100" kern="0" dirty="0">
              <a:solidFill>
                <a:srgbClr val="000000"/>
              </a:solidFill>
              <a:latin typeface="Times New Roman" panose="02020603050405020304" pitchFamily="18" charset="0"/>
              <a:cs typeface="Times New Roman" panose="02020603050405020304" pitchFamily="18" charset="0"/>
            </a:endParaRPr>
          </a:p>
        </p:txBody>
      </p:sp>
      <p:sp>
        <p:nvSpPr>
          <p:cNvPr id="49" name="Content Placeholder 2">
            <a:extLst>
              <a:ext uri="{FF2B5EF4-FFF2-40B4-BE49-F238E27FC236}">
                <a16:creationId xmlns:a16="http://schemas.microsoft.com/office/drawing/2014/main" id="{EFB5F27B-676B-4501-A59B-8CB9B6EFC5D5}"/>
              </a:ext>
            </a:extLst>
          </p:cNvPr>
          <p:cNvSpPr txBox="1">
            <a:spLocks/>
          </p:cNvSpPr>
          <p:nvPr/>
        </p:nvSpPr>
        <p:spPr bwMode="auto">
          <a:xfrm>
            <a:off x="6103181" y="2279435"/>
            <a:ext cx="598394" cy="421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100" kern="0" dirty="0">
                <a:solidFill>
                  <a:srgbClr val="000000"/>
                </a:solidFill>
                <a:latin typeface="Times New Roman" panose="02020603050405020304" pitchFamily="18" charset="0"/>
                <a:cs typeface="Times New Roman" panose="02020603050405020304" pitchFamily="18" charset="0"/>
              </a:rPr>
              <a:t>92</a:t>
            </a:r>
            <a:endParaRPr lang="en-US" sz="2100" kern="0" dirty="0">
              <a:solidFill>
                <a:srgbClr val="000000"/>
              </a:solidFill>
            </a:endParaRPr>
          </a:p>
        </p:txBody>
      </p:sp>
      <p:sp>
        <p:nvSpPr>
          <p:cNvPr id="50" name="Content Placeholder 2">
            <a:extLst>
              <a:ext uri="{FF2B5EF4-FFF2-40B4-BE49-F238E27FC236}">
                <a16:creationId xmlns:a16="http://schemas.microsoft.com/office/drawing/2014/main" id="{D356C022-44E5-4A32-B44B-1949A9378324}"/>
              </a:ext>
            </a:extLst>
          </p:cNvPr>
          <p:cNvSpPr txBox="1">
            <a:spLocks/>
          </p:cNvSpPr>
          <p:nvPr/>
        </p:nvSpPr>
        <p:spPr bwMode="auto">
          <a:xfrm>
            <a:off x="6172664" y="3283216"/>
            <a:ext cx="1368152" cy="405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1900" kern="0" dirty="0">
                <a:solidFill>
                  <a:srgbClr val="000000"/>
                </a:solidFill>
                <a:latin typeface="Times New Roman" panose="02020603050405020304" pitchFamily="18" charset="0"/>
                <a:cs typeface="Times New Roman" panose="02020603050405020304" pitchFamily="18" charset="0"/>
              </a:rPr>
              <a:t>238,0</a:t>
            </a:r>
            <a:endParaRPr lang="en-US" sz="1900" kern="0" dirty="0">
              <a:solidFill>
                <a:srgbClr val="000000"/>
              </a:solidFill>
            </a:endParaRPr>
          </a:p>
        </p:txBody>
      </p:sp>
      <p:sp>
        <p:nvSpPr>
          <p:cNvPr id="51" name="Rectangle 50">
            <a:extLst>
              <a:ext uri="{FF2B5EF4-FFF2-40B4-BE49-F238E27FC236}">
                <a16:creationId xmlns:a16="http://schemas.microsoft.com/office/drawing/2014/main" id="{8DB55E62-684B-43D8-9B8E-D86D9D546B2D}"/>
              </a:ext>
            </a:extLst>
          </p:cNvPr>
          <p:cNvSpPr/>
          <p:nvPr/>
        </p:nvSpPr>
        <p:spPr>
          <a:xfrm>
            <a:off x="5082243" y="2688795"/>
            <a:ext cx="668106" cy="322068"/>
          </a:xfrm>
          <a:prstGeom prst="rect">
            <a:avLst/>
          </a:prstGeom>
          <a:solidFill>
            <a:srgbClr val="FFFFFF"/>
          </a:solidFill>
          <a:ln>
            <a:solidFill>
              <a:srgbClr val="000000"/>
            </a:solidFill>
          </a:ln>
          <a:effectLst>
            <a:glow rad="101600">
              <a:srgbClr val="003300">
                <a:alpha val="60000"/>
              </a:srgb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Content Placeholder 2">
            <a:extLst>
              <a:ext uri="{FF2B5EF4-FFF2-40B4-BE49-F238E27FC236}">
                <a16:creationId xmlns:a16="http://schemas.microsoft.com/office/drawing/2014/main" id="{F282E988-E4E9-44A1-844F-CB70D7FC3D2F}"/>
              </a:ext>
            </a:extLst>
          </p:cNvPr>
          <p:cNvSpPr txBox="1">
            <a:spLocks/>
          </p:cNvSpPr>
          <p:nvPr/>
        </p:nvSpPr>
        <p:spPr bwMode="auto">
          <a:xfrm>
            <a:off x="5154251" y="2688795"/>
            <a:ext cx="1192195" cy="524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CA" sz="2700" baseline="30000" dirty="0">
                <a:solidFill>
                  <a:srgbClr val="000000"/>
                </a:solidFill>
                <a:latin typeface="Times New Roman" panose="02020603050405020304" pitchFamily="18" charset="0"/>
                <a:ea typeface="Calibri" panose="020F0502020204030204" pitchFamily="34" charset="0"/>
              </a:rPr>
              <a:t>235</a:t>
            </a:r>
            <a:r>
              <a:rPr lang="fr-CA" sz="2700" dirty="0">
                <a:solidFill>
                  <a:srgbClr val="000000"/>
                </a:solidFill>
                <a:latin typeface="Times New Roman" panose="02020603050405020304" pitchFamily="18" charset="0"/>
                <a:ea typeface="Calibri" panose="020F0502020204030204" pitchFamily="34" charset="0"/>
              </a:rPr>
              <a:t>U</a:t>
            </a:r>
            <a:r>
              <a:rPr lang="fr-CA" sz="2700" baseline="30000" dirty="0">
                <a:solidFill>
                  <a:srgbClr val="000000"/>
                </a:solidFill>
                <a:latin typeface="Times New Roman" panose="02020603050405020304" pitchFamily="18" charset="0"/>
                <a:ea typeface="Calibri" panose="020F0502020204030204" pitchFamily="34" charset="0"/>
              </a:rPr>
              <a:t>2+</a:t>
            </a:r>
            <a:endParaRPr lang="fr-FR" sz="2700" kern="0" dirty="0">
              <a:solidFill>
                <a:srgbClr val="000000"/>
              </a:solidFill>
              <a:latin typeface="Times New Roman" panose="02020603050405020304" pitchFamily="18" charset="0"/>
              <a:cs typeface="Times New Roman" panose="02020603050405020304" pitchFamily="18" charset="0"/>
            </a:endParaRPr>
          </a:p>
        </p:txBody>
      </p:sp>
      <p:cxnSp>
        <p:nvCxnSpPr>
          <p:cNvPr id="4" name="Straight Connector 3">
            <a:extLst>
              <a:ext uri="{FF2B5EF4-FFF2-40B4-BE49-F238E27FC236}">
                <a16:creationId xmlns:a16="http://schemas.microsoft.com/office/drawing/2014/main" id="{01205F47-4006-4098-A8C4-0DEEAD814A6C}"/>
              </a:ext>
            </a:extLst>
          </p:cNvPr>
          <p:cNvCxnSpPr/>
          <p:nvPr/>
        </p:nvCxnSpPr>
        <p:spPr>
          <a:xfrm>
            <a:off x="6420380" y="3467701"/>
            <a:ext cx="872721" cy="0"/>
          </a:xfrm>
          <a:prstGeom prst="line">
            <a:avLst/>
          </a:prstGeom>
          <a:ln>
            <a:solidFill>
              <a:srgbClr val="C00000"/>
            </a:solidFill>
          </a:ln>
          <a:effectLst/>
        </p:spPr>
        <p:style>
          <a:lnRef idx="2">
            <a:schemeClr val="accent1"/>
          </a:lnRef>
          <a:fillRef idx="0">
            <a:schemeClr val="accent1"/>
          </a:fillRef>
          <a:effectRef idx="1">
            <a:schemeClr val="accent1"/>
          </a:effectRef>
          <a:fontRef idx="minor">
            <a:schemeClr val="tx1"/>
          </a:fontRef>
        </p:style>
      </p:cxnSp>
      <p:sp>
        <p:nvSpPr>
          <p:cNvPr id="52" name="Content Placeholder 2">
            <a:extLst>
              <a:ext uri="{FF2B5EF4-FFF2-40B4-BE49-F238E27FC236}">
                <a16:creationId xmlns:a16="http://schemas.microsoft.com/office/drawing/2014/main" id="{C92B3DF6-B362-41A6-93FD-B5A39900D4A4}"/>
              </a:ext>
            </a:extLst>
          </p:cNvPr>
          <p:cNvSpPr txBox="1">
            <a:spLocks/>
          </p:cNvSpPr>
          <p:nvPr/>
        </p:nvSpPr>
        <p:spPr bwMode="auto">
          <a:xfrm>
            <a:off x="5336766" y="3639161"/>
            <a:ext cx="3267682" cy="1371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spcBef>
                <a:spcPts val="0"/>
              </a:spcBef>
              <a:buFontTx/>
              <a:buNone/>
            </a:pPr>
            <a:r>
              <a:rPr lang="fr-FR" sz="2700" kern="0" dirty="0">
                <a:solidFill>
                  <a:srgbClr val="000000"/>
                </a:solidFill>
                <a:latin typeface="Times New Roman" panose="02020603050405020304" pitchFamily="18" charset="0"/>
                <a:cs typeface="Times New Roman" panose="02020603050405020304" pitchFamily="18" charset="0"/>
              </a:rPr>
              <a:t>#p = 92</a:t>
            </a:r>
          </a:p>
          <a:p>
            <a:pPr marL="0" indent="0">
              <a:spcBef>
                <a:spcPts val="0"/>
              </a:spcBef>
              <a:buFontTx/>
              <a:buNone/>
            </a:pPr>
            <a:r>
              <a:rPr lang="fr-FR" sz="2700" kern="0" dirty="0">
                <a:solidFill>
                  <a:srgbClr val="000000"/>
                </a:solidFill>
                <a:latin typeface="Times New Roman" panose="02020603050405020304" pitchFamily="18" charset="0"/>
                <a:cs typeface="Times New Roman" panose="02020603050405020304" pitchFamily="18" charset="0"/>
              </a:rPr>
              <a:t>#n = 235 – 92 = 143</a:t>
            </a:r>
          </a:p>
          <a:p>
            <a:pPr marL="0" indent="0">
              <a:spcBef>
                <a:spcPts val="0"/>
              </a:spcBef>
              <a:buFontTx/>
              <a:buNone/>
            </a:pPr>
            <a:r>
              <a:rPr lang="fr-FR" sz="2700" kern="0" dirty="0">
                <a:solidFill>
                  <a:srgbClr val="000000"/>
                </a:solidFill>
                <a:latin typeface="Times New Roman" panose="02020603050405020304" pitchFamily="18" charset="0"/>
                <a:cs typeface="Times New Roman" panose="02020603050405020304" pitchFamily="18" charset="0"/>
              </a:rPr>
              <a:t>#</a:t>
            </a:r>
            <a:r>
              <a:rPr lang="fr-CA" sz="2700" kern="0" dirty="0">
                <a:solidFill>
                  <a:srgbClr val="000000"/>
                </a:solidFill>
                <a:latin typeface="Times New Roman" panose="02020603050405020304" pitchFamily="18" charset="0"/>
                <a:cs typeface="Times New Roman" panose="02020603050405020304" pitchFamily="18" charset="0"/>
              </a:rPr>
              <a:t>e</a:t>
            </a:r>
            <a:r>
              <a:rPr lang="fr-CA" sz="2700" kern="0" baseline="30000" dirty="0">
                <a:solidFill>
                  <a:srgbClr val="000000"/>
                </a:solidFill>
                <a:latin typeface="Times New Roman" panose="02020603050405020304" pitchFamily="18" charset="0"/>
                <a:cs typeface="Times New Roman" panose="02020603050405020304" pitchFamily="18" charset="0"/>
              </a:rPr>
              <a:t>- </a:t>
            </a:r>
            <a:r>
              <a:rPr lang="fr-FR" sz="2700" kern="0" dirty="0">
                <a:solidFill>
                  <a:srgbClr val="000000"/>
                </a:solidFill>
                <a:latin typeface="Times New Roman" panose="02020603050405020304" pitchFamily="18" charset="0"/>
                <a:cs typeface="Times New Roman" panose="02020603050405020304" pitchFamily="18" charset="0"/>
              </a:rPr>
              <a:t>= 92 – (2) = 90</a:t>
            </a:r>
            <a:endParaRPr lang="en-US" sz="2700" kern="0" dirty="0">
              <a:solidFill>
                <a:srgbClr val="000000"/>
              </a:solidFill>
            </a:endParaRPr>
          </a:p>
        </p:txBody>
      </p:sp>
    </p:spTree>
    <p:extLst>
      <p:ext uri="{BB962C8B-B14F-4D97-AF65-F5344CB8AC3E}">
        <p14:creationId xmlns:p14="http://schemas.microsoft.com/office/powerpoint/2010/main" val="19080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0"/>
                                        </p:tgtEl>
                                        <p:attrNameLst>
                                          <p:attrName>style.visibility</p:attrName>
                                        </p:attrNameLst>
                                      </p:cBhvr>
                                      <p:to>
                                        <p:strVal val="visible"/>
                                      </p:to>
                                    </p:set>
                                    <p:anim calcmode="lin" valueType="num">
                                      <p:cBhvr additive="base">
                                        <p:cTn id="31" dur="500" fill="hold"/>
                                        <p:tgtEl>
                                          <p:spTgt spid="40"/>
                                        </p:tgtEl>
                                        <p:attrNameLst>
                                          <p:attrName>ppt_x</p:attrName>
                                        </p:attrNameLst>
                                      </p:cBhvr>
                                      <p:tavLst>
                                        <p:tav tm="0">
                                          <p:val>
                                            <p:strVal val="#ppt_x"/>
                                          </p:val>
                                        </p:tav>
                                        <p:tav tm="100000">
                                          <p:val>
                                            <p:strVal val="#ppt_x"/>
                                          </p:val>
                                        </p:tav>
                                      </p:tavLst>
                                    </p:anim>
                                    <p:anim calcmode="lin" valueType="num">
                                      <p:cBhvr additive="base">
                                        <p:cTn id="32"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ppt_x"/>
                                          </p:val>
                                        </p:tav>
                                        <p:tav tm="100000">
                                          <p:val>
                                            <p:strVal val="#ppt_x"/>
                                          </p:val>
                                        </p:tav>
                                      </p:tavLst>
                                    </p:anim>
                                    <p:anim calcmode="lin" valueType="num">
                                      <p:cBhvr additive="base">
                                        <p:cTn id="42" dur="500" fill="hold"/>
                                        <p:tgtEl>
                                          <p:spTgt spid="19"/>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additive="base">
                                        <p:cTn id="45" dur="500" fill="hold"/>
                                        <p:tgtEl>
                                          <p:spTgt spid="21"/>
                                        </p:tgtEl>
                                        <p:attrNameLst>
                                          <p:attrName>ppt_x</p:attrName>
                                        </p:attrNameLst>
                                      </p:cBhvr>
                                      <p:tavLst>
                                        <p:tav tm="0">
                                          <p:val>
                                            <p:strVal val="#ppt_x"/>
                                          </p:val>
                                        </p:tav>
                                        <p:tav tm="100000">
                                          <p:val>
                                            <p:strVal val="#ppt_x"/>
                                          </p:val>
                                        </p:tav>
                                      </p:tavLst>
                                    </p:anim>
                                    <p:anim calcmode="lin" valueType="num">
                                      <p:cBhvr additive="base">
                                        <p:cTn id="46" dur="500" fill="hold"/>
                                        <p:tgtEl>
                                          <p:spTgt spid="21"/>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 calcmode="lin" valueType="num">
                                      <p:cBhvr additive="base">
                                        <p:cTn id="53" dur="500" fill="hold"/>
                                        <p:tgtEl>
                                          <p:spTgt spid="23"/>
                                        </p:tgtEl>
                                        <p:attrNameLst>
                                          <p:attrName>ppt_x</p:attrName>
                                        </p:attrNameLst>
                                      </p:cBhvr>
                                      <p:tavLst>
                                        <p:tav tm="0">
                                          <p:val>
                                            <p:strVal val="#ppt_x"/>
                                          </p:val>
                                        </p:tav>
                                        <p:tav tm="100000">
                                          <p:val>
                                            <p:strVal val="#ppt_x"/>
                                          </p:val>
                                        </p:tav>
                                      </p:tavLst>
                                    </p:anim>
                                    <p:anim calcmode="lin" valueType="num">
                                      <p:cBhvr additive="base">
                                        <p:cTn id="54" dur="500" fill="hold"/>
                                        <p:tgtEl>
                                          <p:spTgt spid="23"/>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additive="base">
                                        <p:cTn id="57" dur="500" fill="hold"/>
                                        <p:tgtEl>
                                          <p:spTgt spid="24"/>
                                        </p:tgtEl>
                                        <p:attrNameLst>
                                          <p:attrName>ppt_x</p:attrName>
                                        </p:attrNameLst>
                                      </p:cBhvr>
                                      <p:tavLst>
                                        <p:tav tm="0">
                                          <p:val>
                                            <p:strVal val="#ppt_x"/>
                                          </p:val>
                                        </p:tav>
                                        <p:tav tm="100000">
                                          <p:val>
                                            <p:strVal val="#ppt_x"/>
                                          </p:val>
                                        </p:tav>
                                      </p:tavLst>
                                    </p:anim>
                                    <p:anim calcmode="lin" valueType="num">
                                      <p:cBhvr additive="base">
                                        <p:cTn id="58" dur="500" fill="hold"/>
                                        <p:tgtEl>
                                          <p:spTgt spid="24"/>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anim calcmode="lin" valueType="num">
                                      <p:cBhvr additive="base">
                                        <p:cTn id="61" dur="500" fill="hold"/>
                                        <p:tgtEl>
                                          <p:spTgt spid="41"/>
                                        </p:tgtEl>
                                        <p:attrNameLst>
                                          <p:attrName>ppt_x</p:attrName>
                                        </p:attrNameLst>
                                      </p:cBhvr>
                                      <p:tavLst>
                                        <p:tav tm="0">
                                          <p:val>
                                            <p:strVal val="#ppt_x"/>
                                          </p:val>
                                        </p:tav>
                                        <p:tav tm="100000">
                                          <p:val>
                                            <p:strVal val="#ppt_x"/>
                                          </p:val>
                                        </p:tav>
                                      </p:tavLst>
                                    </p:anim>
                                    <p:anim calcmode="lin" valueType="num">
                                      <p:cBhvr additive="base">
                                        <p:cTn id="62"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additive="base">
                                        <p:cTn id="67" dur="500" fill="hold"/>
                                        <p:tgtEl>
                                          <p:spTgt spid="25"/>
                                        </p:tgtEl>
                                        <p:attrNameLst>
                                          <p:attrName>ppt_x</p:attrName>
                                        </p:attrNameLst>
                                      </p:cBhvr>
                                      <p:tavLst>
                                        <p:tav tm="0">
                                          <p:val>
                                            <p:strVal val="#ppt_x"/>
                                          </p:val>
                                        </p:tav>
                                        <p:tav tm="100000">
                                          <p:val>
                                            <p:strVal val="#ppt_x"/>
                                          </p:val>
                                        </p:tav>
                                      </p:tavLst>
                                    </p:anim>
                                    <p:anim calcmode="lin" valueType="num">
                                      <p:cBhvr additive="base">
                                        <p:cTn id="68" dur="500" fill="hold"/>
                                        <p:tgtEl>
                                          <p:spTgt spid="2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 calcmode="lin" valueType="num">
                                      <p:cBhvr additive="base">
                                        <p:cTn id="71" dur="500" fill="hold"/>
                                        <p:tgtEl>
                                          <p:spTgt spid="26"/>
                                        </p:tgtEl>
                                        <p:attrNameLst>
                                          <p:attrName>ppt_x</p:attrName>
                                        </p:attrNameLst>
                                      </p:cBhvr>
                                      <p:tavLst>
                                        <p:tav tm="0">
                                          <p:val>
                                            <p:strVal val="#ppt_x"/>
                                          </p:val>
                                        </p:tav>
                                        <p:tav tm="100000">
                                          <p:val>
                                            <p:strVal val="#ppt_x"/>
                                          </p:val>
                                        </p:tav>
                                      </p:tavLst>
                                    </p:anim>
                                    <p:anim calcmode="lin" valueType="num">
                                      <p:cBhvr additive="base">
                                        <p:cTn id="72" dur="500" fill="hold"/>
                                        <p:tgtEl>
                                          <p:spTgt spid="26"/>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7"/>
                                        </p:tgtEl>
                                        <p:attrNameLst>
                                          <p:attrName>style.visibility</p:attrName>
                                        </p:attrNameLst>
                                      </p:cBhvr>
                                      <p:to>
                                        <p:strVal val="visible"/>
                                      </p:to>
                                    </p:set>
                                    <p:anim calcmode="lin" valueType="num">
                                      <p:cBhvr additive="base">
                                        <p:cTn id="75" dur="500" fill="hold"/>
                                        <p:tgtEl>
                                          <p:spTgt spid="27"/>
                                        </p:tgtEl>
                                        <p:attrNameLst>
                                          <p:attrName>ppt_x</p:attrName>
                                        </p:attrNameLst>
                                      </p:cBhvr>
                                      <p:tavLst>
                                        <p:tav tm="0">
                                          <p:val>
                                            <p:strVal val="#ppt_x"/>
                                          </p:val>
                                        </p:tav>
                                        <p:tav tm="100000">
                                          <p:val>
                                            <p:strVal val="#ppt_x"/>
                                          </p:val>
                                        </p:tav>
                                      </p:tavLst>
                                    </p:anim>
                                    <p:anim calcmode="lin" valueType="num">
                                      <p:cBhvr additive="base">
                                        <p:cTn id="76" dur="500" fill="hold"/>
                                        <p:tgtEl>
                                          <p:spTgt spid="27"/>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 calcmode="lin" valueType="num">
                                      <p:cBhvr additive="base">
                                        <p:cTn id="79" dur="500" fill="hold"/>
                                        <p:tgtEl>
                                          <p:spTgt spid="28"/>
                                        </p:tgtEl>
                                        <p:attrNameLst>
                                          <p:attrName>ppt_x</p:attrName>
                                        </p:attrNameLst>
                                      </p:cBhvr>
                                      <p:tavLst>
                                        <p:tav tm="0">
                                          <p:val>
                                            <p:strVal val="#ppt_x"/>
                                          </p:val>
                                        </p:tav>
                                        <p:tav tm="100000">
                                          <p:val>
                                            <p:strVal val="#ppt_x"/>
                                          </p:val>
                                        </p:tav>
                                      </p:tavLst>
                                    </p:anim>
                                    <p:anim calcmode="lin" valueType="num">
                                      <p:cBhvr additive="base">
                                        <p:cTn id="80" dur="500" fill="hold"/>
                                        <p:tgtEl>
                                          <p:spTgt spid="28"/>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additive="base">
                                        <p:cTn id="83" dur="500" fill="hold"/>
                                        <p:tgtEl>
                                          <p:spTgt spid="29"/>
                                        </p:tgtEl>
                                        <p:attrNameLst>
                                          <p:attrName>ppt_x</p:attrName>
                                        </p:attrNameLst>
                                      </p:cBhvr>
                                      <p:tavLst>
                                        <p:tav tm="0">
                                          <p:val>
                                            <p:strVal val="#ppt_x"/>
                                          </p:val>
                                        </p:tav>
                                        <p:tav tm="100000">
                                          <p:val>
                                            <p:strVal val="#ppt_x"/>
                                          </p:val>
                                        </p:tav>
                                      </p:tavLst>
                                    </p:anim>
                                    <p:anim calcmode="lin" valueType="num">
                                      <p:cBhvr additive="base">
                                        <p:cTn id="84" dur="500" fill="hold"/>
                                        <p:tgtEl>
                                          <p:spTgt spid="29"/>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additive="base">
                                        <p:cTn id="87" dur="500" fill="hold"/>
                                        <p:tgtEl>
                                          <p:spTgt spid="30"/>
                                        </p:tgtEl>
                                        <p:attrNameLst>
                                          <p:attrName>ppt_x</p:attrName>
                                        </p:attrNameLst>
                                      </p:cBhvr>
                                      <p:tavLst>
                                        <p:tav tm="0">
                                          <p:val>
                                            <p:strVal val="#ppt_x"/>
                                          </p:val>
                                        </p:tav>
                                        <p:tav tm="100000">
                                          <p:val>
                                            <p:strVal val="#ppt_x"/>
                                          </p:val>
                                        </p:tav>
                                      </p:tavLst>
                                    </p:anim>
                                    <p:anim calcmode="lin" valueType="num">
                                      <p:cBhvr additive="base">
                                        <p:cTn id="88" dur="500" fill="hold"/>
                                        <p:tgtEl>
                                          <p:spTgt spid="30"/>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42"/>
                                        </p:tgtEl>
                                        <p:attrNameLst>
                                          <p:attrName>style.visibility</p:attrName>
                                        </p:attrNameLst>
                                      </p:cBhvr>
                                      <p:to>
                                        <p:strVal val="visible"/>
                                      </p:to>
                                    </p:set>
                                    <p:anim calcmode="lin" valueType="num">
                                      <p:cBhvr additive="base">
                                        <p:cTn id="91" dur="500" fill="hold"/>
                                        <p:tgtEl>
                                          <p:spTgt spid="42"/>
                                        </p:tgtEl>
                                        <p:attrNameLst>
                                          <p:attrName>ppt_x</p:attrName>
                                        </p:attrNameLst>
                                      </p:cBhvr>
                                      <p:tavLst>
                                        <p:tav tm="0">
                                          <p:val>
                                            <p:strVal val="#ppt_x"/>
                                          </p:val>
                                        </p:tav>
                                        <p:tav tm="100000">
                                          <p:val>
                                            <p:strVal val="#ppt_x"/>
                                          </p:val>
                                        </p:tav>
                                      </p:tavLst>
                                    </p:anim>
                                    <p:anim calcmode="lin" valueType="num">
                                      <p:cBhvr additive="base">
                                        <p:cTn id="92"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45"/>
                                        </p:tgtEl>
                                        <p:attrNameLst>
                                          <p:attrName>style.visibility</p:attrName>
                                        </p:attrNameLst>
                                      </p:cBhvr>
                                      <p:to>
                                        <p:strVal val="visible"/>
                                      </p:to>
                                    </p:set>
                                    <p:anim calcmode="lin" valueType="num">
                                      <p:cBhvr additive="base">
                                        <p:cTn id="97" dur="500" fill="hold"/>
                                        <p:tgtEl>
                                          <p:spTgt spid="45"/>
                                        </p:tgtEl>
                                        <p:attrNameLst>
                                          <p:attrName>ppt_x</p:attrName>
                                        </p:attrNameLst>
                                      </p:cBhvr>
                                      <p:tavLst>
                                        <p:tav tm="0">
                                          <p:val>
                                            <p:strVal val="#ppt_x"/>
                                          </p:val>
                                        </p:tav>
                                        <p:tav tm="100000">
                                          <p:val>
                                            <p:strVal val="#ppt_x"/>
                                          </p:val>
                                        </p:tav>
                                      </p:tavLst>
                                    </p:anim>
                                    <p:anim calcmode="lin" valueType="num">
                                      <p:cBhvr additive="base">
                                        <p:cTn id="98" dur="500" fill="hold"/>
                                        <p:tgtEl>
                                          <p:spTgt spid="45"/>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46"/>
                                        </p:tgtEl>
                                        <p:attrNameLst>
                                          <p:attrName>style.visibility</p:attrName>
                                        </p:attrNameLst>
                                      </p:cBhvr>
                                      <p:to>
                                        <p:strVal val="visible"/>
                                      </p:to>
                                    </p:set>
                                    <p:anim calcmode="lin" valueType="num">
                                      <p:cBhvr additive="base">
                                        <p:cTn id="101" dur="500" fill="hold"/>
                                        <p:tgtEl>
                                          <p:spTgt spid="46"/>
                                        </p:tgtEl>
                                        <p:attrNameLst>
                                          <p:attrName>ppt_x</p:attrName>
                                        </p:attrNameLst>
                                      </p:cBhvr>
                                      <p:tavLst>
                                        <p:tav tm="0">
                                          <p:val>
                                            <p:strVal val="#ppt_x"/>
                                          </p:val>
                                        </p:tav>
                                        <p:tav tm="100000">
                                          <p:val>
                                            <p:strVal val="#ppt_x"/>
                                          </p:val>
                                        </p:tav>
                                      </p:tavLst>
                                    </p:anim>
                                    <p:anim calcmode="lin" valueType="num">
                                      <p:cBhvr additive="base">
                                        <p:cTn id="102" dur="500" fill="hold"/>
                                        <p:tgtEl>
                                          <p:spTgt spid="46"/>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47"/>
                                        </p:tgtEl>
                                        <p:attrNameLst>
                                          <p:attrName>style.visibility</p:attrName>
                                        </p:attrNameLst>
                                      </p:cBhvr>
                                      <p:to>
                                        <p:strVal val="visible"/>
                                      </p:to>
                                    </p:set>
                                    <p:anim calcmode="lin" valueType="num">
                                      <p:cBhvr additive="base">
                                        <p:cTn id="105" dur="500" fill="hold"/>
                                        <p:tgtEl>
                                          <p:spTgt spid="47"/>
                                        </p:tgtEl>
                                        <p:attrNameLst>
                                          <p:attrName>ppt_x</p:attrName>
                                        </p:attrNameLst>
                                      </p:cBhvr>
                                      <p:tavLst>
                                        <p:tav tm="0">
                                          <p:val>
                                            <p:strVal val="#ppt_x"/>
                                          </p:val>
                                        </p:tav>
                                        <p:tav tm="100000">
                                          <p:val>
                                            <p:strVal val="#ppt_x"/>
                                          </p:val>
                                        </p:tav>
                                      </p:tavLst>
                                    </p:anim>
                                    <p:anim calcmode="lin" valueType="num">
                                      <p:cBhvr additive="base">
                                        <p:cTn id="106" dur="500" fill="hold"/>
                                        <p:tgtEl>
                                          <p:spTgt spid="47"/>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48"/>
                                        </p:tgtEl>
                                        <p:attrNameLst>
                                          <p:attrName>style.visibility</p:attrName>
                                        </p:attrNameLst>
                                      </p:cBhvr>
                                      <p:to>
                                        <p:strVal val="visible"/>
                                      </p:to>
                                    </p:set>
                                    <p:anim calcmode="lin" valueType="num">
                                      <p:cBhvr additive="base">
                                        <p:cTn id="109" dur="500" fill="hold"/>
                                        <p:tgtEl>
                                          <p:spTgt spid="48"/>
                                        </p:tgtEl>
                                        <p:attrNameLst>
                                          <p:attrName>ppt_x</p:attrName>
                                        </p:attrNameLst>
                                      </p:cBhvr>
                                      <p:tavLst>
                                        <p:tav tm="0">
                                          <p:val>
                                            <p:strVal val="#ppt_x"/>
                                          </p:val>
                                        </p:tav>
                                        <p:tav tm="100000">
                                          <p:val>
                                            <p:strVal val="#ppt_x"/>
                                          </p:val>
                                        </p:tav>
                                      </p:tavLst>
                                    </p:anim>
                                    <p:anim calcmode="lin" valueType="num">
                                      <p:cBhvr additive="base">
                                        <p:cTn id="110" dur="500" fill="hold"/>
                                        <p:tgtEl>
                                          <p:spTgt spid="48"/>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49"/>
                                        </p:tgtEl>
                                        <p:attrNameLst>
                                          <p:attrName>style.visibility</p:attrName>
                                        </p:attrNameLst>
                                      </p:cBhvr>
                                      <p:to>
                                        <p:strVal val="visible"/>
                                      </p:to>
                                    </p:set>
                                    <p:anim calcmode="lin" valueType="num">
                                      <p:cBhvr additive="base">
                                        <p:cTn id="113" dur="500" fill="hold"/>
                                        <p:tgtEl>
                                          <p:spTgt spid="49"/>
                                        </p:tgtEl>
                                        <p:attrNameLst>
                                          <p:attrName>ppt_x</p:attrName>
                                        </p:attrNameLst>
                                      </p:cBhvr>
                                      <p:tavLst>
                                        <p:tav tm="0">
                                          <p:val>
                                            <p:strVal val="#ppt_x"/>
                                          </p:val>
                                        </p:tav>
                                        <p:tav tm="100000">
                                          <p:val>
                                            <p:strVal val="#ppt_x"/>
                                          </p:val>
                                        </p:tav>
                                      </p:tavLst>
                                    </p:anim>
                                    <p:anim calcmode="lin" valueType="num">
                                      <p:cBhvr additive="base">
                                        <p:cTn id="114" dur="500" fill="hold"/>
                                        <p:tgtEl>
                                          <p:spTgt spid="49"/>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50"/>
                                        </p:tgtEl>
                                        <p:attrNameLst>
                                          <p:attrName>style.visibility</p:attrName>
                                        </p:attrNameLst>
                                      </p:cBhvr>
                                      <p:to>
                                        <p:strVal val="visible"/>
                                      </p:to>
                                    </p:set>
                                    <p:anim calcmode="lin" valueType="num">
                                      <p:cBhvr additive="base">
                                        <p:cTn id="117" dur="500" fill="hold"/>
                                        <p:tgtEl>
                                          <p:spTgt spid="50"/>
                                        </p:tgtEl>
                                        <p:attrNameLst>
                                          <p:attrName>ppt_x</p:attrName>
                                        </p:attrNameLst>
                                      </p:cBhvr>
                                      <p:tavLst>
                                        <p:tav tm="0">
                                          <p:val>
                                            <p:strVal val="#ppt_x"/>
                                          </p:val>
                                        </p:tav>
                                        <p:tav tm="100000">
                                          <p:val>
                                            <p:strVal val="#ppt_x"/>
                                          </p:val>
                                        </p:tav>
                                      </p:tavLst>
                                    </p:anim>
                                    <p:anim calcmode="lin" valueType="num">
                                      <p:cBhvr additive="base">
                                        <p:cTn id="118" dur="500" fill="hold"/>
                                        <p:tgtEl>
                                          <p:spTgt spid="50"/>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43"/>
                                        </p:tgtEl>
                                        <p:attrNameLst>
                                          <p:attrName>style.visibility</p:attrName>
                                        </p:attrNameLst>
                                      </p:cBhvr>
                                      <p:to>
                                        <p:strVal val="visible"/>
                                      </p:to>
                                    </p:set>
                                    <p:anim calcmode="lin" valueType="num">
                                      <p:cBhvr additive="base">
                                        <p:cTn id="121" dur="500" fill="hold"/>
                                        <p:tgtEl>
                                          <p:spTgt spid="43"/>
                                        </p:tgtEl>
                                        <p:attrNameLst>
                                          <p:attrName>ppt_x</p:attrName>
                                        </p:attrNameLst>
                                      </p:cBhvr>
                                      <p:tavLst>
                                        <p:tav tm="0">
                                          <p:val>
                                            <p:strVal val="#ppt_x"/>
                                          </p:val>
                                        </p:tav>
                                        <p:tav tm="100000">
                                          <p:val>
                                            <p:strVal val="#ppt_x"/>
                                          </p:val>
                                        </p:tav>
                                      </p:tavLst>
                                    </p:anim>
                                    <p:anim calcmode="lin" valueType="num">
                                      <p:cBhvr additive="base">
                                        <p:cTn id="12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38"/>
                                        </p:tgtEl>
                                        <p:attrNameLst>
                                          <p:attrName>style.visibility</p:attrName>
                                        </p:attrNameLst>
                                      </p:cBhvr>
                                      <p:to>
                                        <p:strVal val="visible"/>
                                      </p:to>
                                    </p:set>
                                    <p:anim calcmode="lin" valueType="num">
                                      <p:cBhvr additive="base">
                                        <p:cTn id="127" dur="500" fill="hold"/>
                                        <p:tgtEl>
                                          <p:spTgt spid="38"/>
                                        </p:tgtEl>
                                        <p:attrNameLst>
                                          <p:attrName>ppt_x</p:attrName>
                                        </p:attrNameLst>
                                      </p:cBhvr>
                                      <p:tavLst>
                                        <p:tav tm="0">
                                          <p:val>
                                            <p:strVal val="#ppt_x"/>
                                          </p:val>
                                        </p:tav>
                                        <p:tav tm="100000">
                                          <p:val>
                                            <p:strVal val="#ppt_x"/>
                                          </p:val>
                                        </p:tav>
                                      </p:tavLst>
                                    </p:anim>
                                    <p:anim calcmode="lin" valueType="num">
                                      <p:cBhvr additive="base">
                                        <p:cTn id="12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39"/>
                                        </p:tgtEl>
                                        <p:attrNameLst>
                                          <p:attrName>style.visibility</p:attrName>
                                        </p:attrNameLst>
                                      </p:cBhvr>
                                      <p:to>
                                        <p:strVal val="visible"/>
                                      </p:to>
                                    </p:set>
                                    <p:anim calcmode="lin" valueType="num">
                                      <p:cBhvr additive="base">
                                        <p:cTn id="133" dur="500" fill="hold"/>
                                        <p:tgtEl>
                                          <p:spTgt spid="39"/>
                                        </p:tgtEl>
                                        <p:attrNameLst>
                                          <p:attrName>ppt_x</p:attrName>
                                        </p:attrNameLst>
                                      </p:cBhvr>
                                      <p:tavLst>
                                        <p:tav tm="0">
                                          <p:val>
                                            <p:strVal val="#ppt_x"/>
                                          </p:val>
                                        </p:tav>
                                        <p:tav tm="100000">
                                          <p:val>
                                            <p:strVal val="#ppt_x"/>
                                          </p:val>
                                        </p:tav>
                                      </p:tavLst>
                                    </p:anim>
                                    <p:anim calcmode="lin" valueType="num">
                                      <p:cBhvr additive="base">
                                        <p:cTn id="13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44"/>
                                        </p:tgtEl>
                                        <p:attrNameLst>
                                          <p:attrName>style.visibility</p:attrName>
                                        </p:attrNameLst>
                                      </p:cBhvr>
                                      <p:to>
                                        <p:strVal val="visible"/>
                                      </p:to>
                                    </p:set>
                                    <p:anim calcmode="lin" valueType="num">
                                      <p:cBhvr additive="base">
                                        <p:cTn id="139" dur="500" fill="hold"/>
                                        <p:tgtEl>
                                          <p:spTgt spid="44"/>
                                        </p:tgtEl>
                                        <p:attrNameLst>
                                          <p:attrName>ppt_x</p:attrName>
                                        </p:attrNameLst>
                                      </p:cBhvr>
                                      <p:tavLst>
                                        <p:tav tm="0">
                                          <p:val>
                                            <p:strVal val="#ppt_x"/>
                                          </p:val>
                                        </p:tav>
                                        <p:tav tm="100000">
                                          <p:val>
                                            <p:strVal val="#ppt_x"/>
                                          </p:val>
                                        </p:tav>
                                      </p:tavLst>
                                    </p:anim>
                                    <p:anim calcmode="lin" valueType="num">
                                      <p:cBhvr additive="base">
                                        <p:cTn id="140"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nodeType="clickEffect">
                                  <p:stCondLst>
                                    <p:cond delay="0"/>
                                  </p:stCondLst>
                                  <p:childTnLst>
                                    <p:set>
                                      <p:cBhvr>
                                        <p:cTn id="144" dur="1" fill="hold">
                                          <p:stCondLst>
                                            <p:cond delay="0"/>
                                          </p:stCondLst>
                                        </p:cTn>
                                        <p:tgtEl>
                                          <p:spTgt spid="4"/>
                                        </p:tgtEl>
                                        <p:attrNameLst>
                                          <p:attrName>style.visibility</p:attrName>
                                        </p:attrNameLst>
                                      </p:cBhvr>
                                      <p:to>
                                        <p:strVal val="visible"/>
                                      </p:to>
                                    </p:set>
                                    <p:anim calcmode="lin" valueType="num">
                                      <p:cBhvr additive="base">
                                        <p:cTn id="145" dur="500" fill="hold"/>
                                        <p:tgtEl>
                                          <p:spTgt spid="4"/>
                                        </p:tgtEl>
                                        <p:attrNameLst>
                                          <p:attrName>ppt_x</p:attrName>
                                        </p:attrNameLst>
                                      </p:cBhvr>
                                      <p:tavLst>
                                        <p:tav tm="0">
                                          <p:val>
                                            <p:strVal val="#ppt_x"/>
                                          </p:val>
                                        </p:tav>
                                        <p:tav tm="100000">
                                          <p:val>
                                            <p:strVal val="#ppt_x"/>
                                          </p:val>
                                        </p:tav>
                                      </p:tavLst>
                                    </p:anim>
                                    <p:anim calcmode="lin" valueType="num">
                                      <p:cBhvr additive="base">
                                        <p:cTn id="14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51"/>
                                        </p:tgtEl>
                                        <p:attrNameLst>
                                          <p:attrName>style.visibility</p:attrName>
                                        </p:attrNameLst>
                                      </p:cBhvr>
                                      <p:to>
                                        <p:strVal val="visible"/>
                                      </p:to>
                                    </p:set>
                                    <p:anim calcmode="lin" valueType="num">
                                      <p:cBhvr additive="base">
                                        <p:cTn id="151" dur="500" fill="hold"/>
                                        <p:tgtEl>
                                          <p:spTgt spid="51"/>
                                        </p:tgtEl>
                                        <p:attrNameLst>
                                          <p:attrName>ppt_x</p:attrName>
                                        </p:attrNameLst>
                                      </p:cBhvr>
                                      <p:tavLst>
                                        <p:tav tm="0">
                                          <p:val>
                                            <p:strVal val="#ppt_x"/>
                                          </p:val>
                                        </p:tav>
                                        <p:tav tm="100000">
                                          <p:val>
                                            <p:strVal val="#ppt_x"/>
                                          </p:val>
                                        </p:tav>
                                      </p:tavLst>
                                    </p:anim>
                                    <p:anim calcmode="lin" valueType="num">
                                      <p:cBhvr additive="base">
                                        <p:cTn id="152"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52"/>
                                        </p:tgtEl>
                                        <p:attrNameLst>
                                          <p:attrName>style.visibility</p:attrName>
                                        </p:attrNameLst>
                                      </p:cBhvr>
                                      <p:to>
                                        <p:strVal val="visible"/>
                                      </p:to>
                                    </p:set>
                                    <p:anim calcmode="lin" valueType="num">
                                      <p:cBhvr additive="base">
                                        <p:cTn id="157" dur="500" fill="hold"/>
                                        <p:tgtEl>
                                          <p:spTgt spid="52"/>
                                        </p:tgtEl>
                                        <p:attrNameLst>
                                          <p:attrName>ppt_x</p:attrName>
                                        </p:attrNameLst>
                                      </p:cBhvr>
                                      <p:tavLst>
                                        <p:tav tm="0">
                                          <p:val>
                                            <p:strVal val="#ppt_x"/>
                                          </p:val>
                                        </p:tav>
                                        <p:tav tm="100000">
                                          <p:val>
                                            <p:strVal val="#ppt_x"/>
                                          </p:val>
                                        </p:tav>
                                      </p:tavLst>
                                    </p:anim>
                                    <p:anim calcmode="lin" valueType="num">
                                      <p:cBhvr additive="base">
                                        <p:cTn id="158"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2" grpId="0"/>
      <p:bldP spid="13" grpId="0"/>
      <p:bldP spid="16" grpId="0"/>
      <p:bldP spid="17" grpId="0"/>
      <p:bldP spid="18" grpId="0" animBg="1"/>
      <p:bldP spid="19" grpId="0"/>
      <p:bldP spid="21" grpId="0"/>
      <p:bldP spid="22" grpId="0"/>
      <p:bldP spid="23" grpId="0"/>
      <p:bldP spid="24" grpId="0"/>
      <p:bldP spid="25" grpId="0" animBg="1"/>
      <p:bldP spid="26" grpId="0"/>
      <p:bldP spid="27" grpId="0"/>
      <p:bldP spid="28" grpId="0"/>
      <p:bldP spid="29" grpId="0"/>
      <p:bldP spid="30" grpId="0"/>
      <p:bldP spid="38" grpId="0"/>
      <p:bldP spid="39" grpId="0"/>
      <p:bldP spid="40" grpId="0"/>
      <p:bldP spid="41" grpId="0"/>
      <p:bldP spid="42" grpId="0"/>
      <p:bldP spid="44" grpId="0"/>
      <p:bldP spid="45" grpId="0" animBg="1"/>
      <p:bldP spid="46" grpId="0"/>
      <p:bldP spid="47" grpId="0"/>
      <p:bldP spid="48" grpId="0"/>
      <p:bldP spid="49" grpId="0"/>
      <p:bldP spid="50" grpId="0"/>
      <p:bldP spid="51" grpId="0" animBg="1"/>
      <p:bldP spid="43" grpId="0"/>
      <p:bldP spid="5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307B6EDA-F250-423E-84E5-DFE010856E2C}"/>
              </a:ext>
            </a:extLst>
          </p:cNvPr>
          <p:cNvSpPr/>
          <p:nvPr/>
        </p:nvSpPr>
        <p:spPr>
          <a:xfrm>
            <a:off x="20371" y="1044330"/>
            <a:ext cx="1815326" cy="454567"/>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6" name="Content Placeholder 2"/>
          <p:cNvSpPr txBox="1">
            <a:spLocks/>
          </p:cNvSpPr>
          <p:nvPr/>
        </p:nvSpPr>
        <p:spPr bwMode="auto">
          <a:xfrm>
            <a:off x="7545" y="1007436"/>
            <a:ext cx="8884935" cy="176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Les isotopes sont des atomes d’un élément donné qui ont le même nombre de protons, mais des nombres de neutrons différents – ils ont le même numéro atomique, mais des masses atomiques différentes.</a:t>
            </a:r>
          </a:p>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Ex. –   </a:t>
            </a:r>
          </a:p>
        </p:txBody>
      </p:sp>
      <p:sp>
        <p:nvSpPr>
          <p:cNvPr id="2" name="Title 1"/>
          <p:cNvSpPr>
            <a:spLocks noGrp="1"/>
          </p:cNvSpPr>
          <p:nvPr>
            <p:ph type="title"/>
          </p:nvPr>
        </p:nvSpPr>
        <p:spPr>
          <a:xfrm>
            <a:off x="-15881" y="457200"/>
            <a:ext cx="9175762" cy="501013"/>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Les isotopes</a:t>
            </a:r>
          </a:p>
        </p:txBody>
      </p: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E8A1FED1-6B0F-4A9F-82EA-54132CF711FF}"/>
                  </a:ext>
                </a:extLst>
              </p:cNvPr>
              <p:cNvSpPr txBox="1"/>
              <p:nvPr/>
            </p:nvSpPr>
            <p:spPr>
              <a:xfrm>
                <a:off x="1053452" y="3724371"/>
                <a:ext cx="799321" cy="5180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Pre>
                        <m:sPrePr>
                          <m:ctrlPr>
                            <a:rPr lang="en-US" sz="2700" i="1" smtClean="0">
                              <a:solidFill>
                                <a:srgbClr val="000000"/>
                              </a:solidFill>
                              <a:latin typeface="Cambria Math" panose="02040503050406030204" pitchFamily="18" charset="0"/>
                            </a:rPr>
                          </m:ctrlPr>
                        </m:sPrePr>
                        <m:sub>
                          <m:r>
                            <a:rPr lang="en-US" sz="2700" b="0" i="1" smtClean="0">
                              <a:solidFill>
                                <a:srgbClr val="000000"/>
                              </a:solidFill>
                              <a:latin typeface="Cambria Math" panose="02040503050406030204" pitchFamily="18" charset="0"/>
                            </a:rPr>
                            <m:t>6</m:t>
                          </m:r>
                        </m:sub>
                        <m:sup>
                          <m:r>
                            <a:rPr lang="en-US" sz="2700" b="0" i="1" smtClean="0">
                              <a:solidFill>
                                <a:srgbClr val="000000"/>
                              </a:solidFill>
                              <a:latin typeface="Cambria Math" panose="02040503050406030204" pitchFamily="18" charset="0"/>
                            </a:rPr>
                            <m:t>13</m:t>
                          </m:r>
                        </m:sup>
                        <m:e>
                          <m:r>
                            <a:rPr lang="en-US" sz="2700" b="0" i="1" smtClean="0">
                              <a:solidFill>
                                <a:srgbClr val="000000"/>
                              </a:solidFill>
                              <a:latin typeface="Cambria Math" panose="02040503050406030204" pitchFamily="18" charset="0"/>
                            </a:rPr>
                            <m:t>𝐶</m:t>
                          </m:r>
                        </m:e>
                      </m:sPre>
                    </m:oMath>
                  </m:oMathPara>
                </a14:m>
                <a:endParaRPr lang="en-US" sz="270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48" name="TextBox 47">
                <a:extLst>
                  <a:ext uri="{FF2B5EF4-FFF2-40B4-BE49-F238E27FC236}">
                    <a16:creationId xmlns:a16="http://schemas.microsoft.com/office/drawing/2014/main" id="{E8A1FED1-6B0F-4A9F-82EA-54132CF711FF}"/>
                  </a:ext>
                </a:extLst>
              </p:cNvPr>
              <p:cNvSpPr txBox="1">
                <a:spLocks noRot="1" noChangeAspect="1" noMove="1" noResize="1" noEditPoints="1" noAdjustHandles="1" noChangeArrowheads="1" noChangeShapeType="1" noTextEdit="1"/>
              </p:cNvSpPr>
              <p:nvPr/>
            </p:nvSpPr>
            <p:spPr>
              <a:xfrm>
                <a:off x="1053452" y="3724371"/>
                <a:ext cx="799321" cy="518091"/>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TextBox 49">
                <a:extLst>
                  <a:ext uri="{FF2B5EF4-FFF2-40B4-BE49-F238E27FC236}">
                    <a16:creationId xmlns:a16="http://schemas.microsoft.com/office/drawing/2014/main" id="{4A41B22B-C114-4C1F-8990-D9FBE38E9367}"/>
                  </a:ext>
                </a:extLst>
              </p:cNvPr>
              <p:cNvSpPr txBox="1"/>
              <p:nvPr/>
            </p:nvSpPr>
            <p:spPr>
              <a:xfrm>
                <a:off x="1053452" y="4646892"/>
                <a:ext cx="799321" cy="51603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Pre>
                        <m:sPrePr>
                          <m:ctrlPr>
                            <a:rPr lang="en-US" sz="2700" i="1" smtClean="0">
                              <a:solidFill>
                                <a:srgbClr val="000000"/>
                              </a:solidFill>
                              <a:latin typeface="Cambria Math" panose="02040503050406030204" pitchFamily="18" charset="0"/>
                            </a:rPr>
                          </m:ctrlPr>
                        </m:sPrePr>
                        <m:sub>
                          <m:r>
                            <a:rPr lang="en-US" sz="2700" b="0" i="1" smtClean="0">
                              <a:solidFill>
                                <a:srgbClr val="000000"/>
                              </a:solidFill>
                              <a:latin typeface="Cambria Math" panose="02040503050406030204" pitchFamily="18" charset="0"/>
                            </a:rPr>
                            <m:t>6</m:t>
                          </m:r>
                        </m:sub>
                        <m:sup>
                          <m:r>
                            <a:rPr lang="en-US" sz="2700" b="0" i="1" smtClean="0">
                              <a:solidFill>
                                <a:srgbClr val="000000"/>
                              </a:solidFill>
                              <a:latin typeface="Cambria Math" panose="02040503050406030204" pitchFamily="18" charset="0"/>
                            </a:rPr>
                            <m:t>12</m:t>
                          </m:r>
                        </m:sup>
                        <m:e>
                          <m:r>
                            <a:rPr lang="en-US" sz="2700" b="0" i="1" smtClean="0">
                              <a:solidFill>
                                <a:srgbClr val="000000"/>
                              </a:solidFill>
                              <a:latin typeface="Cambria Math" panose="02040503050406030204" pitchFamily="18" charset="0"/>
                            </a:rPr>
                            <m:t>𝐶</m:t>
                          </m:r>
                        </m:e>
                      </m:sPre>
                    </m:oMath>
                  </m:oMathPara>
                </a14:m>
                <a:endParaRPr lang="en-US" sz="270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50" name="TextBox 49">
                <a:extLst>
                  <a:ext uri="{FF2B5EF4-FFF2-40B4-BE49-F238E27FC236}">
                    <a16:creationId xmlns:a16="http://schemas.microsoft.com/office/drawing/2014/main" id="{4A41B22B-C114-4C1F-8990-D9FBE38E9367}"/>
                  </a:ext>
                </a:extLst>
              </p:cNvPr>
              <p:cNvSpPr txBox="1">
                <a:spLocks noRot="1" noChangeAspect="1" noMove="1" noResize="1" noEditPoints="1" noAdjustHandles="1" noChangeArrowheads="1" noChangeShapeType="1" noTextEdit="1"/>
              </p:cNvSpPr>
              <p:nvPr/>
            </p:nvSpPr>
            <p:spPr>
              <a:xfrm>
                <a:off x="1053452" y="4646892"/>
                <a:ext cx="799321" cy="516039"/>
              </a:xfrm>
              <a:prstGeom prst="rect">
                <a:avLst/>
              </a:prstGeom>
              <a:blipFill>
                <a:blip r:embed="rId3"/>
                <a:stretch>
                  <a:fillRect/>
                </a:stretch>
              </a:blipFill>
            </p:spPr>
            <p:txBody>
              <a:bodyPr/>
              <a:lstStyle/>
              <a:p>
                <a:r>
                  <a:rPr lang="en-US">
                    <a:noFill/>
                  </a:rPr>
                  <a:t> </a:t>
                </a:r>
              </a:p>
            </p:txBody>
          </p:sp>
        </mc:Fallback>
      </mc:AlternateContent>
      <p:sp>
        <p:nvSpPr>
          <p:cNvPr id="51" name="Content Placeholder 2">
            <a:extLst>
              <a:ext uri="{FF2B5EF4-FFF2-40B4-BE49-F238E27FC236}">
                <a16:creationId xmlns:a16="http://schemas.microsoft.com/office/drawing/2014/main" id="{1E58F8F9-BA74-4851-BD27-DD952D031500}"/>
              </a:ext>
            </a:extLst>
          </p:cNvPr>
          <p:cNvSpPr txBox="1">
            <a:spLocks/>
          </p:cNvSpPr>
          <p:nvPr/>
        </p:nvSpPr>
        <p:spPr bwMode="auto">
          <a:xfrm>
            <a:off x="1989556" y="3721389"/>
            <a:ext cx="5832648" cy="55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Carbone – 13 a 6 protons et 7 neutrons  </a:t>
            </a:r>
          </a:p>
        </p:txBody>
      </p:sp>
      <p:sp>
        <p:nvSpPr>
          <p:cNvPr id="52" name="Content Placeholder 2">
            <a:extLst>
              <a:ext uri="{FF2B5EF4-FFF2-40B4-BE49-F238E27FC236}">
                <a16:creationId xmlns:a16="http://schemas.microsoft.com/office/drawing/2014/main" id="{A5F0601E-86A5-4A51-ACF9-6C197F8354CE}"/>
              </a:ext>
            </a:extLst>
          </p:cNvPr>
          <p:cNvSpPr txBox="1">
            <a:spLocks/>
          </p:cNvSpPr>
          <p:nvPr/>
        </p:nvSpPr>
        <p:spPr bwMode="auto">
          <a:xfrm>
            <a:off x="1979712" y="4646892"/>
            <a:ext cx="5832648" cy="55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Carbone – 12 a 6 protons et 6 neutrons  </a:t>
            </a:r>
          </a:p>
        </p:txBody>
      </p:sp>
      <mc:AlternateContent xmlns:mc="http://schemas.openxmlformats.org/markup-compatibility/2006" xmlns:a14="http://schemas.microsoft.com/office/drawing/2010/main">
        <mc:Choice Requires="a14">
          <p:sp>
            <p:nvSpPr>
              <p:cNvPr id="53" name="TextBox 52">
                <a:extLst>
                  <a:ext uri="{FF2B5EF4-FFF2-40B4-BE49-F238E27FC236}">
                    <a16:creationId xmlns:a16="http://schemas.microsoft.com/office/drawing/2014/main" id="{7667A9CB-CA21-445A-8E6E-5083D83419E9}"/>
                  </a:ext>
                </a:extLst>
              </p:cNvPr>
              <p:cNvSpPr txBox="1"/>
              <p:nvPr/>
            </p:nvSpPr>
            <p:spPr>
              <a:xfrm>
                <a:off x="1053452" y="2804799"/>
                <a:ext cx="799321" cy="5151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Pre>
                        <m:sPrePr>
                          <m:ctrlPr>
                            <a:rPr lang="en-US" sz="2700" i="1" smtClean="0">
                              <a:solidFill>
                                <a:srgbClr val="000000"/>
                              </a:solidFill>
                              <a:latin typeface="Cambria Math" panose="02040503050406030204" pitchFamily="18" charset="0"/>
                            </a:rPr>
                          </m:ctrlPr>
                        </m:sPrePr>
                        <m:sub>
                          <m:r>
                            <a:rPr lang="en-US" sz="2700" b="0" i="1" smtClean="0">
                              <a:solidFill>
                                <a:srgbClr val="000000"/>
                              </a:solidFill>
                              <a:latin typeface="Cambria Math" panose="02040503050406030204" pitchFamily="18" charset="0"/>
                            </a:rPr>
                            <m:t>6</m:t>
                          </m:r>
                        </m:sub>
                        <m:sup>
                          <m:r>
                            <a:rPr lang="en-US" sz="2700" b="0" i="1" smtClean="0">
                              <a:solidFill>
                                <a:srgbClr val="000000"/>
                              </a:solidFill>
                              <a:latin typeface="Cambria Math" panose="02040503050406030204" pitchFamily="18" charset="0"/>
                            </a:rPr>
                            <m:t>14</m:t>
                          </m:r>
                        </m:sup>
                        <m:e>
                          <m:r>
                            <a:rPr lang="en-US" sz="2700" b="0" i="1" smtClean="0">
                              <a:solidFill>
                                <a:srgbClr val="000000"/>
                              </a:solidFill>
                              <a:latin typeface="Cambria Math" panose="02040503050406030204" pitchFamily="18" charset="0"/>
                            </a:rPr>
                            <m:t>𝐶</m:t>
                          </m:r>
                        </m:e>
                      </m:sPre>
                    </m:oMath>
                  </m:oMathPara>
                </a14:m>
                <a:endParaRPr lang="en-US" sz="270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53" name="TextBox 52">
                <a:extLst>
                  <a:ext uri="{FF2B5EF4-FFF2-40B4-BE49-F238E27FC236}">
                    <a16:creationId xmlns:a16="http://schemas.microsoft.com/office/drawing/2014/main" id="{7667A9CB-CA21-445A-8E6E-5083D83419E9}"/>
                  </a:ext>
                </a:extLst>
              </p:cNvPr>
              <p:cNvSpPr txBox="1">
                <a:spLocks noRot="1" noChangeAspect="1" noMove="1" noResize="1" noEditPoints="1" noAdjustHandles="1" noChangeArrowheads="1" noChangeShapeType="1" noTextEdit="1"/>
              </p:cNvSpPr>
              <p:nvPr/>
            </p:nvSpPr>
            <p:spPr>
              <a:xfrm>
                <a:off x="1053452" y="2804799"/>
                <a:ext cx="799321" cy="515141"/>
              </a:xfrm>
              <a:prstGeom prst="rect">
                <a:avLst/>
              </a:prstGeom>
              <a:blipFill>
                <a:blip r:embed="rId4"/>
                <a:stretch>
                  <a:fillRect/>
                </a:stretch>
              </a:blipFill>
            </p:spPr>
            <p:txBody>
              <a:bodyPr/>
              <a:lstStyle/>
              <a:p>
                <a:r>
                  <a:rPr lang="en-US">
                    <a:noFill/>
                  </a:rPr>
                  <a:t> </a:t>
                </a:r>
              </a:p>
            </p:txBody>
          </p:sp>
        </mc:Fallback>
      </mc:AlternateContent>
      <p:sp>
        <p:nvSpPr>
          <p:cNvPr id="54" name="Content Placeholder 2">
            <a:extLst>
              <a:ext uri="{FF2B5EF4-FFF2-40B4-BE49-F238E27FC236}">
                <a16:creationId xmlns:a16="http://schemas.microsoft.com/office/drawing/2014/main" id="{5B2F992E-4148-48F5-861A-E39B15F0610B}"/>
              </a:ext>
            </a:extLst>
          </p:cNvPr>
          <p:cNvSpPr txBox="1">
            <a:spLocks/>
          </p:cNvSpPr>
          <p:nvPr/>
        </p:nvSpPr>
        <p:spPr bwMode="auto">
          <a:xfrm>
            <a:off x="1972233" y="2795886"/>
            <a:ext cx="5832648" cy="55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Carbone – 12 a 6 protons et 8 neutrons  </a:t>
            </a:r>
          </a:p>
        </p:txBody>
      </p:sp>
      <p:sp>
        <p:nvSpPr>
          <p:cNvPr id="55" name="Content Placeholder 2">
            <a:extLst>
              <a:ext uri="{FF2B5EF4-FFF2-40B4-BE49-F238E27FC236}">
                <a16:creationId xmlns:a16="http://schemas.microsoft.com/office/drawing/2014/main" id="{1D83A62C-409F-4FB7-8071-6106BE7A04E0}"/>
              </a:ext>
            </a:extLst>
          </p:cNvPr>
          <p:cNvSpPr txBox="1">
            <a:spLocks/>
          </p:cNvSpPr>
          <p:nvPr/>
        </p:nvSpPr>
        <p:spPr bwMode="auto">
          <a:xfrm>
            <a:off x="20871" y="5085812"/>
            <a:ext cx="8884935" cy="176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a:buFont typeface="Wingdings" panose="05000000000000000000" pitchFamily="2" charset="2"/>
              <a:buChar char="Ø"/>
            </a:pPr>
            <a:r>
              <a:rPr lang="fr-FR" sz="2700" kern="0" dirty="0">
                <a:solidFill>
                  <a:srgbClr val="000000"/>
                </a:solidFill>
                <a:latin typeface="Times New Roman" panose="02020603050405020304" pitchFamily="18" charset="0"/>
                <a:cs typeface="Times New Roman" panose="02020603050405020304" pitchFamily="18" charset="0"/>
              </a:rPr>
              <a:t>La majorité des éléments existent comme un mélanges d’isotopes, et la masse atomique sur le tableau périodique est la moyenne de la masse atomique des isotopes d’un élément selon leurs abondances relatives.</a:t>
            </a:r>
          </a:p>
        </p:txBody>
      </p:sp>
    </p:spTree>
    <p:extLst>
      <p:ext uri="{BB962C8B-B14F-4D97-AF65-F5344CB8AC3E}">
        <p14:creationId xmlns:p14="http://schemas.microsoft.com/office/powerpoint/2010/main" val="218411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0" y="958213"/>
            <a:ext cx="8964488" cy="1750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C00000"/>
                </a:solidFill>
                <a:latin typeface="Times New Roman" panose="02020603050405020304" pitchFamily="18" charset="0"/>
                <a:cs typeface="Times New Roman" panose="02020603050405020304" pitchFamily="18" charset="0"/>
              </a:rPr>
              <a:t>Question </a:t>
            </a:r>
            <a:r>
              <a:rPr lang="fr-FR" sz="2700" kern="0" dirty="0">
                <a:solidFill>
                  <a:srgbClr val="000000"/>
                </a:solidFill>
                <a:latin typeface="Times New Roman" panose="02020603050405020304" pitchFamily="18" charset="0"/>
                <a:cs typeface="Times New Roman" panose="02020603050405020304" pitchFamily="18" charset="0"/>
              </a:rPr>
              <a:t>– Le chlore est un mélange de 75,77% Cl – 35 et 24,23% Cl – 37. Si la masse molaire de Cl-35 est 34,968 852 g/mol et Cl-37 est 36,965 903, quelle est la masse molaire moyenne des atomes de chlore?</a:t>
            </a:r>
          </a:p>
        </p:txBody>
      </p:sp>
      <p:sp>
        <p:nvSpPr>
          <p:cNvPr id="2" name="Title 1"/>
          <p:cNvSpPr>
            <a:spLocks noGrp="1"/>
          </p:cNvSpPr>
          <p:nvPr>
            <p:ph type="title"/>
          </p:nvPr>
        </p:nvSpPr>
        <p:spPr>
          <a:xfrm>
            <a:off x="-15881" y="457200"/>
            <a:ext cx="9175762" cy="501013"/>
          </a:xfrm>
        </p:spPr>
        <p:txBody>
          <a:bodyPr/>
          <a:lstStyle/>
          <a:p>
            <a:pPr algn="ctr"/>
            <a:r>
              <a:rPr lang="en-US" dirty="0">
                <a:solidFill>
                  <a:srgbClr val="003300"/>
                </a:solidFill>
                <a:latin typeface="Times New Roman" panose="02020603050405020304" pitchFamily="18" charset="0"/>
                <a:cs typeface="Times New Roman" panose="02020603050405020304" pitchFamily="18" charset="0"/>
              </a:rPr>
              <a:t>Questions </a:t>
            </a:r>
            <a:r>
              <a:rPr lang="en-US" dirty="0" err="1">
                <a:solidFill>
                  <a:srgbClr val="003300"/>
                </a:solidFill>
                <a:latin typeface="Times New Roman" panose="02020603050405020304" pitchFamily="18" charset="0"/>
                <a:cs typeface="Times New Roman" panose="02020603050405020304" pitchFamily="18" charset="0"/>
              </a:rPr>
              <a:t>pratiques</a:t>
            </a:r>
            <a:endParaRPr lang="en-US" dirty="0">
              <a:solidFill>
                <a:srgbClr val="003300"/>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0FC3AE08-8382-43C2-8766-D6D15EC22281}"/>
              </a:ext>
            </a:extLst>
          </p:cNvPr>
          <p:cNvSpPr txBox="1"/>
          <p:nvPr/>
        </p:nvSpPr>
        <p:spPr>
          <a:xfrm>
            <a:off x="0" y="2636912"/>
            <a:ext cx="1671073" cy="507831"/>
          </a:xfrm>
          <a:prstGeom prst="rect">
            <a:avLst/>
          </a:prstGeom>
          <a:noFill/>
        </p:spPr>
        <p:txBody>
          <a:bodyPr wrap="square" rtlCol="0">
            <a:spAutoFit/>
          </a:bodyPr>
          <a:lstStyle/>
          <a:p>
            <a:pPr lvl="0"/>
            <a:r>
              <a:rPr lang="fr-FR" sz="2700" kern="0" dirty="0">
                <a:solidFill>
                  <a:srgbClr val="003300"/>
                </a:solidFill>
                <a:latin typeface="Times New Roman" panose="02020603050405020304" pitchFamily="18" charset="0"/>
                <a:cs typeface="Times New Roman" panose="02020603050405020304" pitchFamily="18" charset="0"/>
              </a:rPr>
              <a:t>Réponse </a:t>
            </a:r>
            <a:r>
              <a:rPr lang="fr-FR" sz="2700" kern="0" dirty="0">
                <a:solidFill>
                  <a:srgbClr val="000000"/>
                </a:solidFill>
                <a:latin typeface="Times New Roman" panose="02020603050405020304" pitchFamily="18" charset="0"/>
                <a:cs typeface="Times New Roman" panose="02020603050405020304" pitchFamily="18" charset="0"/>
              </a:rPr>
              <a:t>– </a:t>
            </a:r>
          </a:p>
        </p:txBody>
      </p:sp>
      <p:sp>
        <p:nvSpPr>
          <p:cNvPr id="53" name="Content Placeholder 2">
            <a:extLst>
              <a:ext uri="{FF2B5EF4-FFF2-40B4-BE49-F238E27FC236}">
                <a16:creationId xmlns:a16="http://schemas.microsoft.com/office/drawing/2014/main" id="{40A62200-68A7-4D25-9E5B-7136F82B3928}"/>
              </a:ext>
            </a:extLst>
          </p:cNvPr>
          <p:cNvSpPr txBox="1">
            <a:spLocks/>
          </p:cNvSpPr>
          <p:nvPr/>
        </p:nvSpPr>
        <p:spPr bwMode="auto">
          <a:xfrm>
            <a:off x="-35804" y="3273727"/>
            <a:ext cx="950434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masse de Cl – 35 = 0.7577 x 34,968 852 g/mol = 26,4959 g/mol</a:t>
            </a:r>
          </a:p>
        </p:txBody>
      </p:sp>
      <p:sp>
        <p:nvSpPr>
          <p:cNvPr id="54" name="Content Placeholder 2">
            <a:extLst>
              <a:ext uri="{FF2B5EF4-FFF2-40B4-BE49-F238E27FC236}">
                <a16:creationId xmlns:a16="http://schemas.microsoft.com/office/drawing/2014/main" id="{F8EF575E-1CA3-4031-849D-1A029532213F}"/>
              </a:ext>
            </a:extLst>
          </p:cNvPr>
          <p:cNvSpPr txBox="1">
            <a:spLocks/>
          </p:cNvSpPr>
          <p:nvPr/>
        </p:nvSpPr>
        <p:spPr bwMode="auto">
          <a:xfrm>
            <a:off x="-36037" y="3864316"/>
            <a:ext cx="950434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masse de Cl – 37 = 0.2423 x 36,965 903 g/mol =   8,9568 g/mol</a:t>
            </a:r>
          </a:p>
        </p:txBody>
      </p:sp>
      <p:cxnSp>
        <p:nvCxnSpPr>
          <p:cNvPr id="55" name="Straight Connector 54">
            <a:extLst>
              <a:ext uri="{FF2B5EF4-FFF2-40B4-BE49-F238E27FC236}">
                <a16:creationId xmlns:a16="http://schemas.microsoft.com/office/drawing/2014/main" id="{0566B8DA-D9F8-4C54-BCC9-AC8196D45E27}"/>
              </a:ext>
            </a:extLst>
          </p:cNvPr>
          <p:cNvCxnSpPr>
            <a:cxnSpLocks/>
          </p:cNvCxnSpPr>
          <p:nvPr/>
        </p:nvCxnSpPr>
        <p:spPr>
          <a:xfrm>
            <a:off x="6804248" y="4581128"/>
            <a:ext cx="216024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6" name="Content Placeholder 2">
            <a:extLst>
              <a:ext uri="{FF2B5EF4-FFF2-40B4-BE49-F238E27FC236}">
                <a16:creationId xmlns:a16="http://schemas.microsoft.com/office/drawing/2014/main" id="{77EF6246-337D-4AD7-BD0C-998FEF6CE56C}"/>
              </a:ext>
            </a:extLst>
          </p:cNvPr>
          <p:cNvSpPr txBox="1">
            <a:spLocks/>
          </p:cNvSpPr>
          <p:nvPr/>
        </p:nvSpPr>
        <p:spPr bwMode="auto">
          <a:xfrm>
            <a:off x="6444208" y="4010939"/>
            <a:ext cx="872721" cy="670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3900" kern="0" dirty="0">
                <a:solidFill>
                  <a:srgbClr val="000000"/>
                </a:solidFill>
                <a:latin typeface="Times New Roman" panose="02020603050405020304" pitchFamily="18" charset="0"/>
                <a:cs typeface="Times New Roman" panose="02020603050405020304" pitchFamily="18" charset="0"/>
              </a:rPr>
              <a:t>+</a:t>
            </a:r>
            <a:endParaRPr lang="en-US" sz="3900" kern="0" dirty="0">
              <a:solidFill>
                <a:srgbClr val="000000"/>
              </a:solidFill>
            </a:endParaRPr>
          </a:p>
        </p:txBody>
      </p:sp>
      <p:sp>
        <p:nvSpPr>
          <p:cNvPr id="58" name="Content Placeholder 2">
            <a:extLst>
              <a:ext uri="{FF2B5EF4-FFF2-40B4-BE49-F238E27FC236}">
                <a16:creationId xmlns:a16="http://schemas.microsoft.com/office/drawing/2014/main" id="{B58CD225-46F9-40C8-9467-8917F124646C}"/>
              </a:ext>
            </a:extLst>
          </p:cNvPr>
          <p:cNvSpPr txBox="1">
            <a:spLocks/>
          </p:cNvSpPr>
          <p:nvPr/>
        </p:nvSpPr>
        <p:spPr bwMode="auto">
          <a:xfrm>
            <a:off x="3059832" y="4636856"/>
            <a:ext cx="597666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None/>
            </a:pPr>
            <a:r>
              <a:rPr lang="fr-FR" sz="2700" kern="0" dirty="0">
                <a:solidFill>
                  <a:srgbClr val="000000"/>
                </a:solidFill>
                <a:latin typeface="Times New Roman" panose="02020603050405020304" pitchFamily="18" charset="0"/>
                <a:cs typeface="Times New Roman" panose="02020603050405020304" pitchFamily="18" charset="0"/>
              </a:rPr>
              <a:t>Masse molaire moyenne = 35,45 g/mol </a:t>
            </a:r>
          </a:p>
        </p:txBody>
      </p:sp>
      <p:sp>
        <p:nvSpPr>
          <p:cNvPr id="59" name="Content Placeholder 2">
            <a:extLst>
              <a:ext uri="{FF2B5EF4-FFF2-40B4-BE49-F238E27FC236}">
                <a16:creationId xmlns:a16="http://schemas.microsoft.com/office/drawing/2014/main" id="{856D40E8-DA31-4AC6-9405-1A5BF70E68F4}"/>
              </a:ext>
            </a:extLst>
          </p:cNvPr>
          <p:cNvSpPr txBox="1">
            <a:spLocks/>
          </p:cNvSpPr>
          <p:nvPr/>
        </p:nvSpPr>
        <p:spPr bwMode="auto">
          <a:xfrm>
            <a:off x="0" y="5774416"/>
            <a:ext cx="8712968"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None/>
            </a:pPr>
            <a:r>
              <a:rPr lang="fr-FR" sz="2700" kern="0" dirty="0">
                <a:solidFill>
                  <a:srgbClr val="000000"/>
                </a:solidFill>
                <a:latin typeface="Times New Roman" panose="02020603050405020304" pitchFamily="18" charset="0"/>
                <a:cs typeface="Times New Roman" panose="02020603050405020304" pitchFamily="18" charset="0"/>
              </a:rPr>
              <a:t>Si les masses précises ne sont pas fournies,</a:t>
            </a:r>
          </a:p>
        </p:txBody>
      </p:sp>
      <p:sp>
        <p:nvSpPr>
          <p:cNvPr id="60" name="Content Placeholder 2">
            <a:extLst>
              <a:ext uri="{FF2B5EF4-FFF2-40B4-BE49-F238E27FC236}">
                <a16:creationId xmlns:a16="http://schemas.microsoft.com/office/drawing/2014/main" id="{2F5CCCA3-44FC-4F9B-AA9B-6E1890BC52EF}"/>
              </a:ext>
            </a:extLst>
          </p:cNvPr>
          <p:cNvSpPr txBox="1">
            <a:spLocks/>
          </p:cNvSpPr>
          <p:nvPr/>
        </p:nvSpPr>
        <p:spPr bwMode="auto">
          <a:xfrm>
            <a:off x="0" y="6237312"/>
            <a:ext cx="950434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fr-FR" sz="2700" kern="0" dirty="0">
                <a:solidFill>
                  <a:srgbClr val="000000"/>
                </a:solidFill>
                <a:latin typeface="Times New Roman" panose="02020603050405020304" pitchFamily="18" charset="0"/>
                <a:cs typeface="Times New Roman" panose="02020603050405020304" pitchFamily="18" charset="0"/>
              </a:rPr>
              <a:t>masse moyenne = (0.7577 x 35) + (0.2423 x 37) = 35,45 g/mol</a:t>
            </a:r>
          </a:p>
        </p:txBody>
      </p:sp>
    </p:spTree>
    <p:extLst>
      <p:ext uri="{BB962C8B-B14F-4D97-AF65-F5344CB8AC3E}">
        <p14:creationId xmlns:p14="http://schemas.microsoft.com/office/powerpoint/2010/main" val="297992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 fill="hold"/>
                                        <p:tgtEl>
                                          <p:spTgt spid="53"/>
                                        </p:tgtEl>
                                        <p:attrNameLst>
                                          <p:attrName>ppt_x</p:attrName>
                                        </p:attrNameLst>
                                      </p:cBhvr>
                                      <p:tavLst>
                                        <p:tav tm="0">
                                          <p:val>
                                            <p:strVal val="#ppt_x"/>
                                          </p:val>
                                        </p:tav>
                                        <p:tav tm="100000">
                                          <p:val>
                                            <p:strVal val="#ppt_x"/>
                                          </p:val>
                                        </p:tav>
                                      </p:tavLst>
                                    </p:anim>
                                    <p:anim calcmode="lin" valueType="num">
                                      <p:cBhvr additive="base">
                                        <p:cTn id="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
                                        </p:tgtEl>
                                        <p:attrNameLst>
                                          <p:attrName>style.visibility</p:attrName>
                                        </p:attrNameLst>
                                      </p:cBhvr>
                                      <p:to>
                                        <p:strVal val="visible"/>
                                      </p:to>
                                    </p:set>
                                    <p:anim calcmode="lin" valueType="num">
                                      <p:cBhvr additive="base">
                                        <p:cTn id="13" dur="500" fill="hold"/>
                                        <p:tgtEl>
                                          <p:spTgt spid="54"/>
                                        </p:tgtEl>
                                        <p:attrNameLst>
                                          <p:attrName>ppt_x</p:attrName>
                                        </p:attrNameLst>
                                      </p:cBhvr>
                                      <p:tavLst>
                                        <p:tav tm="0">
                                          <p:val>
                                            <p:strVal val="#ppt_x"/>
                                          </p:val>
                                        </p:tav>
                                        <p:tav tm="100000">
                                          <p:val>
                                            <p:strVal val="#ppt_x"/>
                                          </p:val>
                                        </p:tav>
                                      </p:tavLst>
                                    </p:anim>
                                    <p:anim calcmode="lin" valueType="num">
                                      <p:cBhvr additive="base">
                                        <p:cTn id="14"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6"/>
                                        </p:tgtEl>
                                        <p:attrNameLst>
                                          <p:attrName>style.visibility</p:attrName>
                                        </p:attrNameLst>
                                      </p:cBhvr>
                                      <p:to>
                                        <p:strVal val="visible"/>
                                      </p:to>
                                    </p:set>
                                    <p:anim calcmode="lin" valueType="num">
                                      <p:cBhvr additive="base">
                                        <p:cTn id="19" dur="500" fill="hold"/>
                                        <p:tgtEl>
                                          <p:spTgt spid="56"/>
                                        </p:tgtEl>
                                        <p:attrNameLst>
                                          <p:attrName>ppt_x</p:attrName>
                                        </p:attrNameLst>
                                      </p:cBhvr>
                                      <p:tavLst>
                                        <p:tav tm="0">
                                          <p:val>
                                            <p:strVal val="#ppt_x"/>
                                          </p:val>
                                        </p:tav>
                                        <p:tav tm="100000">
                                          <p:val>
                                            <p:strVal val="#ppt_x"/>
                                          </p:val>
                                        </p:tav>
                                      </p:tavLst>
                                    </p:anim>
                                    <p:anim calcmode="lin" valueType="num">
                                      <p:cBhvr additive="base">
                                        <p:cTn id="20" dur="500" fill="hold"/>
                                        <p:tgtEl>
                                          <p:spTgt spid="5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cBhvr additive="base">
                                        <p:cTn id="23" dur="500" fill="hold"/>
                                        <p:tgtEl>
                                          <p:spTgt spid="55"/>
                                        </p:tgtEl>
                                        <p:attrNameLst>
                                          <p:attrName>ppt_x</p:attrName>
                                        </p:attrNameLst>
                                      </p:cBhvr>
                                      <p:tavLst>
                                        <p:tav tm="0">
                                          <p:val>
                                            <p:strVal val="#ppt_x"/>
                                          </p:val>
                                        </p:tav>
                                        <p:tav tm="100000">
                                          <p:val>
                                            <p:strVal val="#ppt_x"/>
                                          </p:val>
                                        </p:tav>
                                      </p:tavLst>
                                    </p:anim>
                                    <p:anim calcmode="lin" valueType="num">
                                      <p:cBhvr additive="base">
                                        <p:cTn id="24"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8"/>
                                        </p:tgtEl>
                                        <p:attrNameLst>
                                          <p:attrName>style.visibility</p:attrName>
                                        </p:attrNameLst>
                                      </p:cBhvr>
                                      <p:to>
                                        <p:strVal val="visible"/>
                                      </p:to>
                                    </p:set>
                                    <p:anim calcmode="lin" valueType="num">
                                      <p:cBhvr additive="base">
                                        <p:cTn id="29" dur="500" fill="hold"/>
                                        <p:tgtEl>
                                          <p:spTgt spid="58"/>
                                        </p:tgtEl>
                                        <p:attrNameLst>
                                          <p:attrName>ppt_x</p:attrName>
                                        </p:attrNameLst>
                                      </p:cBhvr>
                                      <p:tavLst>
                                        <p:tav tm="0">
                                          <p:val>
                                            <p:strVal val="#ppt_x"/>
                                          </p:val>
                                        </p:tav>
                                        <p:tav tm="100000">
                                          <p:val>
                                            <p:strVal val="#ppt_x"/>
                                          </p:val>
                                        </p:tav>
                                      </p:tavLst>
                                    </p:anim>
                                    <p:anim calcmode="lin" valueType="num">
                                      <p:cBhvr additive="base">
                                        <p:cTn id="30"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9"/>
                                        </p:tgtEl>
                                        <p:attrNameLst>
                                          <p:attrName>style.visibility</p:attrName>
                                        </p:attrNameLst>
                                      </p:cBhvr>
                                      <p:to>
                                        <p:strVal val="visible"/>
                                      </p:to>
                                    </p:set>
                                    <p:anim calcmode="lin" valueType="num">
                                      <p:cBhvr additive="base">
                                        <p:cTn id="35" dur="500" fill="hold"/>
                                        <p:tgtEl>
                                          <p:spTgt spid="59"/>
                                        </p:tgtEl>
                                        <p:attrNameLst>
                                          <p:attrName>ppt_x</p:attrName>
                                        </p:attrNameLst>
                                      </p:cBhvr>
                                      <p:tavLst>
                                        <p:tav tm="0">
                                          <p:val>
                                            <p:strVal val="#ppt_x"/>
                                          </p:val>
                                        </p:tav>
                                        <p:tav tm="100000">
                                          <p:val>
                                            <p:strVal val="#ppt_x"/>
                                          </p:val>
                                        </p:tav>
                                      </p:tavLst>
                                    </p:anim>
                                    <p:anim calcmode="lin" valueType="num">
                                      <p:cBhvr additive="base">
                                        <p:cTn id="36" dur="500" fill="hold"/>
                                        <p:tgtEl>
                                          <p:spTgt spid="5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0"/>
                                        </p:tgtEl>
                                        <p:attrNameLst>
                                          <p:attrName>style.visibility</p:attrName>
                                        </p:attrNameLst>
                                      </p:cBhvr>
                                      <p:to>
                                        <p:strVal val="visible"/>
                                      </p:to>
                                    </p:set>
                                    <p:anim calcmode="lin" valueType="num">
                                      <p:cBhvr additive="base">
                                        <p:cTn id="39" dur="500" fill="hold"/>
                                        <p:tgtEl>
                                          <p:spTgt spid="60"/>
                                        </p:tgtEl>
                                        <p:attrNameLst>
                                          <p:attrName>ppt_x</p:attrName>
                                        </p:attrNameLst>
                                      </p:cBhvr>
                                      <p:tavLst>
                                        <p:tav tm="0">
                                          <p:val>
                                            <p:strVal val="#ppt_x"/>
                                          </p:val>
                                        </p:tav>
                                        <p:tav tm="100000">
                                          <p:val>
                                            <p:strVal val="#ppt_x"/>
                                          </p:val>
                                        </p:tav>
                                      </p:tavLst>
                                    </p:anim>
                                    <p:anim calcmode="lin" valueType="num">
                                      <p:cBhvr additive="base">
                                        <p:cTn id="40"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4" grpId="0"/>
      <p:bldP spid="56" grpId="0"/>
      <p:bldP spid="58" grpId="0"/>
      <p:bldP spid="59" grpId="0"/>
      <p:bldP spid="6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560" y="260648"/>
            <a:ext cx="7882880" cy="535894"/>
          </a:xfrm>
        </p:spPr>
        <p:txBody>
          <a:bodyPr/>
          <a:lstStyle/>
          <a:p>
            <a:pPr algn="ctr"/>
            <a:r>
              <a:rPr lang="en-US" dirty="0" err="1">
                <a:solidFill>
                  <a:srgbClr val="003300"/>
                </a:solidFill>
                <a:latin typeface="Times New Roman" panose="02020603050405020304" pitchFamily="18" charset="0"/>
                <a:cs typeface="Times New Roman" panose="02020603050405020304" pitchFamily="18" charset="0"/>
              </a:rPr>
              <a:t>Récapitulons</a:t>
            </a:r>
            <a:r>
              <a:rPr lang="en-US" dirty="0">
                <a:solidFill>
                  <a:srgbClr val="003300"/>
                </a:solidFill>
                <a:latin typeface="Times New Roman" panose="02020603050405020304" pitchFamily="18" charset="0"/>
                <a:cs typeface="Times New Roman" panose="02020603050405020304" pitchFamily="18" charset="0"/>
              </a:rPr>
              <a:t>!</a:t>
            </a:r>
          </a:p>
        </p:txBody>
      </p:sp>
      <p:sp>
        <p:nvSpPr>
          <p:cNvPr id="98" name="Rectangle 97">
            <a:extLst>
              <a:ext uri="{FF2B5EF4-FFF2-40B4-BE49-F238E27FC236}">
                <a16:creationId xmlns:a16="http://schemas.microsoft.com/office/drawing/2014/main" id="{81C1D994-43AD-46CA-97FD-26240B69E9AC}"/>
              </a:ext>
            </a:extLst>
          </p:cNvPr>
          <p:cNvSpPr/>
          <p:nvPr/>
        </p:nvSpPr>
        <p:spPr>
          <a:xfrm>
            <a:off x="6585" y="859558"/>
            <a:ext cx="9101733" cy="2486495"/>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99" name="TextBox 98">
            <a:extLst>
              <a:ext uri="{FF2B5EF4-FFF2-40B4-BE49-F238E27FC236}">
                <a16:creationId xmlns:a16="http://schemas.microsoft.com/office/drawing/2014/main" id="{2E9A91A3-E57B-403C-9268-0A696D7D981E}"/>
              </a:ext>
            </a:extLst>
          </p:cNvPr>
          <p:cNvSpPr txBox="1"/>
          <p:nvPr/>
        </p:nvSpPr>
        <p:spPr>
          <a:xfrm>
            <a:off x="7623951" y="1210745"/>
            <a:ext cx="1553759" cy="507831"/>
          </a:xfrm>
          <a:prstGeom prst="rect">
            <a:avLst/>
          </a:prstGeom>
          <a:noFill/>
        </p:spPr>
        <p:txBody>
          <a:bodyPr wrap="none" rtlCol="0">
            <a:spAutoFit/>
          </a:bodyPr>
          <a:lstStyle/>
          <a:p>
            <a:r>
              <a:rPr lang="en-US" sz="2700" u="sng" dirty="0">
                <a:solidFill>
                  <a:srgbClr val="000000"/>
                </a:solidFill>
                <a:latin typeface="Times New Roman" panose="02020603050405020304" pitchFamily="18" charset="0"/>
                <a:cs typeface="Times New Roman" panose="02020603050405020304" pitchFamily="18" charset="0"/>
              </a:rPr>
              <a:t>La charge</a:t>
            </a:r>
          </a:p>
        </p:txBody>
      </p:sp>
      <p:sp>
        <p:nvSpPr>
          <p:cNvPr id="100" name="TextBox 99">
            <a:extLst>
              <a:ext uri="{FF2B5EF4-FFF2-40B4-BE49-F238E27FC236}">
                <a16:creationId xmlns:a16="http://schemas.microsoft.com/office/drawing/2014/main" id="{1349E70B-6904-45E7-8AD1-8B7C2A1A70FF}"/>
              </a:ext>
            </a:extLst>
          </p:cNvPr>
          <p:cNvSpPr txBox="1"/>
          <p:nvPr/>
        </p:nvSpPr>
        <p:spPr>
          <a:xfrm>
            <a:off x="5930274" y="1210745"/>
            <a:ext cx="1483098" cy="507831"/>
          </a:xfrm>
          <a:prstGeom prst="rect">
            <a:avLst/>
          </a:prstGeom>
          <a:noFill/>
        </p:spPr>
        <p:txBody>
          <a:bodyPr wrap="none" rtlCol="0">
            <a:spAutoFit/>
          </a:bodyPr>
          <a:lstStyle/>
          <a:p>
            <a:r>
              <a:rPr lang="en-US" sz="2700" u="sng" dirty="0">
                <a:solidFill>
                  <a:srgbClr val="000000"/>
                </a:solidFill>
                <a:latin typeface="Times New Roman" panose="02020603050405020304" pitchFamily="18" charset="0"/>
                <a:cs typeface="Times New Roman" panose="02020603050405020304" pitchFamily="18" charset="0"/>
              </a:rPr>
              <a:t>La masse</a:t>
            </a:r>
          </a:p>
        </p:txBody>
      </p:sp>
      <p:sp>
        <p:nvSpPr>
          <p:cNvPr id="101" name="TextBox 100">
            <a:extLst>
              <a:ext uri="{FF2B5EF4-FFF2-40B4-BE49-F238E27FC236}">
                <a16:creationId xmlns:a16="http://schemas.microsoft.com/office/drawing/2014/main" id="{4568AA37-AD37-4805-9ABE-ED53E7D6CEA5}"/>
              </a:ext>
            </a:extLst>
          </p:cNvPr>
          <p:cNvSpPr txBox="1"/>
          <p:nvPr/>
        </p:nvSpPr>
        <p:spPr>
          <a:xfrm>
            <a:off x="3282491" y="1210745"/>
            <a:ext cx="2326534" cy="507831"/>
          </a:xfrm>
          <a:prstGeom prst="rect">
            <a:avLst/>
          </a:prstGeom>
          <a:noFill/>
        </p:spPr>
        <p:txBody>
          <a:bodyPr wrap="none" rtlCol="0">
            <a:spAutoFit/>
          </a:bodyPr>
          <a:lstStyle/>
          <a:p>
            <a:r>
              <a:rPr lang="en-US" sz="2700" u="sng" dirty="0" err="1">
                <a:solidFill>
                  <a:srgbClr val="000000"/>
                </a:solidFill>
                <a:latin typeface="Times New Roman" panose="02020603050405020304" pitchFamily="18" charset="0"/>
                <a:cs typeface="Times New Roman" panose="02020603050405020304" pitchFamily="18" charset="0"/>
              </a:rPr>
              <a:t>L’emplacement</a:t>
            </a:r>
            <a:endParaRPr lang="en-US" sz="2700" u="sng" dirty="0">
              <a:solidFill>
                <a:srgbClr val="000000"/>
              </a:solidFill>
              <a:latin typeface="Times New Roman" panose="02020603050405020304" pitchFamily="18" charset="0"/>
              <a:cs typeface="Times New Roman" panose="02020603050405020304" pitchFamily="18" charset="0"/>
            </a:endParaRPr>
          </a:p>
        </p:txBody>
      </p:sp>
      <p:sp>
        <p:nvSpPr>
          <p:cNvPr id="102" name="Content Placeholder 2">
            <a:extLst>
              <a:ext uri="{FF2B5EF4-FFF2-40B4-BE49-F238E27FC236}">
                <a16:creationId xmlns:a16="http://schemas.microsoft.com/office/drawing/2014/main" id="{50AA90C8-CBB6-4FEB-936F-8B38AD0A615A}"/>
              </a:ext>
            </a:extLst>
          </p:cNvPr>
          <p:cNvSpPr txBox="1">
            <a:spLocks/>
          </p:cNvSpPr>
          <p:nvPr/>
        </p:nvSpPr>
        <p:spPr bwMode="auto">
          <a:xfrm>
            <a:off x="-59974" y="787454"/>
            <a:ext cx="2065012" cy="93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spcBef>
                <a:spcPts val="0"/>
              </a:spcBef>
              <a:buFontTx/>
              <a:buNone/>
            </a:pPr>
            <a:r>
              <a:rPr lang="en-US" sz="2700" u="sng" kern="0" dirty="0" err="1">
                <a:solidFill>
                  <a:srgbClr val="000000"/>
                </a:solidFill>
                <a:latin typeface="Times New Roman" panose="02020603050405020304" pitchFamily="18" charset="0"/>
                <a:cs typeface="Times New Roman" panose="02020603050405020304" pitchFamily="18" charset="0"/>
              </a:rPr>
              <a:t>Particule</a:t>
            </a:r>
            <a:r>
              <a:rPr lang="en-US" sz="2700" u="sng" kern="0" dirty="0">
                <a:solidFill>
                  <a:srgbClr val="000000"/>
                </a:solidFill>
                <a:latin typeface="Times New Roman" panose="02020603050405020304" pitchFamily="18" charset="0"/>
                <a:cs typeface="Times New Roman" panose="02020603050405020304" pitchFamily="18" charset="0"/>
              </a:rPr>
              <a:t> </a:t>
            </a:r>
          </a:p>
          <a:p>
            <a:pPr marL="0" indent="0">
              <a:spcBef>
                <a:spcPts val="0"/>
              </a:spcBef>
              <a:buFontTx/>
              <a:buNone/>
            </a:pPr>
            <a:r>
              <a:rPr lang="en-US" sz="2700" u="sng" kern="0" dirty="0" err="1">
                <a:solidFill>
                  <a:srgbClr val="000000"/>
                </a:solidFill>
                <a:latin typeface="Times New Roman" panose="02020603050405020304" pitchFamily="18" charset="0"/>
                <a:cs typeface="Times New Roman" panose="02020603050405020304" pitchFamily="18" charset="0"/>
              </a:rPr>
              <a:t>subatomique</a:t>
            </a:r>
            <a:endParaRPr lang="en-US" sz="2700" u="sng" kern="0" dirty="0">
              <a:solidFill>
                <a:srgbClr val="000000"/>
              </a:solidFill>
              <a:latin typeface="Times New Roman" panose="02020603050405020304" pitchFamily="18" charset="0"/>
              <a:cs typeface="Times New Roman" panose="02020603050405020304" pitchFamily="18" charset="0"/>
            </a:endParaRPr>
          </a:p>
        </p:txBody>
      </p:sp>
      <p:sp>
        <p:nvSpPr>
          <p:cNvPr id="103" name="Content Placeholder 2">
            <a:extLst>
              <a:ext uri="{FF2B5EF4-FFF2-40B4-BE49-F238E27FC236}">
                <a16:creationId xmlns:a16="http://schemas.microsoft.com/office/drawing/2014/main" id="{561030B9-4CDA-464D-94C6-5C4ADF3AC0E1}"/>
              </a:ext>
            </a:extLst>
          </p:cNvPr>
          <p:cNvSpPr txBox="1">
            <a:spLocks/>
          </p:cNvSpPr>
          <p:nvPr/>
        </p:nvSpPr>
        <p:spPr bwMode="auto">
          <a:xfrm>
            <a:off x="17745" y="2343329"/>
            <a:ext cx="1386918"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en-US" sz="2700" kern="0" dirty="0" err="1">
                <a:solidFill>
                  <a:srgbClr val="000000"/>
                </a:solidFill>
                <a:latin typeface="Times New Roman" panose="02020603050405020304" pitchFamily="18" charset="0"/>
                <a:cs typeface="Times New Roman" panose="02020603050405020304" pitchFamily="18" charset="0"/>
              </a:rPr>
              <a:t>électron</a:t>
            </a:r>
            <a:endParaRPr lang="en-US" sz="2700" kern="0" dirty="0">
              <a:solidFill>
                <a:srgbClr val="000000"/>
              </a:solidFill>
              <a:latin typeface="Times New Roman" panose="02020603050405020304" pitchFamily="18" charset="0"/>
              <a:cs typeface="Times New Roman" panose="02020603050405020304" pitchFamily="18" charset="0"/>
            </a:endParaRPr>
          </a:p>
        </p:txBody>
      </p:sp>
      <p:sp>
        <p:nvSpPr>
          <p:cNvPr id="104" name="Content Placeholder 2">
            <a:extLst>
              <a:ext uri="{FF2B5EF4-FFF2-40B4-BE49-F238E27FC236}">
                <a16:creationId xmlns:a16="http://schemas.microsoft.com/office/drawing/2014/main" id="{984ECEEB-73CC-4518-9EEE-8CA9ECC9042D}"/>
              </a:ext>
            </a:extLst>
          </p:cNvPr>
          <p:cNvSpPr txBox="1">
            <a:spLocks/>
          </p:cNvSpPr>
          <p:nvPr/>
        </p:nvSpPr>
        <p:spPr bwMode="auto">
          <a:xfrm>
            <a:off x="17745" y="1831712"/>
            <a:ext cx="1386918"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spcBef>
                <a:spcPts val="0"/>
              </a:spcBef>
              <a:buFontTx/>
              <a:buNone/>
            </a:pPr>
            <a:r>
              <a:rPr lang="en-US" sz="2700" kern="0" dirty="0">
                <a:solidFill>
                  <a:srgbClr val="000000"/>
                </a:solidFill>
                <a:latin typeface="Times New Roman" panose="02020603050405020304" pitchFamily="18" charset="0"/>
                <a:cs typeface="Times New Roman" panose="02020603050405020304" pitchFamily="18" charset="0"/>
              </a:rPr>
              <a:t>proton</a:t>
            </a:r>
          </a:p>
        </p:txBody>
      </p:sp>
      <p:sp>
        <p:nvSpPr>
          <p:cNvPr id="105" name="Content Placeholder 2">
            <a:extLst>
              <a:ext uri="{FF2B5EF4-FFF2-40B4-BE49-F238E27FC236}">
                <a16:creationId xmlns:a16="http://schemas.microsoft.com/office/drawing/2014/main" id="{FA6FB800-C191-4C4B-A1FA-99A5C714C82D}"/>
              </a:ext>
            </a:extLst>
          </p:cNvPr>
          <p:cNvSpPr txBox="1">
            <a:spLocks/>
          </p:cNvSpPr>
          <p:nvPr/>
        </p:nvSpPr>
        <p:spPr bwMode="auto">
          <a:xfrm>
            <a:off x="17745" y="2854946"/>
            <a:ext cx="1386918"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en-US" sz="2700" kern="0" dirty="0">
                <a:solidFill>
                  <a:srgbClr val="000000"/>
                </a:solidFill>
                <a:latin typeface="Times New Roman" panose="02020603050405020304" pitchFamily="18" charset="0"/>
                <a:cs typeface="Times New Roman" panose="02020603050405020304" pitchFamily="18" charset="0"/>
              </a:rPr>
              <a:t>neutron</a:t>
            </a:r>
          </a:p>
        </p:txBody>
      </p:sp>
      <p:sp>
        <p:nvSpPr>
          <p:cNvPr id="106" name="TextBox 105">
            <a:extLst>
              <a:ext uri="{FF2B5EF4-FFF2-40B4-BE49-F238E27FC236}">
                <a16:creationId xmlns:a16="http://schemas.microsoft.com/office/drawing/2014/main" id="{EA06EF0D-10B1-4B5C-9713-4E31E98ACBFC}"/>
              </a:ext>
            </a:extLst>
          </p:cNvPr>
          <p:cNvSpPr txBox="1"/>
          <p:nvPr/>
        </p:nvSpPr>
        <p:spPr>
          <a:xfrm>
            <a:off x="1855580" y="1210745"/>
            <a:ext cx="1415772" cy="507831"/>
          </a:xfrm>
          <a:prstGeom prst="rect">
            <a:avLst/>
          </a:prstGeom>
          <a:noFill/>
        </p:spPr>
        <p:txBody>
          <a:bodyPr wrap="none" rtlCol="0">
            <a:spAutoFit/>
          </a:bodyPr>
          <a:lstStyle/>
          <a:p>
            <a:r>
              <a:rPr lang="en-US" sz="2700" u="sng" dirty="0" err="1">
                <a:solidFill>
                  <a:srgbClr val="000000"/>
                </a:solidFill>
                <a:latin typeface="Times New Roman" panose="02020603050405020304" pitchFamily="18" charset="0"/>
                <a:cs typeface="Times New Roman" panose="02020603050405020304" pitchFamily="18" charset="0"/>
              </a:rPr>
              <a:t>Symbole</a:t>
            </a:r>
            <a:endParaRPr lang="en-US" sz="2700" u="sng" dirty="0">
              <a:solidFill>
                <a:srgbClr val="000000"/>
              </a:solidFill>
              <a:latin typeface="Times New Roman" panose="02020603050405020304" pitchFamily="18" charset="0"/>
              <a:cs typeface="Times New Roman" panose="02020603050405020304" pitchFamily="18" charset="0"/>
            </a:endParaRPr>
          </a:p>
        </p:txBody>
      </p:sp>
      <p:sp>
        <p:nvSpPr>
          <p:cNvPr id="107" name="Content Placeholder 2">
            <a:extLst>
              <a:ext uri="{FF2B5EF4-FFF2-40B4-BE49-F238E27FC236}">
                <a16:creationId xmlns:a16="http://schemas.microsoft.com/office/drawing/2014/main" id="{0F944B99-8BE3-463A-953E-B431B78F9CCF}"/>
              </a:ext>
            </a:extLst>
          </p:cNvPr>
          <p:cNvSpPr txBox="1">
            <a:spLocks/>
          </p:cNvSpPr>
          <p:nvPr/>
        </p:nvSpPr>
        <p:spPr bwMode="auto">
          <a:xfrm>
            <a:off x="2294069" y="2345440"/>
            <a:ext cx="459969"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en-US" sz="2700" kern="0" dirty="0">
                <a:solidFill>
                  <a:srgbClr val="000000"/>
                </a:solidFill>
                <a:latin typeface="Times New Roman" panose="02020603050405020304" pitchFamily="18" charset="0"/>
                <a:cs typeface="Times New Roman" panose="02020603050405020304" pitchFamily="18" charset="0"/>
              </a:rPr>
              <a:t>e</a:t>
            </a:r>
            <a:r>
              <a:rPr lang="en-US" sz="2700" kern="0" baseline="30000" dirty="0">
                <a:solidFill>
                  <a:srgbClr val="000000"/>
                </a:solidFill>
                <a:latin typeface="Times New Roman" panose="02020603050405020304" pitchFamily="18" charset="0"/>
                <a:cs typeface="Times New Roman" panose="02020603050405020304" pitchFamily="18" charset="0"/>
              </a:rPr>
              <a:t>-</a:t>
            </a:r>
            <a:endParaRPr lang="en-US" sz="2700" kern="0" dirty="0">
              <a:solidFill>
                <a:srgbClr val="000000"/>
              </a:solidFill>
              <a:latin typeface="Times New Roman" panose="02020603050405020304" pitchFamily="18" charset="0"/>
              <a:cs typeface="Times New Roman" panose="02020603050405020304" pitchFamily="18" charset="0"/>
            </a:endParaRPr>
          </a:p>
        </p:txBody>
      </p:sp>
      <p:sp>
        <p:nvSpPr>
          <p:cNvPr id="108" name="Content Placeholder 2">
            <a:extLst>
              <a:ext uri="{FF2B5EF4-FFF2-40B4-BE49-F238E27FC236}">
                <a16:creationId xmlns:a16="http://schemas.microsoft.com/office/drawing/2014/main" id="{5A27974D-1074-473A-9B6D-ADB62AEF8837}"/>
              </a:ext>
            </a:extLst>
          </p:cNvPr>
          <p:cNvSpPr txBox="1">
            <a:spLocks/>
          </p:cNvSpPr>
          <p:nvPr/>
        </p:nvSpPr>
        <p:spPr bwMode="auto">
          <a:xfrm>
            <a:off x="2294069" y="1833823"/>
            <a:ext cx="459969"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spcBef>
                <a:spcPts val="0"/>
              </a:spcBef>
              <a:buFontTx/>
              <a:buNone/>
            </a:pPr>
            <a:r>
              <a:rPr lang="en-US" sz="2700" kern="0" dirty="0">
                <a:solidFill>
                  <a:srgbClr val="000000"/>
                </a:solidFill>
                <a:latin typeface="Times New Roman" panose="02020603050405020304" pitchFamily="18" charset="0"/>
                <a:cs typeface="Times New Roman" panose="02020603050405020304" pitchFamily="18" charset="0"/>
              </a:rPr>
              <a:t>p</a:t>
            </a:r>
          </a:p>
        </p:txBody>
      </p:sp>
      <p:sp>
        <p:nvSpPr>
          <p:cNvPr id="109" name="Content Placeholder 2">
            <a:extLst>
              <a:ext uri="{FF2B5EF4-FFF2-40B4-BE49-F238E27FC236}">
                <a16:creationId xmlns:a16="http://schemas.microsoft.com/office/drawing/2014/main" id="{EE1A4B9A-86A3-45AE-BA46-C6595C1E5E1A}"/>
              </a:ext>
            </a:extLst>
          </p:cNvPr>
          <p:cNvSpPr txBox="1">
            <a:spLocks/>
          </p:cNvSpPr>
          <p:nvPr/>
        </p:nvSpPr>
        <p:spPr bwMode="auto">
          <a:xfrm>
            <a:off x="2294069" y="2857057"/>
            <a:ext cx="459969"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en-US" sz="2700" kern="0" dirty="0">
                <a:solidFill>
                  <a:srgbClr val="000000"/>
                </a:solidFill>
                <a:latin typeface="Times New Roman" panose="02020603050405020304" pitchFamily="18" charset="0"/>
                <a:cs typeface="Times New Roman" panose="02020603050405020304" pitchFamily="18" charset="0"/>
              </a:rPr>
              <a:t>n</a:t>
            </a:r>
          </a:p>
        </p:txBody>
      </p:sp>
      <p:sp>
        <p:nvSpPr>
          <p:cNvPr id="110" name="Content Placeholder 2">
            <a:extLst>
              <a:ext uri="{FF2B5EF4-FFF2-40B4-BE49-F238E27FC236}">
                <a16:creationId xmlns:a16="http://schemas.microsoft.com/office/drawing/2014/main" id="{842D4258-0E9D-4FA6-AFC8-4BCAB361B193}"/>
              </a:ext>
            </a:extLst>
          </p:cNvPr>
          <p:cNvSpPr txBox="1">
            <a:spLocks/>
          </p:cNvSpPr>
          <p:nvPr/>
        </p:nvSpPr>
        <p:spPr bwMode="auto">
          <a:xfrm>
            <a:off x="3190550" y="1830071"/>
            <a:ext cx="1386918"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spcBef>
                <a:spcPts val="0"/>
              </a:spcBef>
              <a:buFontTx/>
              <a:buNone/>
            </a:pPr>
            <a:r>
              <a:rPr lang="en-US" sz="2700" kern="0" dirty="0">
                <a:solidFill>
                  <a:srgbClr val="000000"/>
                </a:solidFill>
                <a:latin typeface="Times New Roman" panose="02020603050405020304" pitchFamily="18" charset="0"/>
                <a:cs typeface="Times New Roman" panose="02020603050405020304" pitchFamily="18" charset="0"/>
              </a:rPr>
              <a:t>noyau</a:t>
            </a:r>
          </a:p>
        </p:txBody>
      </p:sp>
      <p:sp>
        <p:nvSpPr>
          <p:cNvPr id="111" name="Content Placeholder 2">
            <a:extLst>
              <a:ext uri="{FF2B5EF4-FFF2-40B4-BE49-F238E27FC236}">
                <a16:creationId xmlns:a16="http://schemas.microsoft.com/office/drawing/2014/main" id="{10B6D547-690C-464A-8FA7-32576CCA79EF}"/>
              </a:ext>
            </a:extLst>
          </p:cNvPr>
          <p:cNvSpPr txBox="1">
            <a:spLocks/>
          </p:cNvSpPr>
          <p:nvPr/>
        </p:nvSpPr>
        <p:spPr bwMode="auto">
          <a:xfrm>
            <a:off x="3190550" y="2853305"/>
            <a:ext cx="1386918"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en-US" sz="2700" kern="0" dirty="0">
                <a:solidFill>
                  <a:srgbClr val="000000"/>
                </a:solidFill>
                <a:latin typeface="Times New Roman" panose="02020603050405020304" pitchFamily="18" charset="0"/>
                <a:cs typeface="Times New Roman" panose="02020603050405020304" pitchFamily="18" charset="0"/>
              </a:rPr>
              <a:t>noyau</a:t>
            </a:r>
          </a:p>
        </p:txBody>
      </p:sp>
      <mc:AlternateContent xmlns:mc="http://schemas.openxmlformats.org/markup-compatibility/2006" xmlns:a14="http://schemas.microsoft.com/office/drawing/2010/main">
        <mc:Choice Requires="a14">
          <p:sp>
            <p:nvSpPr>
              <p:cNvPr id="112" name="Content Placeholder 2">
                <a:extLst>
                  <a:ext uri="{FF2B5EF4-FFF2-40B4-BE49-F238E27FC236}">
                    <a16:creationId xmlns:a16="http://schemas.microsoft.com/office/drawing/2014/main" id="{8BB7DDB3-1205-465C-862C-ADB1AFE8FCA5}"/>
                  </a:ext>
                </a:extLst>
              </p:cNvPr>
              <p:cNvSpPr txBox="1">
                <a:spLocks/>
              </p:cNvSpPr>
              <p:nvPr/>
            </p:nvSpPr>
            <p:spPr bwMode="auto">
              <a:xfrm>
                <a:off x="5762710" y="2397589"/>
                <a:ext cx="1933380" cy="52051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None/>
                </a:pPr>
                <a14:m>
                  <m:oMath xmlns:m="http://schemas.openxmlformats.org/officeDocument/2006/math">
                    <m:f>
                      <m:fPr>
                        <m:ctrlPr>
                          <a:rPr lang="en-US" sz="1900" i="1">
                            <a:solidFill>
                              <a:srgbClr val="000000"/>
                            </a:solidFill>
                            <a:latin typeface="Cambria Math" panose="02040503050406030204" pitchFamily="18" charset="0"/>
                            <a:cs typeface="Times New Roman" panose="02020603050405020304" pitchFamily="18" charset="0"/>
                          </a:rPr>
                        </m:ctrlPr>
                      </m:fPr>
                      <m:num>
                        <m:r>
                          <a:rPr lang="en-US" sz="1900" i="1">
                            <a:solidFill>
                              <a:srgbClr val="000000"/>
                            </a:solidFill>
                            <a:latin typeface="Cambria Math" panose="02040503050406030204" pitchFamily="18" charset="0"/>
                            <a:cs typeface="Times New Roman" panose="02020603050405020304" pitchFamily="18" charset="0"/>
                          </a:rPr>
                          <m:t>1</m:t>
                        </m:r>
                      </m:num>
                      <m:den>
                        <m:r>
                          <a:rPr lang="en-US" sz="1900" i="1">
                            <a:solidFill>
                              <a:srgbClr val="000000"/>
                            </a:solidFill>
                            <a:latin typeface="Cambria Math" panose="02040503050406030204" pitchFamily="18" charset="0"/>
                            <a:cs typeface="Times New Roman" panose="02020603050405020304" pitchFamily="18" charset="0"/>
                          </a:rPr>
                          <m:t>1837</m:t>
                        </m:r>
                      </m:den>
                    </m:f>
                  </m:oMath>
                </a14:m>
                <a:r>
                  <a:rPr lang="en-US" sz="1900" dirty="0">
                    <a:solidFill>
                      <a:srgbClr val="000000"/>
                    </a:solidFill>
                    <a:latin typeface="Times New Roman" panose="02020603050405020304" pitchFamily="18" charset="0"/>
                    <a:cs typeface="Times New Roman" panose="02020603050405020304" pitchFamily="18" charset="0"/>
                  </a:rPr>
                  <a:t> </a:t>
                </a:r>
                <a:r>
                  <a:rPr lang="en-US" sz="1900" dirty="0" err="1">
                    <a:solidFill>
                      <a:srgbClr val="000000"/>
                    </a:solidFill>
                    <a:latin typeface="Times New Roman" panose="02020603050405020304" pitchFamily="18" charset="0"/>
                    <a:cs typeface="Times New Roman" panose="02020603050405020304" pitchFamily="18" charset="0"/>
                  </a:rPr>
                  <a:t>uma</a:t>
                </a:r>
                <a:r>
                  <a:rPr lang="en-US" sz="1900" dirty="0">
                    <a:solidFill>
                      <a:srgbClr val="000000"/>
                    </a:solidFill>
                    <a:latin typeface="Times New Roman" panose="02020603050405020304" pitchFamily="18" charset="0"/>
                    <a:cs typeface="Times New Roman" panose="02020603050405020304" pitchFamily="18" charset="0"/>
                  </a:rPr>
                  <a:t> ≈ 0 </a:t>
                </a:r>
                <a:r>
                  <a:rPr lang="en-US" sz="1900" dirty="0" err="1">
                    <a:solidFill>
                      <a:srgbClr val="000000"/>
                    </a:solidFill>
                    <a:latin typeface="Times New Roman" panose="02020603050405020304" pitchFamily="18" charset="0"/>
                    <a:cs typeface="Times New Roman" panose="02020603050405020304" pitchFamily="18" charset="0"/>
                  </a:rPr>
                  <a:t>uma</a:t>
                </a:r>
                <a:endParaRPr lang="en-US" sz="190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112" name="Content Placeholder 2">
                <a:extLst>
                  <a:ext uri="{FF2B5EF4-FFF2-40B4-BE49-F238E27FC236}">
                    <a16:creationId xmlns:a16="http://schemas.microsoft.com/office/drawing/2014/main" id="{8BB7DDB3-1205-465C-862C-ADB1AFE8FCA5}"/>
                  </a:ext>
                </a:extLst>
              </p:cNvPr>
              <p:cNvSpPr txBox="1">
                <a:spLocks noRot="1" noChangeAspect="1" noMove="1" noResize="1" noEditPoints="1" noAdjustHandles="1" noChangeArrowheads="1" noChangeShapeType="1" noTextEdit="1"/>
              </p:cNvSpPr>
              <p:nvPr/>
            </p:nvSpPr>
            <p:spPr bwMode="auto">
              <a:xfrm>
                <a:off x="5762710" y="2397589"/>
                <a:ext cx="1933380" cy="520515"/>
              </a:xfrm>
              <a:prstGeom prst="rect">
                <a:avLst/>
              </a:prstGeom>
              <a:blipFill>
                <a:blip r:embed="rId2"/>
                <a:stretch>
                  <a:fillRect r="-2524" b="-348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a14="http://schemas.microsoft.com/office/drawing/2010/main" val="1"/>
                </a:ext>
              </a:extLst>
            </p:spPr>
            <p:txBody>
              <a:bodyPr/>
              <a:lstStyle/>
              <a:p>
                <a:r>
                  <a:rPr lang="en-US">
                    <a:noFill/>
                  </a:rPr>
                  <a:t> </a:t>
                </a:r>
              </a:p>
            </p:txBody>
          </p:sp>
        </mc:Fallback>
      </mc:AlternateContent>
      <p:sp>
        <p:nvSpPr>
          <p:cNvPr id="113" name="Content Placeholder 2">
            <a:extLst>
              <a:ext uri="{FF2B5EF4-FFF2-40B4-BE49-F238E27FC236}">
                <a16:creationId xmlns:a16="http://schemas.microsoft.com/office/drawing/2014/main" id="{28F3E42B-205C-4210-8A02-85EC16B459A9}"/>
              </a:ext>
            </a:extLst>
          </p:cNvPr>
          <p:cNvSpPr txBox="1">
            <a:spLocks/>
          </p:cNvSpPr>
          <p:nvPr/>
        </p:nvSpPr>
        <p:spPr bwMode="auto">
          <a:xfrm>
            <a:off x="5751874" y="1833823"/>
            <a:ext cx="1386918"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spcBef>
                <a:spcPts val="0"/>
              </a:spcBef>
              <a:buFontTx/>
              <a:buNone/>
            </a:pPr>
            <a:r>
              <a:rPr lang="en-US" sz="2700" kern="0" dirty="0">
                <a:solidFill>
                  <a:srgbClr val="000000"/>
                </a:solidFill>
                <a:latin typeface="Times New Roman" panose="02020603050405020304" pitchFamily="18" charset="0"/>
                <a:cs typeface="Times New Roman" panose="02020603050405020304" pitchFamily="18" charset="0"/>
              </a:rPr>
              <a:t>1 </a:t>
            </a:r>
            <a:r>
              <a:rPr lang="en-US" sz="2700" kern="0" dirty="0" err="1">
                <a:solidFill>
                  <a:srgbClr val="000000"/>
                </a:solidFill>
                <a:latin typeface="Times New Roman" panose="02020603050405020304" pitchFamily="18" charset="0"/>
                <a:cs typeface="Times New Roman" panose="02020603050405020304" pitchFamily="18" charset="0"/>
              </a:rPr>
              <a:t>uma</a:t>
            </a:r>
            <a:endParaRPr lang="en-US" sz="2700" kern="0" dirty="0">
              <a:solidFill>
                <a:srgbClr val="000000"/>
              </a:solidFill>
              <a:latin typeface="Times New Roman" panose="02020603050405020304" pitchFamily="18" charset="0"/>
              <a:cs typeface="Times New Roman" panose="02020603050405020304" pitchFamily="18" charset="0"/>
            </a:endParaRPr>
          </a:p>
        </p:txBody>
      </p:sp>
      <p:sp>
        <p:nvSpPr>
          <p:cNvPr id="114" name="Content Placeholder 2">
            <a:extLst>
              <a:ext uri="{FF2B5EF4-FFF2-40B4-BE49-F238E27FC236}">
                <a16:creationId xmlns:a16="http://schemas.microsoft.com/office/drawing/2014/main" id="{E92D5F57-228C-431D-AD00-83A7175D1569}"/>
              </a:ext>
            </a:extLst>
          </p:cNvPr>
          <p:cNvSpPr txBox="1">
            <a:spLocks/>
          </p:cNvSpPr>
          <p:nvPr/>
        </p:nvSpPr>
        <p:spPr bwMode="auto">
          <a:xfrm>
            <a:off x="5751874" y="2857057"/>
            <a:ext cx="1386918"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en-US" sz="2700" kern="0" dirty="0">
                <a:solidFill>
                  <a:srgbClr val="000000"/>
                </a:solidFill>
                <a:latin typeface="Times New Roman" panose="02020603050405020304" pitchFamily="18" charset="0"/>
                <a:cs typeface="Times New Roman" panose="02020603050405020304" pitchFamily="18" charset="0"/>
              </a:rPr>
              <a:t>1 </a:t>
            </a:r>
            <a:r>
              <a:rPr lang="en-US" sz="2700" kern="0" dirty="0" err="1">
                <a:solidFill>
                  <a:srgbClr val="000000"/>
                </a:solidFill>
                <a:latin typeface="Times New Roman" panose="02020603050405020304" pitchFamily="18" charset="0"/>
                <a:cs typeface="Times New Roman" panose="02020603050405020304" pitchFamily="18" charset="0"/>
              </a:rPr>
              <a:t>uma</a:t>
            </a:r>
            <a:endParaRPr lang="en-US" sz="2700" kern="0" dirty="0">
              <a:solidFill>
                <a:srgbClr val="000000"/>
              </a:solidFill>
              <a:latin typeface="Times New Roman" panose="02020603050405020304" pitchFamily="18" charset="0"/>
              <a:cs typeface="Times New Roman" panose="02020603050405020304" pitchFamily="18" charset="0"/>
            </a:endParaRPr>
          </a:p>
        </p:txBody>
      </p:sp>
      <p:sp>
        <p:nvSpPr>
          <p:cNvPr id="115" name="Content Placeholder 2">
            <a:extLst>
              <a:ext uri="{FF2B5EF4-FFF2-40B4-BE49-F238E27FC236}">
                <a16:creationId xmlns:a16="http://schemas.microsoft.com/office/drawing/2014/main" id="{17D40BEB-8952-4608-AE99-48ACF146242E}"/>
              </a:ext>
            </a:extLst>
          </p:cNvPr>
          <p:cNvSpPr txBox="1">
            <a:spLocks/>
          </p:cNvSpPr>
          <p:nvPr/>
        </p:nvSpPr>
        <p:spPr bwMode="auto">
          <a:xfrm>
            <a:off x="3190549" y="2419320"/>
            <a:ext cx="2602443"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en-US" sz="2100" kern="0" dirty="0">
                <a:solidFill>
                  <a:srgbClr val="000000"/>
                </a:solidFill>
                <a:latin typeface="Times New Roman" panose="02020603050405020304" pitchFamily="18" charset="0"/>
                <a:cs typeface="Times New Roman" panose="02020603050405020304" pitchFamily="18" charset="0"/>
              </a:rPr>
              <a:t>Couches </a:t>
            </a:r>
            <a:r>
              <a:rPr lang="en-US" sz="2100" kern="0" dirty="0" err="1">
                <a:solidFill>
                  <a:srgbClr val="000000"/>
                </a:solidFill>
                <a:latin typeface="Times New Roman" panose="02020603050405020304" pitchFamily="18" charset="0"/>
                <a:cs typeface="Times New Roman" panose="02020603050405020304" pitchFamily="18" charset="0"/>
              </a:rPr>
              <a:t>électroniques</a:t>
            </a:r>
            <a:endParaRPr lang="en-US" sz="2100" kern="0" dirty="0">
              <a:solidFill>
                <a:srgbClr val="000000"/>
              </a:solidFill>
              <a:latin typeface="Times New Roman" panose="02020603050405020304" pitchFamily="18" charset="0"/>
              <a:cs typeface="Times New Roman" panose="02020603050405020304" pitchFamily="18" charset="0"/>
            </a:endParaRPr>
          </a:p>
        </p:txBody>
      </p:sp>
      <p:sp>
        <p:nvSpPr>
          <p:cNvPr id="116" name="Content Placeholder 2">
            <a:extLst>
              <a:ext uri="{FF2B5EF4-FFF2-40B4-BE49-F238E27FC236}">
                <a16:creationId xmlns:a16="http://schemas.microsoft.com/office/drawing/2014/main" id="{08C710FA-6FFC-4FAC-B6C1-7AAD86AC32CA}"/>
              </a:ext>
            </a:extLst>
          </p:cNvPr>
          <p:cNvSpPr txBox="1">
            <a:spLocks/>
          </p:cNvSpPr>
          <p:nvPr/>
        </p:nvSpPr>
        <p:spPr bwMode="auto">
          <a:xfrm>
            <a:off x="7953233" y="2341688"/>
            <a:ext cx="589949"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en-US" sz="2700" kern="0" dirty="0">
                <a:solidFill>
                  <a:srgbClr val="000000"/>
                </a:solidFill>
                <a:latin typeface="Times New Roman" panose="02020603050405020304" pitchFamily="18" charset="0"/>
                <a:cs typeface="Times New Roman" panose="02020603050405020304" pitchFamily="18" charset="0"/>
              </a:rPr>
              <a:t>1-</a:t>
            </a:r>
          </a:p>
        </p:txBody>
      </p:sp>
      <p:sp>
        <p:nvSpPr>
          <p:cNvPr id="117" name="Content Placeholder 2">
            <a:extLst>
              <a:ext uri="{FF2B5EF4-FFF2-40B4-BE49-F238E27FC236}">
                <a16:creationId xmlns:a16="http://schemas.microsoft.com/office/drawing/2014/main" id="{7AA30C95-D628-40B3-92CD-8FC82D84C100}"/>
              </a:ext>
            </a:extLst>
          </p:cNvPr>
          <p:cNvSpPr txBox="1">
            <a:spLocks/>
          </p:cNvSpPr>
          <p:nvPr/>
        </p:nvSpPr>
        <p:spPr bwMode="auto">
          <a:xfrm>
            <a:off x="7953233" y="1830071"/>
            <a:ext cx="589949"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spcBef>
                <a:spcPts val="0"/>
              </a:spcBef>
              <a:buFontTx/>
              <a:buNone/>
            </a:pPr>
            <a:r>
              <a:rPr lang="en-US" sz="2700" kern="0" dirty="0">
                <a:solidFill>
                  <a:srgbClr val="000000"/>
                </a:solidFill>
                <a:latin typeface="Times New Roman" panose="02020603050405020304" pitchFamily="18" charset="0"/>
                <a:cs typeface="Times New Roman" panose="02020603050405020304" pitchFamily="18" charset="0"/>
              </a:rPr>
              <a:t>1+</a:t>
            </a:r>
          </a:p>
        </p:txBody>
      </p:sp>
      <p:sp>
        <p:nvSpPr>
          <p:cNvPr id="118" name="Content Placeholder 2">
            <a:extLst>
              <a:ext uri="{FF2B5EF4-FFF2-40B4-BE49-F238E27FC236}">
                <a16:creationId xmlns:a16="http://schemas.microsoft.com/office/drawing/2014/main" id="{3EC364C5-16CA-4081-B659-92909E65BDE0}"/>
              </a:ext>
            </a:extLst>
          </p:cNvPr>
          <p:cNvSpPr txBox="1">
            <a:spLocks/>
          </p:cNvSpPr>
          <p:nvPr/>
        </p:nvSpPr>
        <p:spPr bwMode="auto">
          <a:xfrm>
            <a:off x="7953233" y="2853305"/>
            <a:ext cx="589949" cy="47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buFontTx/>
              <a:buNone/>
            </a:pPr>
            <a:r>
              <a:rPr lang="en-US" sz="2700" kern="0" dirty="0">
                <a:solidFill>
                  <a:srgbClr val="000000"/>
                </a:solidFill>
                <a:latin typeface="Times New Roman" panose="02020603050405020304" pitchFamily="18" charset="0"/>
                <a:cs typeface="Times New Roman" panose="02020603050405020304" pitchFamily="18" charset="0"/>
              </a:rPr>
              <a:t>0</a:t>
            </a:r>
          </a:p>
        </p:txBody>
      </p:sp>
      <p:cxnSp>
        <p:nvCxnSpPr>
          <p:cNvPr id="119" name="Straight Connector 118">
            <a:extLst>
              <a:ext uri="{FF2B5EF4-FFF2-40B4-BE49-F238E27FC236}">
                <a16:creationId xmlns:a16="http://schemas.microsoft.com/office/drawing/2014/main" id="{531052CC-1FE2-4D51-9C79-988D85B2F420}"/>
              </a:ext>
            </a:extLst>
          </p:cNvPr>
          <p:cNvCxnSpPr>
            <a:cxnSpLocks/>
          </p:cNvCxnSpPr>
          <p:nvPr/>
        </p:nvCxnSpPr>
        <p:spPr>
          <a:xfrm>
            <a:off x="1904561" y="859558"/>
            <a:ext cx="0" cy="2486495"/>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a:extLst>
              <a:ext uri="{FF2B5EF4-FFF2-40B4-BE49-F238E27FC236}">
                <a16:creationId xmlns:a16="http://schemas.microsoft.com/office/drawing/2014/main" id="{882565C2-D0F9-4B65-B338-6F938554D3E3}"/>
              </a:ext>
            </a:extLst>
          </p:cNvPr>
          <p:cNvCxnSpPr>
            <a:cxnSpLocks/>
          </p:cNvCxnSpPr>
          <p:nvPr/>
        </p:nvCxnSpPr>
        <p:spPr>
          <a:xfrm>
            <a:off x="10014" y="1742541"/>
            <a:ext cx="9098304"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a:extLst>
              <a:ext uri="{FF2B5EF4-FFF2-40B4-BE49-F238E27FC236}">
                <a16:creationId xmlns:a16="http://schemas.microsoft.com/office/drawing/2014/main" id="{2053EA32-E6C8-479C-BA06-E8B781AD8A5D}"/>
              </a:ext>
            </a:extLst>
          </p:cNvPr>
          <p:cNvCxnSpPr>
            <a:cxnSpLocks/>
          </p:cNvCxnSpPr>
          <p:nvPr/>
        </p:nvCxnSpPr>
        <p:spPr>
          <a:xfrm>
            <a:off x="3215676" y="859557"/>
            <a:ext cx="0" cy="2486495"/>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a:extLst>
              <a:ext uri="{FF2B5EF4-FFF2-40B4-BE49-F238E27FC236}">
                <a16:creationId xmlns:a16="http://schemas.microsoft.com/office/drawing/2014/main" id="{F3558079-F08F-4322-962B-217DF9329C21}"/>
              </a:ext>
            </a:extLst>
          </p:cNvPr>
          <p:cNvCxnSpPr>
            <a:cxnSpLocks/>
          </p:cNvCxnSpPr>
          <p:nvPr/>
        </p:nvCxnSpPr>
        <p:spPr>
          <a:xfrm>
            <a:off x="5758988" y="859556"/>
            <a:ext cx="0" cy="2486495"/>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a:extLst>
              <a:ext uri="{FF2B5EF4-FFF2-40B4-BE49-F238E27FC236}">
                <a16:creationId xmlns:a16="http://schemas.microsoft.com/office/drawing/2014/main" id="{2311F20A-C7F7-4874-8637-ADC3A9FBFCEC}"/>
              </a:ext>
            </a:extLst>
          </p:cNvPr>
          <p:cNvCxnSpPr>
            <a:cxnSpLocks/>
          </p:cNvCxnSpPr>
          <p:nvPr/>
        </p:nvCxnSpPr>
        <p:spPr>
          <a:xfrm>
            <a:off x="7654746" y="859556"/>
            <a:ext cx="0" cy="2486495"/>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24" name="Rectangle 123">
            <a:extLst>
              <a:ext uri="{FF2B5EF4-FFF2-40B4-BE49-F238E27FC236}">
                <a16:creationId xmlns:a16="http://schemas.microsoft.com/office/drawing/2014/main" id="{265B9D5F-A8D2-44CA-ACC4-D27890B0D075}"/>
              </a:ext>
            </a:extLst>
          </p:cNvPr>
          <p:cNvSpPr/>
          <p:nvPr/>
        </p:nvSpPr>
        <p:spPr>
          <a:xfrm>
            <a:off x="1053403" y="3931575"/>
            <a:ext cx="7037195" cy="454567"/>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125" name="Content Placeholder 2">
            <a:extLst>
              <a:ext uri="{FF2B5EF4-FFF2-40B4-BE49-F238E27FC236}">
                <a16:creationId xmlns:a16="http://schemas.microsoft.com/office/drawing/2014/main" id="{2A4F1C9C-1EF7-4BD6-B10E-C0B7A3C70970}"/>
              </a:ext>
            </a:extLst>
          </p:cNvPr>
          <p:cNvSpPr txBox="1">
            <a:spLocks/>
          </p:cNvSpPr>
          <p:nvPr/>
        </p:nvSpPr>
        <p:spPr bwMode="auto">
          <a:xfrm>
            <a:off x="983857" y="3908352"/>
            <a:ext cx="7176287" cy="50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700" kern="0" dirty="0">
                <a:solidFill>
                  <a:srgbClr val="000000"/>
                </a:solidFill>
                <a:latin typeface="Times New Roman" panose="02020603050405020304" pitchFamily="18" charset="0"/>
                <a:cs typeface="Times New Roman" panose="02020603050405020304" pitchFamily="18" charset="0"/>
              </a:rPr>
              <a:t>dans un atome neutre, # d’électrons = # de protons </a:t>
            </a:r>
            <a:endParaRPr lang="en-US" sz="2700" kern="0" dirty="0">
              <a:solidFill>
                <a:srgbClr val="000000"/>
              </a:solidFill>
            </a:endParaRPr>
          </a:p>
        </p:txBody>
      </p:sp>
      <p:sp>
        <p:nvSpPr>
          <p:cNvPr id="126" name="Rectangle 125">
            <a:extLst>
              <a:ext uri="{FF2B5EF4-FFF2-40B4-BE49-F238E27FC236}">
                <a16:creationId xmlns:a16="http://schemas.microsoft.com/office/drawing/2014/main" id="{921B1C86-1C5A-41FB-81B6-7B5310274145}"/>
              </a:ext>
            </a:extLst>
          </p:cNvPr>
          <p:cNvSpPr/>
          <p:nvPr/>
        </p:nvSpPr>
        <p:spPr>
          <a:xfrm>
            <a:off x="860842" y="4559583"/>
            <a:ext cx="7422316" cy="454567"/>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127" name="Content Placeholder 2">
            <a:extLst>
              <a:ext uri="{FF2B5EF4-FFF2-40B4-BE49-F238E27FC236}">
                <a16:creationId xmlns:a16="http://schemas.microsoft.com/office/drawing/2014/main" id="{67230069-2A53-4487-9547-30E5DF68F977}"/>
              </a:ext>
            </a:extLst>
          </p:cNvPr>
          <p:cNvSpPr txBox="1">
            <a:spLocks/>
          </p:cNvSpPr>
          <p:nvPr/>
        </p:nvSpPr>
        <p:spPr bwMode="auto">
          <a:xfrm>
            <a:off x="860842" y="4536360"/>
            <a:ext cx="7422316" cy="50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700" kern="0" dirty="0">
                <a:solidFill>
                  <a:srgbClr val="000000"/>
                </a:solidFill>
                <a:latin typeface="Times New Roman" panose="02020603050405020304" pitchFamily="18" charset="0"/>
                <a:cs typeface="Times New Roman" panose="02020603050405020304" pitchFamily="18" charset="0"/>
              </a:rPr>
              <a:t>dans un ion, # d’électrons = # de protons – la charge </a:t>
            </a:r>
            <a:endParaRPr lang="en-US" sz="2700" kern="0" dirty="0">
              <a:solidFill>
                <a:srgbClr val="000000"/>
              </a:solidFill>
            </a:endParaRPr>
          </a:p>
        </p:txBody>
      </p:sp>
      <p:sp>
        <p:nvSpPr>
          <p:cNvPr id="128" name="Rectangle 127">
            <a:extLst>
              <a:ext uri="{FF2B5EF4-FFF2-40B4-BE49-F238E27FC236}">
                <a16:creationId xmlns:a16="http://schemas.microsoft.com/office/drawing/2014/main" id="{8214A28B-AF7E-4F93-87E7-E8D1217D177E}"/>
              </a:ext>
            </a:extLst>
          </p:cNvPr>
          <p:cNvSpPr/>
          <p:nvPr/>
        </p:nvSpPr>
        <p:spPr>
          <a:xfrm>
            <a:off x="1053403" y="5219742"/>
            <a:ext cx="7037195" cy="454567"/>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129" name="Content Placeholder 2">
            <a:extLst>
              <a:ext uri="{FF2B5EF4-FFF2-40B4-BE49-F238E27FC236}">
                <a16:creationId xmlns:a16="http://schemas.microsoft.com/office/drawing/2014/main" id="{D23B3BB0-AC59-4020-B924-9D669E1AF162}"/>
              </a:ext>
            </a:extLst>
          </p:cNvPr>
          <p:cNvSpPr txBox="1">
            <a:spLocks/>
          </p:cNvSpPr>
          <p:nvPr/>
        </p:nvSpPr>
        <p:spPr bwMode="auto">
          <a:xfrm>
            <a:off x="983857" y="5196519"/>
            <a:ext cx="7176287" cy="50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700" kern="0" dirty="0">
                <a:solidFill>
                  <a:srgbClr val="000000"/>
                </a:solidFill>
                <a:latin typeface="Times New Roman" panose="02020603050405020304" pitchFamily="18" charset="0"/>
                <a:cs typeface="Times New Roman" panose="02020603050405020304" pitchFamily="18" charset="0"/>
              </a:rPr>
              <a:t>masse atomique = # de protons + # de neutrons </a:t>
            </a:r>
            <a:endParaRPr lang="en-US" sz="2700" kern="0" dirty="0">
              <a:solidFill>
                <a:srgbClr val="000000"/>
              </a:solidFill>
            </a:endParaRPr>
          </a:p>
        </p:txBody>
      </p:sp>
      <p:sp>
        <p:nvSpPr>
          <p:cNvPr id="130" name="Rectangle 129">
            <a:extLst>
              <a:ext uri="{FF2B5EF4-FFF2-40B4-BE49-F238E27FC236}">
                <a16:creationId xmlns:a16="http://schemas.microsoft.com/office/drawing/2014/main" id="{558E972C-9A2A-4789-B878-D03178E6623F}"/>
              </a:ext>
            </a:extLst>
          </p:cNvPr>
          <p:cNvSpPr/>
          <p:nvPr/>
        </p:nvSpPr>
        <p:spPr>
          <a:xfrm>
            <a:off x="860842" y="5843262"/>
            <a:ext cx="7422316" cy="454567"/>
          </a:xfrm>
          <a:prstGeom prst="rect">
            <a:avLst/>
          </a:prstGeom>
          <a:solidFill>
            <a:srgbClr val="FFFFFF"/>
          </a:solidFill>
          <a:ln>
            <a:solidFill>
              <a:srgbClr val="0033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131" name="Content Placeholder 2">
            <a:extLst>
              <a:ext uri="{FF2B5EF4-FFF2-40B4-BE49-F238E27FC236}">
                <a16:creationId xmlns:a16="http://schemas.microsoft.com/office/drawing/2014/main" id="{9EEEF9C2-A9DA-4D48-A3E7-904326509EE3}"/>
              </a:ext>
            </a:extLst>
          </p:cNvPr>
          <p:cNvSpPr txBox="1">
            <a:spLocks/>
          </p:cNvSpPr>
          <p:nvPr/>
        </p:nvSpPr>
        <p:spPr bwMode="auto">
          <a:xfrm>
            <a:off x="860842" y="5820039"/>
            <a:ext cx="7422316" cy="50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a:lstStyle>
          <a:p>
            <a:pPr marL="0" indent="0" algn="ctr">
              <a:buFontTx/>
              <a:buNone/>
            </a:pPr>
            <a:r>
              <a:rPr lang="fr-FR" sz="2700" kern="0" dirty="0">
                <a:solidFill>
                  <a:srgbClr val="000000"/>
                </a:solidFill>
                <a:latin typeface="Times New Roman" panose="02020603050405020304" pitchFamily="18" charset="0"/>
                <a:cs typeface="Times New Roman" panose="02020603050405020304" pitchFamily="18" charset="0"/>
              </a:rPr>
              <a:t># de neutrons = masse </a:t>
            </a:r>
            <a:r>
              <a:rPr lang="fr-FR" sz="2700" kern="0" dirty="0" err="1">
                <a:solidFill>
                  <a:srgbClr val="000000"/>
                </a:solidFill>
                <a:latin typeface="Times New Roman" panose="02020603050405020304" pitchFamily="18" charset="0"/>
                <a:cs typeface="Times New Roman" panose="02020603050405020304" pitchFamily="18" charset="0"/>
              </a:rPr>
              <a:t>atomqiue</a:t>
            </a:r>
            <a:r>
              <a:rPr lang="fr-FR" sz="2700" kern="0" dirty="0">
                <a:solidFill>
                  <a:srgbClr val="000000"/>
                </a:solidFill>
                <a:latin typeface="Times New Roman" panose="02020603050405020304" pitchFamily="18" charset="0"/>
                <a:cs typeface="Times New Roman" panose="02020603050405020304" pitchFamily="18" charset="0"/>
              </a:rPr>
              <a:t> – # de protons</a:t>
            </a:r>
            <a:endParaRPr lang="en-US" sz="2700" kern="0" dirty="0">
              <a:solidFill>
                <a:srgbClr val="000000"/>
              </a:solidFill>
            </a:endParaRPr>
          </a:p>
        </p:txBody>
      </p:sp>
    </p:spTree>
    <p:extLst>
      <p:ext uri="{BB962C8B-B14F-4D97-AF65-F5344CB8AC3E}">
        <p14:creationId xmlns:p14="http://schemas.microsoft.com/office/powerpoint/2010/main" val="1376399475"/>
      </p:ext>
    </p:extLst>
  </p:cSld>
  <p:clrMapOvr>
    <a:masterClrMapping/>
  </p:clrMapOvr>
</p:sld>
</file>

<file path=ppt/theme/theme1.xml><?xml version="1.0" encoding="utf-8"?>
<a:theme xmlns:a="http://schemas.openxmlformats.org/drawingml/2006/main" name="Glowing test tubes design template">
  <a:themeElements>
    <a:clrScheme name="Glowing test tubes design template 6">
      <a:dk1>
        <a:srgbClr val="5C1F00"/>
      </a:dk1>
      <a:lt1>
        <a:srgbClr val="FFFFCC"/>
      </a:lt1>
      <a:dk2>
        <a:srgbClr val="7E2A00"/>
      </a:dk2>
      <a:lt2>
        <a:srgbClr val="DFD293"/>
      </a:lt2>
      <a:accent1>
        <a:srgbClr val="FF6600"/>
      </a:accent1>
      <a:accent2>
        <a:srgbClr val="DF8F3F"/>
      </a:accent2>
      <a:accent3>
        <a:srgbClr val="C0ACAA"/>
      </a:accent3>
      <a:accent4>
        <a:srgbClr val="DADAAE"/>
      </a:accent4>
      <a:accent5>
        <a:srgbClr val="FFB8AA"/>
      </a:accent5>
      <a:accent6>
        <a:srgbClr val="CA8138"/>
      </a:accent6>
      <a:hlink>
        <a:srgbClr val="FFFF99"/>
      </a:hlink>
      <a:folHlink>
        <a:srgbClr val="FFCC99"/>
      </a:folHlink>
    </a:clrScheme>
    <a:fontScheme name="Glowing test tubes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Glowing test tubes design template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lowing test tubes design template 2">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Glowing test tubes design template 3">
        <a:dk1>
          <a:srgbClr val="000000"/>
        </a:dk1>
        <a:lt1>
          <a:srgbClr val="FFFFFF"/>
        </a:lt1>
        <a:dk2>
          <a:srgbClr val="000000"/>
        </a:dk2>
        <a:lt2>
          <a:srgbClr val="808080"/>
        </a:lt2>
        <a:accent1>
          <a:srgbClr val="FEEEC2"/>
        </a:accent1>
        <a:accent2>
          <a:srgbClr val="653A01"/>
        </a:accent2>
        <a:accent3>
          <a:srgbClr val="FFFFFF"/>
        </a:accent3>
        <a:accent4>
          <a:srgbClr val="000000"/>
        </a:accent4>
        <a:accent5>
          <a:srgbClr val="FEF5DD"/>
        </a:accent5>
        <a:accent6>
          <a:srgbClr val="5B3401"/>
        </a:accent6>
        <a:hlink>
          <a:srgbClr val="009999"/>
        </a:hlink>
        <a:folHlink>
          <a:srgbClr val="CC3300"/>
        </a:folHlink>
      </a:clrScheme>
      <a:clrMap bg1="lt1" tx1="dk1" bg2="lt2" tx2="dk2" accent1="accent1" accent2="accent2" accent3="accent3" accent4="accent4" accent5="accent5" accent6="accent6" hlink="hlink" folHlink="folHlink"/>
    </a:extraClrScheme>
    <a:extraClrScheme>
      <a:clrScheme name="Glowing test tubes design template 4">
        <a:dk1>
          <a:srgbClr val="462300"/>
        </a:dk1>
        <a:lt1>
          <a:srgbClr val="FFFFFF"/>
        </a:lt1>
        <a:dk2>
          <a:srgbClr val="000000"/>
        </a:dk2>
        <a:lt2>
          <a:srgbClr val="808080"/>
        </a:lt2>
        <a:accent1>
          <a:srgbClr val="FFE499"/>
        </a:accent1>
        <a:accent2>
          <a:srgbClr val="FCA416"/>
        </a:accent2>
        <a:accent3>
          <a:srgbClr val="FFFFFF"/>
        </a:accent3>
        <a:accent4>
          <a:srgbClr val="3A1C00"/>
        </a:accent4>
        <a:accent5>
          <a:srgbClr val="FFEFCA"/>
        </a:accent5>
        <a:accent6>
          <a:srgbClr val="E49413"/>
        </a:accent6>
        <a:hlink>
          <a:srgbClr val="663300"/>
        </a:hlink>
        <a:folHlink>
          <a:srgbClr val="A50021"/>
        </a:folHlink>
      </a:clrScheme>
      <a:clrMap bg1="lt1" tx1="dk1" bg2="lt2" tx2="dk2" accent1="accent1" accent2="accent2" accent3="accent3" accent4="accent4" accent5="accent5" accent6="accent6" hlink="hlink" folHlink="folHlink"/>
    </a:extraClrScheme>
    <a:extraClrScheme>
      <a:clrScheme name="Glowing test tubes design template 5">
        <a:dk1>
          <a:srgbClr val="422100"/>
        </a:dk1>
        <a:lt1>
          <a:srgbClr val="FFFFCC"/>
        </a:lt1>
        <a:dk2>
          <a:srgbClr val="000000"/>
        </a:dk2>
        <a:lt2>
          <a:srgbClr val="969696"/>
        </a:lt2>
        <a:accent1>
          <a:srgbClr val="FFFFCC"/>
        </a:accent1>
        <a:accent2>
          <a:srgbClr val="E7B96F"/>
        </a:accent2>
        <a:accent3>
          <a:srgbClr val="FFFFE2"/>
        </a:accent3>
        <a:accent4>
          <a:srgbClr val="371B00"/>
        </a:accent4>
        <a:accent5>
          <a:srgbClr val="FFFFE2"/>
        </a:accent5>
        <a:accent6>
          <a:srgbClr val="D1A764"/>
        </a:accent6>
        <a:hlink>
          <a:srgbClr val="0066CC"/>
        </a:hlink>
        <a:folHlink>
          <a:srgbClr val="996633"/>
        </a:folHlink>
      </a:clrScheme>
      <a:clrMap bg1="lt1" tx1="dk1" bg2="lt2" tx2="dk2" accent1="accent1" accent2="accent2" accent3="accent3" accent4="accent4" accent5="accent5" accent6="accent6" hlink="hlink" folHlink="folHlink"/>
    </a:extraClrScheme>
    <a:extraClrScheme>
      <a:clrScheme name="Glowing test tubes design template 6">
        <a:dk1>
          <a:srgbClr val="5C1F00"/>
        </a:dk1>
        <a:lt1>
          <a:srgbClr val="FFFFCC"/>
        </a:lt1>
        <a:dk2>
          <a:srgbClr val="7E2A00"/>
        </a:dk2>
        <a:lt2>
          <a:srgbClr val="DFD293"/>
        </a:lt2>
        <a:accent1>
          <a:srgbClr val="FF6600"/>
        </a:accent1>
        <a:accent2>
          <a:srgbClr val="DF8F3F"/>
        </a:accent2>
        <a:accent3>
          <a:srgbClr val="C0ACAA"/>
        </a:accent3>
        <a:accent4>
          <a:srgbClr val="DADAAE"/>
        </a:accent4>
        <a:accent5>
          <a:srgbClr val="FFB8AA"/>
        </a:accent5>
        <a:accent6>
          <a:srgbClr val="CA8138"/>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Glowing test tubes design template 7">
        <a:dk1>
          <a:srgbClr val="005A58"/>
        </a:dk1>
        <a:lt1>
          <a:srgbClr val="FFE8A9"/>
        </a:lt1>
        <a:dk2>
          <a:srgbClr val="CC9900"/>
        </a:dk2>
        <a:lt2>
          <a:srgbClr val="FFFF99"/>
        </a:lt2>
        <a:accent1>
          <a:srgbClr val="E0A04A"/>
        </a:accent1>
        <a:accent2>
          <a:srgbClr val="9478BC"/>
        </a:accent2>
        <a:accent3>
          <a:srgbClr val="E2CAAA"/>
        </a:accent3>
        <a:accent4>
          <a:srgbClr val="DAC690"/>
        </a:accent4>
        <a:accent5>
          <a:srgbClr val="EDCDB1"/>
        </a:accent5>
        <a:accent6>
          <a:srgbClr val="866CAA"/>
        </a:accent6>
        <a:hlink>
          <a:srgbClr val="EFE2BD"/>
        </a:hlink>
        <a:folHlink>
          <a:srgbClr val="FFFF99"/>
        </a:folHlink>
      </a:clrScheme>
      <a:clrMap bg1="dk2" tx1="lt1" bg2="dk1" tx2="lt2" accent1="accent1" accent2="accent2" accent3="accent3" accent4="accent4" accent5="accent5" accent6="accent6" hlink="hlink" folHlink="folHlink"/>
    </a:extraClrScheme>
    <a:extraClrScheme>
      <a:clrScheme name="Glowing test tubes design template 8">
        <a:dk1>
          <a:srgbClr val="003366"/>
        </a:dk1>
        <a:lt1>
          <a:srgbClr val="E0DFDA"/>
        </a:lt1>
        <a:dk2>
          <a:srgbClr val="B6B6AE"/>
        </a:dk2>
        <a:lt2>
          <a:srgbClr val="FFFFCC"/>
        </a:lt2>
        <a:accent1>
          <a:srgbClr val="DF9C5F"/>
        </a:accent1>
        <a:accent2>
          <a:srgbClr val="CCCC00"/>
        </a:accent2>
        <a:accent3>
          <a:srgbClr val="D7D7D3"/>
        </a:accent3>
        <a:accent4>
          <a:srgbClr val="BFBEBA"/>
        </a:accent4>
        <a:accent5>
          <a:srgbClr val="ECCBB6"/>
        </a:accent5>
        <a:accent6>
          <a:srgbClr val="B9B900"/>
        </a:accent6>
        <a:hlink>
          <a:srgbClr val="FFFFCC"/>
        </a:hlink>
        <a:folHlink>
          <a:srgbClr val="FFE701"/>
        </a:folHlink>
      </a:clrScheme>
      <a:clrMap bg1="dk2" tx1="lt1" bg2="dk1" tx2="lt2" accent1="accent1" accent2="accent2" accent3="accent3" accent4="accent4" accent5="accent5" accent6="accent6" hlink="hlink" folHlink="folHlink"/>
    </a:extraClrScheme>
    <a:extraClrScheme>
      <a:clrScheme name="Glowing test tubes design template 9">
        <a:dk1>
          <a:srgbClr val="777777"/>
        </a:dk1>
        <a:lt1>
          <a:srgbClr val="FFFFCC"/>
        </a:lt1>
        <a:dk2>
          <a:srgbClr val="A1A496"/>
        </a:dk2>
        <a:lt2>
          <a:srgbClr val="D1D1CB"/>
        </a:lt2>
        <a:accent1>
          <a:srgbClr val="909082"/>
        </a:accent1>
        <a:accent2>
          <a:srgbClr val="809EA8"/>
        </a:accent2>
        <a:accent3>
          <a:srgbClr val="CDCFC9"/>
        </a:accent3>
        <a:accent4>
          <a:srgbClr val="DADAAE"/>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lowing test tubes design template 10">
        <a:dk1>
          <a:srgbClr val="2D2015"/>
        </a:dk1>
        <a:lt1>
          <a:srgbClr val="FFEE99"/>
        </a:lt1>
        <a:dk2>
          <a:srgbClr val="523E26"/>
        </a:dk2>
        <a:lt2>
          <a:srgbClr val="DFC08D"/>
        </a:lt2>
        <a:accent1>
          <a:srgbClr val="A0815C"/>
        </a:accent1>
        <a:accent2>
          <a:srgbClr val="8F5F2F"/>
        </a:accent2>
        <a:accent3>
          <a:srgbClr val="B3AFAC"/>
        </a:accent3>
        <a:accent4>
          <a:srgbClr val="DACB82"/>
        </a:accent4>
        <a:accent5>
          <a:srgbClr val="CDC1B5"/>
        </a:accent5>
        <a:accent6>
          <a:srgbClr val="81552A"/>
        </a:accent6>
        <a:hlink>
          <a:srgbClr val="CCB400"/>
        </a:hlink>
        <a:folHlink>
          <a:srgbClr val="E2DAB6"/>
        </a:folHlink>
      </a:clrScheme>
      <a:clrMap bg1="dk2" tx1="lt1" bg2="dk1" tx2="lt2" accent1="accent1" accent2="accent2" accent3="accent3" accent4="accent4" accent5="accent5" accent6="accent6" hlink="hlink" folHlink="folHlink"/>
    </a:extraClrScheme>
    <a:extraClrScheme>
      <a:clrScheme name="Glowing test tubes design template 11">
        <a:dk1>
          <a:srgbClr val="422100"/>
        </a:dk1>
        <a:lt1>
          <a:srgbClr val="FFEC99"/>
        </a:lt1>
        <a:dk2>
          <a:srgbClr val="000000"/>
        </a:dk2>
        <a:lt2>
          <a:srgbClr val="777777"/>
        </a:lt2>
        <a:accent1>
          <a:srgbClr val="FEECCC"/>
        </a:accent1>
        <a:accent2>
          <a:srgbClr val="FFCC00"/>
        </a:accent2>
        <a:accent3>
          <a:srgbClr val="FFF4CA"/>
        </a:accent3>
        <a:accent4>
          <a:srgbClr val="371B00"/>
        </a:accent4>
        <a:accent5>
          <a:srgbClr val="FEF4E2"/>
        </a:accent5>
        <a:accent6>
          <a:srgbClr val="E7B900"/>
        </a:accent6>
        <a:hlink>
          <a:srgbClr val="FE6E0C"/>
        </a:hlink>
        <a:folHlink>
          <a:srgbClr val="B46B00"/>
        </a:folHlink>
      </a:clrScheme>
      <a:clrMap bg1="lt1" tx1="dk1" bg2="lt2" tx2="dk2" accent1="accent1" accent2="accent2" accent3="accent3" accent4="accent4" accent5="accent5" accent6="accent6" hlink="hlink" folHlink="folHlink"/>
    </a:extraClrScheme>
    <a:extraClrScheme>
      <a:clrScheme name="Glowing test tubes design template 12">
        <a:dk1>
          <a:srgbClr val="336699"/>
        </a:dk1>
        <a:lt1>
          <a:srgbClr val="FFFFCC"/>
        </a:lt1>
        <a:dk2>
          <a:srgbClr val="000000"/>
        </a:dk2>
        <a:lt2>
          <a:srgbClr val="F3F1E1"/>
        </a:lt2>
        <a:accent1>
          <a:srgbClr val="FF6600"/>
        </a:accent1>
        <a:accent2>
          <a:srgbClr val="865B26"/>
        </a:accent2>
        <a:accent3>
          <a:srgbClr val="AAAAAA"/>
        </a:accent3>
        <a:accent4>
          <a:srgbClr val="DADAAE"/>
        </a:accent4>
        <a:accent5>
          <a:srgbClr val="FFB8AA"/>
        </a:accent5>
        <a:accent6>
          <a:srgbClr val="795221"/>
        </a:accent6>
        <a:hlink>
          <a:srgbClr val="FFCC00"/>
        </a:hlink>
        <a:folHlink>
          <a:srgbClr val="FFFA95"/>
        </a:folHlink>
      </a:clrScheme>
      <a:clrMap bg1="dk2" tx1="lt1" bg2="dk1" tx2="lt2" accent1="accent1" accent2="accent2" accent3="accent3" accent4="accent4" accent5="accent5" accent6="accent6" hlink="hlink" folHlink="folHlink"/>
    </a:extraClrScheme>
    <a:extraClrScheme>
      <a:clrScheme name="Glowing test tubes design template 13">
        <a:dk1>
          <a:srgbClr val="3E3E5C"/>
        </a:dk1>
        <a:lt1>
          <a:srgbClr val="FBEAD3"/>
        </a:lt1>
        <a:dk2>
          <a:srgbClr val="FFCC00"/>
        </a:dk2>
        <a:lt2>
          <a:srgbClr val="FFFFFF"/>
        </a:lt2>
        <a:accent1>
          <a:srgbClr val="A16233"/>
        </a:accent1>
        <a:accent2>
          <a:srgbClr val="CC9900"/>
        </a:accent2>
        <a:accent3>
          <a:srgbClr val="FFE2AA"/>
        </a:accent3>
        <a:accent4>
          <a:srgbClr val="D6C8B4"/>
        </a:accent4>
        <a:accent5>
          <a:srgbClr val="CDB7AD"/>
        </a:accent5>
        <a:accent6>
          <a:srgbClr val="B98A00"/>
        </a:accent6>
        <a:hlink>
          <a:srgbClr val="FDD303"/>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Glowing test tubes design template</Template>
  <TotalTime>23269</TotalTime>
  <Words>840</Words>
  <Application>Microsoft Office PowerPoint</Application>
  <PresentationFormat>On-screen Show (4:3)</PresentationFormat>
  <Paragraphs>157</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Black</vt:lpstr>
      <vt:lpstr>Calibri</vt:lpstr>
      <vt:lpstr>Cambria Math</vt:lpstr>
      <vt:lpstr>Times New Roman</vt:lpstr>
      <vt:lpstr>Wingdings</vt:lpstr>
      <vt:lpstr>Glowing test tubes design template</vt:lpstr>
      <vt:lpstr>Le numéro atomique  et la masse atomique</vt:lpstr>
      <vt:lpstr>Les particules subatomiques</vt:lpstr>
      <vt:lpstr>Le numéro atomique et les protons</vt:lpstr>
      <vt:lpstr>Le nombre d’électrons</vt:lpstr>
      <vt:lpstr>La masse atomique</vt:lpstr>
      <vt:lpstr>Questions pratiques</vt:lpstr>
      <vt:lpstr>Les isotopes</vt:lpstr>
      <vt:lpstr>Questions pratiques</vt:lpstr>
      <vt:lpstr>Récapitulons!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L’étude de la matière</dc:title>
  <dc:creator>Kevin Yapps</dc:creator>
  <cp:lastModifiedBy>Jeff O'Keefe</cp:lastModifiedBy>
  <cp:revision>510</cp:revision>
  <dcterms:created xsi:type="dcterms:W3CDTF">2008-02-05T06:13:14Z</dcterms:created>
  <dcterms:modified xsi:type="dcterms:W3CDTF">2019-12-14T01:13:41Z</dcterms:modified>
</cp:coreProperties>
</file>