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30"/>
  </p:notesMasterIdLst>
  <p:sldIdLst>
    <p:sldId id="256" r:id="rId2"/>
    <p:sldId id="333" r:id="rId3"/>
    <p:sldId id="356" r:id="rId4"/>
    <p:sldId id="338" r:id="rId5"/>
    <p:sldId id="339" r:id="rId6"/>
    <p:sldId id="270" r:id="rId7"/>
    <p:sldId id="340" r:id="rId8"/>
    <p:sldId id="341" r:id="rId9"/>
    <p:sldId id="342" r:id="rId10"/>
    <p:sldId id="343" r:id="rId11"/>
    <p:sldId id="344" r:id="rId12"/>
    <p:sldId id="345" r:id="rId13"/>
    <p:sldId id="347" r:id="rId14"/>
    <p:sldId id="346" r:id="rId15"/>
    <p:sldId id="348" r:id="rId16"/>
    <p:sldId id="349" r:id="rId17"/>
    <p:sldId id="364" r:id="rId18"/>
    <p:sldId id="361" r:id="rId19"/>
    <p:sldId id="351" r:id="rId20"/>
    <p:sldId id="365" r:id="rId21"/>
    <p:sldId id="367" r:id="rId22"/>
    <p:sldId id="352" r:id="rId23"/>
    <p:sldId id="353" r:id="rId24"/>
    <p:sldId id="354" r:id="rId25"/>
    <p:sldId id="355" r:id="rId26"/>
    <p:sldId id="362" r:id="rId27"/>
    <p:sldId id="363" r:id="rId28"/>
    <p:sldId id="327" r:id="rId29"/>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FFFF"/>
    <a:srgbClr val="000000"/>
    <a:srgbClr val="E6E6E6"/>
    <a:srgbClr val="00A7FF"/>
    <a:srgbClr val="B2B2B2"/>
    <a:srgbClr val="EBD1CC"/>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28" autoAdjust="0"/>
    <p:restoredTop sz="94660"/>
  </p:normalViewPr>
  <p:slideViewPr>
    <p:cSldViewPr>
      <p:cViewPr>
        <p:scale>
          <a:sx n="73" d="100"/>
          <a:sy n="73" d="100"/>
        </p:scale>
        <p:origin x="826" y="35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740931-DD7B-4E1A-ACD6-68F86534C4CE}" type="datetimeFigureOut">
              <a:rPr lang="en-US" smtClean="0"/>
              <a:t>8/24/2020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DF1B8-6CB0-49BD-822E-52FDB6A36F37}" type="slidenum">
              <a:rPr lang="en-US" smtClean="0"/>
              <a:t>‹#›</a:t>
            </a:fld>
            <a:endParaRPr lang="en-US"/>
          </a:p>
        </p:txBody>
      </p:sp>
    </p:spTree>
    <p:extLst>
      <p:ext uri="{BB962C8B-B14F-4D97-AF65-F5344CB8AC3E}">
        <p14:creationId xmlns:p14="http://schemas.microsoft.com/office/powerpoint/2010/main" val="3631954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65A84B-D7AB-464D-A399-AF20C717F210}" type="slidenum">
              <a:rPr lang="en-US" smtClean="0"/>
              <a:t>6</a:t>
            </a:fld>
            <a:endParaRPr lang="en-US"/>
          </a:p>
        </p:txBody>
      </p:sp>
    </p:spTree>
    <p:extLst>
      <p:ext uri="{BB962C8B-B14F-4D97-AF65-F5344CB8AC3E}">
        <p14:creationId xmlns:p14="http://schemas.microsoft.com/office/powerpoint/2010/main" val="3250056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65A84B-D7AB-464D-A399-AF20C717F210}" type="slidenum">
              <a:rPr lang="en-US" smtClean="0"/>
              <a:t>7</a:t>
            </a:fld>
            <a:endParaRPr lang="en-US"/>
          </a:p>
        </p:txBody>
      </p:sp>
    </p:spTree>
    <p:extLst>
      <p:ext uri="{BB962C8B-B14F-4D97-AF65-F5344CB8AC3E}">
        <p14:creationId xmlns:p14="http://schemas.microsoft.com/office/powerpoint/2010/main" val="250668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65A84B-D7AB-464D-A399-AF20C717F210}" type="slidenum">
              <a:rPr lang="en-US" smtClean="0"/>
              <a:t>8</a:t>
            </a:fld>
            <a:endParaRPr lang="en-US"/>
          </a:p>
        </p:txBody>
      </p:sp>
    </p:spTree>
    <p:extLst>
      <p:ext uri="{BB962C8B-B14F-4D97-AF65-F5344CB8AC3E}">
        <p14:creationId xmlns:p14="http://schemas.microsoft.com/office/powerpoint/2010/main" val="2991870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65A84B-D7AB-464D-A399-AF20C717F210}" type="slidenum">
              <a:rPr lang="en-US" smtClean="0"/>
              <a:t>9</a:t>
            </a:fld>
            <a:endParaRPr lang="en-US"/>
          </a:p>
        </p:txBody>
      </p:sp>
    </p:spTree>
    <p:extLst>
      <p:ext uri="{BB962C8B-B14F-4D97-AF65-F5344CB8AC3E}">
        <p14:creationId xmlns:p14="http://schemas.microsoft.com/office/powerpoint/2010/main" val="3217458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65A84B-D7AB-464D-A399-AF20C717F210}" type="slidenum">
              <a:rPr lang="en-US" smtClean="0"/>
              <a:t>10</a:t>
            </a:fld>
            <a:endParaRPr lang="en-US"/>
          </a:p>
        </p:txBody>
      </p:sp>
    </p:spTree>
    <p:extLst>
      <p:ext uri="{BB962C8B-B14F-4D97-AF65-F5344CB8AC3E}">
        <p14:creationId xmlns:p14="http://schemas.microsoft.com/office/powerpoint/2010/main" val="3974055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65A84B-D7AB-464D-A399-AF20C717F210}" type="slidenum">
              <a:rPr lang="en-US" smtClean="0"/>
              <a:t>11</a:t>
            </a:fld>
            <a:endParaRPr lang="en-US"/>
          </a:p>
        </p:txBody>
      </p:sp>
    </p:spTree>
    <p:extLst>
      <p:ext uri="{BB962C8B-B14F-4D97-AF65-F5344CB8AC3E}">
        <p14:creationId xmlns:p14="http://schemas.microsoft.com/office/powerpoint/2010/main" val="1952238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304800"/>
            <a:ext cx="7772400" cy="1143000"/>
          </a:xfrm>
        </p:spPr>
        <p:txBody>
          <a:bodyPr/>
          <a:lstStyle>
            <a:lvl1pPr>
              <a:defRPr sz="4400"/>
            </a:lvl1pPr>
          </a:lstStyle>
          <a:p>
            <a:r>
              <a:rPr lang="fr-CA"/>
              <a:t>Click to edit Master title style</a:t>
            </a:r>
          </a:p>
        </p:txBody>
      </p:sp>
      <p:sp>
        <p:nvSpPr>
          <p:cNvPr id="5123" name="Rectangle 3"/>
          <p:cNvSpPr>
            <a:spLocks noGrp="1" noChangeArrowheads="1"/>
          </p:cNvSpPr>
          <p:nvPr>
            <p:ph type="subTitle" idx="1"/>
          </p:nvPr>
        </p:nvSpPr>
        <p:spPr>
          <a:xfrm>
            <a:off x="685800" y="1600200"/>
            <a:ext cx="6400800" cy="762000"/>
          </a:xfrm>
        </p:spPr>
        <p:txBody>
          <a:bodyPr/>
          <a:lstStyle>
            <a:lvl1pPr marL="0" indent="0">
              <a:buFontTx/>
              <a:buNone/>
              <a:defRPr/>
            </a:lvl1pPr>
          </a:lstStyle>
          <a:p>
            <a:r>
              <a:rPr lang="fr-CA"/>
              <a:t>Click to edit Master subtitle style</a:t>
            </a:r>
          </a:p>
        </p:txBody>
      </p:sp>
      <p:sp>
        <p:nvSpPr>
          <p:cNvPr id="4" name="Rectangle 4"/>
          <p:cNvSpPr>
            <a:spLocks noGrp="1" noChangeArrowheads="1"/>
          </p:cNvSpPr>
          <p:nvPr>
            <p:ph type="dt" sz="half" idx="10"/>
          </p:nvPr>
        </p:nvSpPr>
        <p:spPr>
          <a:xfrm>
            <a:off x="228600" y="6248400"/>
            <a:ext cx="1905000" cy="457200"/>
          </a:xfrm>
        </p:spPr>
        <p:txBody>
          <a:bodyPr/>
          <a:lstStyle>
            <a:lvl1pPr>
              <a:defRPr/>
            </a:lvl1pPr>
          </a:lstStyle>
          <a:p>
            <a:endParaRPr lang="en-US"/>
          </a:p>
        </p:txBody>
      </p:sp>
      <p:sp>
        <p:nvSpPr>
          <p:cNvPr id="5" name="Rectangle 5"/>
          <p:cNvSpPr>
            <a:spLocks noGrp="1" noChangeArrowheads="1"/>
          </p:cNvSpPr>
          <p:nvPr>
            <p:ph type="ftr" sz="quarter" idx="11"/>
          </p:nvPr>
        </p:nvSpPr>
        <p:spPr>
          <a:xfrm>
            <a:off x="2362200" y="6248400"/>
            <a:ext cx="4343400" cy="457200"/>
          </a:xfrm>
        </p:spPr>
        <p:txBody>
          <a:bodyPr/>
          <a:lstStyle>
            <a:lvl1pPr>
              <a:defRPr/>
            </a:lvl1pPr>
          </a:lstStyle>
          <a:p>
            <a:endParaRPr lang="en-US"/>
          </a:p>
        </p:txBody>
      </p:sp>
      <p:sp>
        <p:nvSpPr>
          <p:cNvPr id="6" name="Rectangle 6"/>
          <p:cNvSpPr>
            <a:spLocks noGrp="1" noChangeArrowheads="1"/>
          </p:cNvSpPr>
          <p:nvPr>
            <p:ph type="sldNum" sz="quarter" idx="12"/>
          </p:nvPr>
        </p:nvSpPr>
        <p:spPr>
          <a:xfrm>
            <a:off x="7010400" y="6248400"/>
            <a:ext cx="1905000" cy="457200"/>
          </a:xfrm>
        </p:spPr>
        <p:txBody>
          <a:bodyPr/>
          <a:lstStyle>
            <a:lvl1pPr>
              <a:defRPr/>
            </a:lvl1pPr>
          </a:lstStyle>
          <a:p>
            <a:fld id="{5D9FAE37-1200-FA4B-9614-F5D8E7AD7D4E}" type="slidenum">
              <a:rPr lang="fr-CA"/>
              <a:pPr/>
              <a:t>‹#›</a:t>
            </a:fld>
            <a:endParaRPr lang="fr-CA"/>
          </a:p>
        </p:txBody>
      </p:sp>
    </p:spTree>
    <p:extLst>
      <p:ext uri="{BB962C8B-B14F-4D97-AF65-F5344CB8AC3E}">
        <p14:creationId xmlns:p14="http://schemas.microsoft.com/office/powerpoint/2010/main" val="1076932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740377C-63D0-6A41-94D9-BA148C8D6B12}" type="slidenum">
              <a:rPr lang="fr-CA"/>
              <a:pPr/>
              <a:t>‹#›</a:t>
            </a:fld>
            <a:endParaRPr lang="fr-CA"/>
          </a:p>
        </p:txBody>
      </p:sp>
    </p:spTree>
    <p:extLst>
      <p:ext uri="{BB962C8B-B14F-4D97-AF65-F5344CB8AC3E}">
        <p14:creationId xmlns:p14="http://schemas.microsoft.com/office/powerpoint/2010/main" val="1957753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790700" cy="563880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1295400" y="457200"/>
            <a:ext cx="5219700" cy="56388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69F4DEE-ECDA-B143-AAE5-083339D7F2A1}" type="slidenum">
              <a:rPr lang="fr-CA"/>
              <a:pPr/>
              <a:t>‹#›</a:t>
            </a:fld>
            <a:endParaRPr lang="fr-CA"/>
          </a:p>
        </p:txBody>
      </p:sp>
    </p:spTree>
    <p:extLst>
      <p:ext uri="{BB962C8B-B14F-4D97-AF65-F5344CB8AC3E}">
        <p14:creationId xmlns:p14="http://schemas.microsoft.com/office/powerpoint/2010/main" val="1175185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BBF5A85-E8D6-D34F-B1D3-AA9D28CD46E9}" type="slidenum">
              <a:rPr lang="fr-CA"/>
              <a:pPr/>
              <a:t>‹#›</a:t>
            </a:fld>
            <a:endParaRPr lang="fr-CA"/>
          </a:p>
        </p:txBody>
      </p:sp>
    </p:spTree>
    <p:extLst>
      <p:ext uri="{BB962C8B-B14F-4D97-AF65-F5344CB8AC3E}">
        <p14:creationId xmlns:p14="http://schemas.microsoft.com/office/powerpoint/2010/main" val="4160220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A5D90E0-DFB4-A244-BBBE-F029467DC134}" type="slidenum">
              <a:rPr lang="fr-CA"/>
              <a:pPr/>
              <a:t>‹#›</a:t>
            </a:fld>
            <a:endParaRPr lang="fr-CA"/>
          </a:p>
        </p:txBody>
      </p:sp>
    </p:spTree>
    <p:extLst>
      <p:ext uri="{BB962C8B-B14F-4D97-AF65-F5344CB8AC3E}">
        <p14:creationId xmlns:p14="http://schemas.microsoft.com/office/powerpoint/2010/main" val="353069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1295400" y="16764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953000" y="16764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513BDD3-130D-8A42-8049-D7B1EEE81E52}" type="slidenum">
              <a:rPr lang="fr-CA"/>
              <a:pPr/>
              <a:t>‹#›</a:t>
            </a:fld>
            <a:endParaRPr lang="fr-CA"/>
          </a:p>
        </p:txBody>
      </p:sp>
    </p:spTree>
    <p:extLst>
      <p:ext uri="{BB962C8B-B14F-4D97-AF65-F5344CB8AC3E}">
        <p14:creationId xmlns:p14="http://schemas.microsoft.com/office/powerpoint/2010/main" val="3467120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43F207C1-06E2-AF48-9911-28E27FBC88BE}" type="slidenum">
              <a:rPr lang="fr-CA"/>
              <a:pPr/>
              <a:t>‹#›</a:t>
            </a:fld>
            <a:endParaRPr lang="fr-CA"/>
          </a:p>
        </p:txBody>
      </p:sp>
    </p:spTree>
    <p:extLst>
      <p:ext uri="{BB962C8B-B14F-4D97-AF65-F5344CB8AC3E}">
        <p14:creationId xmlns:p14="http://schemas.microsoft.com/office/powerpoint/2010/main" val="14911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1545D2D7-FB0C-F34C-8EC5-4DA2F7817C6C}" type="slidenum">
              <a:rPr lang="fr-CA"/>
              <a:pPr/>
              <a:t>‹#›</a:t>
            </a:fld>
            <a:endParaRPr lang="fr-CA"/>
          </a:p>
        </p:txBody>
      </p:sp>
    </p:spTree>
    <p:extLst>
      <p:ext uri="{BB962C8B-B14F-4D97-AF65-F5344CB8AC3E}">
        <p14:creationId xmlns:p14="http://schemas.microsoft.com/office/powerpoint/2010/main" val="282106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452A9023-5DBD-C643-BC13-0781870CA1C4}" type="slidenum">
              <a:rPr lang="fr-CA"/>
              <a:pPr/>
              <a:t>‹#›</a:t>
            </a:fld>
            <a:endParaRPr lang="fr-CA"/>
          </a:p>
        </p:txBody>
      </p:sp>
    </p:spTree>
    <p:extLst>
      <p:ext uri="{BB962C8B-B14F-4D97-AF65-F5344CB8AC3E}">
        <p14:creationId xmlns:p14="http://schemas.microsoft.com/office/powerpoint/2010/main" val="221006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8871903-1F54-EB47-8F18-D359C765F37F}" type="slidenum">
              <a:rPr lang="fr-CA"/>
              <a:pPr/>
              <a:t>‹#›</a:t>
            </a:fld>
            <a:endParaRPr lang="fr-CA"/>
          </a:p>
        </p:txBody>
      </p:sp>
    </p:spTree>
    <p:extLst>
      <p:ext uri="{BB962C8B-B14F-4D97-AF65-F5344CB8AC3E}">
        <p14:creationId xmlns:p14="http://schemas.microsoft.com/office/powerpoint/2010/main" val="94991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B198FF7-6197-7343-AC90-34CBAD83B82E}" type="slidenum">
              <a:rPr lang="fr-CA"/>
              <a:pPr/>
              <a:t>‹#›</a:t>
            </a:fld>
            <a:endParaRPr lang="fr-CA"/>
          </a:p>
        </p:txBody>
      </p:sp>
    </p:spTree>
    <p:extLst>
      <p:ext uri="{BB962C8B-B14F-4D97-AF65-F5344CB8AC3E}">
        <p14:creationId xmlns:p14="http://schemas.microsoft.com/office/powerpoint/2010/main" val="169352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2300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457200"/>
            <a:ext cx="716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CA"/>
              <a:t>Click to edit Master title style</a:t>
            </a:r>
          </a:p>
        </p:txBody>
      </p:sp>
      <p:sp>
        <p:nvSpPr>
          <p:cNvPr id="1027" name="Rectangle 3"/>
          <p:cNvSpPr>
            <a:spLocks noGrp="1" noChangeArrowheads="1"/>
          </p:cNvSpPr>
          <p:nvPr>
            <p:ph type="body" idx="1"/>
          </p:nvPr>
        </p:nvSpPr>
        <p:spPr bwMode="auto">
          <a:xfrm>
            <a:off x="1295400" y="1676400"/>
            <a:ext cx="7162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100" name="Rectangle 4"/>
          <p:cNvSpPr>
            <a:spLocks noGrp="1" noChangeArrowheads="1"/>
          </p:cNvSpPr>
          <p:nvPr>
            <p:ph type="dt" sz="half" idx="2"/>
          </p:nvPr>
        </p:nvSpPr>
        <p:spPr bwMode="auto">
          <a:xfrm>
            <a:off x="12954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4101" name="Rectangle 5"/>
          <p:cNvSpPr>
            <a:spLocks noGrp="1" noChangeArrowheads="1"/>
          </p:cNvSpPr>
          <p:nvPr>
            <p:ph type="ftr" sz="quarter" idx="3"/>
          </p:nvPr>
        </p:nvSpPr>
        <p:spPr bwMode="auto">
          <a:xfrm>
            <a:off x="3276600" y="6248400"/>
            <a:ext cx="313531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4102" name="Rectangle 6"/>
          <p:cNvSpPr>
            <a:spLocks noGrp="1" noChangeArrowheads="1"/>
          </p:cNvSpPr>
          <p:nvPr>
            <p:ph type="sldNum" sz="quarter" idx="4"/>
          </p:nvPr>
        </p:nvSpPr>
        <p:spPr bwMode="auto">
          <a:xfrm>
            <a:off x="71628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50C6A4F1-2DC2-F144-BACB-0D03E78AAAFC}" type="slidenum">
              <a:rPr lang="fr-CA"/>
              <a:pPr/>
              <a:t>‹#›</a:t>
            </a:fld>
            <a:endParaRPr lang="fr-CA"/>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Black" pitchFamily="-105" charset="0"/>
        </a:defRPr>
      </a:lvl6pPr>
      <a:lvl7pPr marL="914400" algn="l" rtl="0" fontAlgn="base">
        <a:spcBef>
          <a:spcPct val="0"/>
        </a:spcBef>
        <a:spcAft>
          <a:spcPct val="0"/>
        </a:spcAft>
        <a:defRPr sz="4000">
          <a:solidFill>
            <a:schemeClr val="tx2"/>
          </a:solidFill>
          <a:latin typeface="Arial Black" pitchFamily="-105" charset="0"/>
        </a:defRPr>
      </a:lvl7pPr>
      <a:lvl8pPr marL="1371600" algn="l" rtl="0" fontAlgn="base">
        <a:spcBef>
          <a:spcPct val="0"/>
        </a:spcBef>
        <a:spcAft>
          <a:spcPct val="0"/>
        </a:spcAft>
        <a:defRPr sz="4000">
          <a:solidFill>
            <a:schemeClr val="tx2"/>
          </a:solidFill>
          <a:latin typeface="Arial Black" pitchFamily="-105" charset="0"/>
        </a:defRPr>
      </a:lvl8pPr>
      <a:lvl9pPr marL="1828800" algn="l" rtl="0" fontAlgn="base">
        <a:spcBef>
          <a:spcPct val="0"/>
        </a:spcBef>
        <a:spcAft>
          <a:spcPct val="0"/>
        </a:spcAft>
        <a:defRPr sz="4000">
          <a:solidFill>
            <a:schemeClr val="tx2"/>
          </a:solidFill>
          <a:latin typeface="Arial Black"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19.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hemed.chem.purdue.edu/genchem/topicreview/bp/ch6/bohr.htm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3000"/>
            <a:lum/>
          </a:blip>
          <a:srcRect/>
          <a:stretch>
            <a:fillRect l="-10000" r="-10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196752"/>
            <a:ext cx="9144000" cy="2348880"/>
          </a:xfrm>
        </p:spPr>
        <p:txBody>
          <a:bodyPr/>
          <a:lstStyle/>
          <a:p>
            <a:pPr indent="-838200" algn="ctr" eaLnBrk="1" hangingPunct="1"/>
            <a:r>
              <a:rPr lang="fr-CA" sz="5400" dirty="0">
                <a:solidFill>
                  <a:srgbClr val="003300"/>
                </a:solidFill>
                <a:latin typeface="Times New Roman" panose="02020603050405020304" pitchFamily="18" charset="0"/>
                <a:cs typeface="Times New Roman" panose="02020603050405020304" pitchFamily="18" charset="0"/>
              </a:rPr>
              <a:t>Les niveaux d’énergie</a:t>
            </a:r>
          </a:p>
        </p:txBody>
      </p:sp>
      <p:sp>
        <p:nvSpPr>
          <p:cNvPr id="2" name="TextBox 1"/>
          <p:cNvSpPr txBox="1"/>
          <p:nvPr/>
        </p:nvSpPr>
        <p:spPr>
          <a:xfrm>
            <a:off x="3293440" y="3717032"/>
            <a:ext cx="2557111" cy="553998"/>
          </a:xfrm>
          <a:prstGeom prst="rect">
            <a:avLst/>
          </a:prstGeom>
          <a:noFill/>
        </p:spPr>
        <p:txBody>
          <a:bodyPr wrap="none" rtlCol="0">
            <a:spAutoFit/>
          </a:bodyPr>
          <a:lstStyle/>
          <a:p>
            <a:pPr algn="ctr"/>
            <a:r>
              <a:rPr lang="en-US" sz="3000" dirty="0">
                <a:solidFill>
                  <a:srgbClr val="003300"/>
                </a:solidFill>
                <a:latin typeface="Times New Roman" panose="02020603050405020304" pitchFamily="18" charset="0"/>
                <a:cs typeface="Times New Roman" panose="02020603050405020304" pitchFamily="18" charset="0"/>
              </a:rPr>
              <a:t>PowerPoint 8.3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Connector 50">
            <a:extLst>
              <a:ext uri="{FF2B5EF4-FFF2-40B4-BE49-F238E27FC236}">
                <a16:creationId xmlns:a16="http://schemas.microsoft.com/office/drawing/2014/main" id="{DCEDDA54-867B-4B7F-81DE-6D82A3DE45E6}"/>
              </a:ext>
            </a:extLst>
          </p:cNvPr>
          <p:cNvCxnSpPr>
            <a:cxnSpLocks/>
          </p:cNvCxnSpPr>
          <p:nvPr/>
        </p:nvCxnSpPr>
        <p:spPr>
          <a:xfrm flipH="1">
            <a:off x="6359980" y="3057828"/>
            <a:ext cx="1076717" cy="65655"/>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93305DFE-4237-4D05-855F-C629420369CB}"/>
              </a:ext>
            </a:extLst>
          </p:cNvPr>
          <p:cNvCxnSpPr>
            <a:cxnSpLocks/>
          </p:cNvCxnSpPr>
          <p:nvPr/>
        </p:nvCxnSpPr>
        <p:spPr>
          <a:xfrm>
            <a:off x="596607" y="2882835"/>
            <a:ext cx="887032" cy="171452"/>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6A860228-E4A0-4FA8-81C0-FF6C802DC28A}"/>
              </a:ext>
            </a:extLst>
          </p:cNvPr>
          <p:cNvCxnSpPr>
            <a:cxnSpLocks/>
          </p:cNvCxnSpPr>
          <p:nvPr/>
        </p:nvCxnSpPr>
        <p:spPr>
          <a:xfrm flipV="1">
            <a:off x="1480147" y="3045562"/>
            <a:ext cx="0" cy="984191"/>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F92DF177-2E83-4F27-9611-477A4931ADCF}"/>
              </a:ext>
            </a:extLst>
          </p:cNvPr>
          <p:cNvCxnSpPr>
            <a:cxnSpLocks/>
          </p:cNvCxnSpPr>
          <p:nvPr/>
        </p:nvCxnSpPr>
        <p:spPr>
          <a:xfrm flipV="1">
            <a:off x="1482395" y="2093415"/>
            <a:ext cx="0" cy="969948"/>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D69380F1-E7F2-4B49-B99A-200C8F749A73}"/>
              </a:ext>
            </a:extLst>
          </p:cNvPr>
          <p:cNvPicPr>
            <a:picLocks noChangeAspect="1"/>
          </p:cNvPicPr>
          <p:nvPr/>
        </p:nvPicPr>
        <p:blipFill>
          <a:blip r:embed="rId3"/>
          <a:stretch>
            <a:fillRect/>
          </a:stretch>
        </p:blipFill>
        <p:spPr>
          <a:xfrm>
            <a:off x="621198" y="2187940"/>
            <a:ext cx="1767080" cy="1767080"/>
          </a:xfrm>
          <a:prstGeom prst="rect">
            <a:avLst/>
          </a:prstGeom>
        </p:spPr>
      </p:pic>
      <p:sp>
        <p:nvSpPr>
          <p:cNvPr id="34" name="Rectangle 33">
            <a:extLst>
              <a:ext uri="{FF2B5EF4-FFF2-40B4-BE49-F238E27FC236}">
                <a16:creationId xmlns:a16="http://schemas.microsoft.com/office/drawing/2014/main" id="{89E57909-8F37-4A65-821A-A942A7537BC6}"/>
              </a:ext>
            </a:extLst>
          </p:cNvPr>
          <p:cNvSpPr/>
          <p:nvPr/>
        </p:nvSpPr>
        <p:spPr>
          <a:xfrm>
            <a:off x="1743869" y="937450"/>
            <a:ext cx="163260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113121" y="225753"/>
            <a:ext cx="9370243" cy="827113"/>
          </a:xfrm>
        </p:spPr>
        <p:txBody>
          <a:bodyPr>
            <a:noAutofit/>
          </a:bodyPr>
          <a:lstStyle/>
          <a:p>
            <a:pPr algn="ctr"/>
            <a:r>
              <a:rPr lang="en-US" dirty="0">
                <a:solidFill>
                  <a:srgbClr val="003300"/>
                </a:solidFill>
                <a:latin typeface="Times New Roman" panose="02020603050405020304" pitchFamily="18" charset="0"/>
                <a:cs typeface="Times New Roman" panose="02020603050405020304" pitchFamily="18" charset="0"/>
              </a:rPr>
              <a:t>La </a:t>
            </a:r>
            <a:r>
              <a:rPr lang="en-US" dirty="0" err="1">
                <a:solidFill>
                  <a:srgbClr val="003300"/>
                </a:solidFill>
                <a:latin typeface="Times New Roman" panose="02020603050405020304" pitchFamily="18" charset="0"/>
                <a:cs typeface="Times New Roman" panose="02020603050405020304" pitchFamily="18" charset="0"/>
              </a:rPr>
              <a:t>forme</a:t>
            </a:r>
            <a:r>
              <a:rPr lang="en-US" dirty="0">
                <a:solidFill>
                  <a:srgbClr val="003300"/>
                </a:solidFill>
                <a:latin typeface="Times New Roman" panose="02020603050405020304" pitchFamily="18" charset="0"/>
                <a:cs typeface="Times New Roman" panose="02020603050405020304" pitchFamily="18" charset="0"/>
              </a:rPr>
              <a:t> des orbitales </a:t>
            </a:r>
            <a:r>
              <a:rPr lang="en-US" dirty="0" err="1">
                <a:solidFill>
                  <a:srgbClr val="003300"/>
                </a:solidFill>
                <a:latin typeface="Times New Roman" panose="02020603050405020304" pitchFamily="18" charset="0"/>
                <a:cs typeface="Times New Roman" panose="02020603050405020304" pitchFamily="18" charset="0"/>
              </a:rPr>
              <a:t>atomiques</a:t>
            </a:r>
            <a:endParaRPr lang="en-US" dirty="0">
              <a:solidFill>
                <a:srgbClr val="0033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8" name="Content Placeholder 2">
                <a:extLst>
                  <a:ext uri="{FF2B5EF4-FFF2-40B4-BE49-F238E27FC236}">
                    <a16:creationId xmlns:a16="http://schemas.microsoft.com/office/drawing/2014/main" id="{A27413B9-855D-4BC5-826B-B2234270EC0D}"/>
                  </a:ext>
                </a:extLst>
              </p:cNvPr>
              <p:cNvSpPr txBox="1">
                <a:spLocks/>
              </p:cNvSpPr>
              <p:nvPr/>
            </p:nvSpPr>
            <p:spPr bwMode="auto">
              <a:xfrm>
                <a:off x="53933" y="899028"/>
                <a:ext cx="9090067" cy="9740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Si </a:t>
                </a:r>
                <a:r>
                  <a:rPr lang="fr-FR" sz="2700" i="1" kern="0" dirty="0">
                    <a:solidFill>
                      <a:srgbClr val="000000"/>
                    </a:solidFill>
                    <a:latin typeface="Times New Roman" panose="02020603050405020304" pitchFamily="18" charset="0"/>
                    <a:cs typeface="Times New Roman" panose="02020603050405020304" pitchFamily="18" charset="0"/>
                  </a:rPr>
                  <a:t>n</a:t>
                </a:r>
                <a:r>
                  <a:rPr lang="fr-FR" sz="2700" kern="0" dirty="0">
                    <a:solidFill>
                      <a:srgbClr val="000000"/>
                    </a:solidFill>
                    <a:latin typeface="Times New Roman" panose="02020603050405020304" pitchFamily="18" charset="0"/>
                    <a:cs typeface="Times New Roman" panose="02020603050405020304" pitchFamily="18" charset="0"/>
                  </a:rPr>
                  <a:t> ≥ 3, les orbitales d sont possibles, dont il y a 5 orbitales pour chaque valeur de </a:t>
                </a:r>
                <a:r>
                  <a:rPr lang="fr-FR" sz="2700" i="1" kern="0" dirty="0">
                    <a:solidFill>
                      <a:srgbClr val="000000"/>
                    </a:solidFill>
                    <a:latin typeface="Times New Roman" panose="02020603050405020304" pitchFamily="18" charset="0"/>
                    <a:cs typeface="Times New Roman" panose="02020603050405020304" pitchFamily="18" charset="0"/>
                  </a:rPr>
                  <a:t>n</a:t>
                </a:r>
                <a:r>
                  <a:rPr lang="fr-FR" sz="2700" kern="0" dirty="0">
                    <a:solidFill>
                      <a:srgbClr val="000000"/>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fr-FR" sz="2700" i="1" kern="0">
                            <a:solidFill>
                              <a:srgbClr val="000000"/>
                            </a:solidFill>
                            <a:latin typeface="Cambria Math" panose="02040503050406030204" pitchFamily="18" charset="0"/>
                            <a:cs typeface="Times New Roman" panose="02020603050405020304" pitchFamily="18" charset="0"/>
                          </a:rPr>
                        </m:ctrlPr>
                      </m:sSubPr>
                      <m:e>
                        <m:r>
                          <a:rPr lang="en-US" sz="2700" i="1" kern="0">
                            <a:solidFill>
                              <a:srgbClr val="000000"/>
                            </a:solidFill>
                            <a:latin typeface="Cambria Math" panose="02040503050406030204" pitchFamily="18" charset="0"/>
                            <a:cs typeface="Times New Roman" panose="02020603050405020304" pitchFamily="18" charset="0"/>
                          </a:rPr>
                          <m:t>𝑑</m:t>
                        </m:r>
                      </m:e>
                      <m:sub>
                        <m:r>
                          <a:rPr lang="en-US" sz="2700" i="1" kern="0">
                            <a:solidFill>
                              <a:srgbClr val="000000"/>
                            </a:solidFill>
                            <a:latin typeface="Cambria Math" panose="02040503050406030204" pitchFamily="18" charset="0"/>
                            <a:cs typeface="Times New Roman" panose="02020603050405020304" pitchFamily="18" charset="0"/>
                          </a:rPr>
                          <m:t>𝑥𝑦</m:t>
                        </m:r>
                      </m:sub>
                    </m:sSub>
                  </m:oMath>
                </a14:m>
                <a:r>
                  <a:rPr lang="fr-FR" sz="2700" kern="0"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fr-FR" sz="2700" i="1" kern="0">
                            <a:solidFill>
                              <a:srgbClr val="000000"/>
                            </a:solidFill>
                            <a:latin typeface="Cambria Math" panose="02040503050406030204" pitchFamily="18" charset="0"/>
                            <a:cs typeface="Times New Roman" panose="02020603050405020304" pitchFamily="18" charset="0"/>
                          </a:rPr>
                        </m:ctrlPr>
                      </m:sSubPr>
                      <m:e>
                        <m:r>
                          <a:rPr lang="en-US" sz="2700" i="1" kern="0">
                            <a:solidFill>
                              <a:srgbClr val="000000"/>
                            </a:solidFill>
                            <a:latin typeface="Cambria Math" panose="02040503050406030204" pitchFamily="18" charset="0"/>
                            <a:cs typeface="Times New Roman" panose="02020603050405020304" pitchFamily="18" charset="0"/>
                          </a:rPr>
                          <m:t>𝑑</m:t>
                        </m:r>
                      </m:e>
                      <m:sub>
                        <m:r>
                          <a:rPr lang="en-US" sz="2700" i="1" kern="0">
                            <a:solidFill>
                              <a:srgbClr val="000000"/>
                            </a:solidFill>
                            <a:latin typeface="Cambria Math" panose="02040503050406030204" pitchFamily="18" charset="0"/>
                            <a:cs typeface="Times New Roman" panose="02020603050405020304" pitchFamily="18" charset="0"/>
                          </a:rPr>
                          <m:t>𝑥</m:t>
                        </m:r>
                        <m:r>
                          <a:rPr lang="en-US" sz="2700" b="0" i="1" kern="0" smtClean="0">
                            <a:solidFill>
                              <a:srgbClr val="000000"/>
                            </a:solidFill>
                            <a:latin typeface="Cambria Math" panose="02040503050406030204" pitchFamily="18" charset="0"/>
                            <a:cs typeface="Times New Roman" panose="02020603050405020304" pitchFamily="18" charset="0"/>
                          </a:rPr>
                          <m:t>𝑧</m:t>
                        </m:r>
                      </m:sub>
                    </m:sSub>
                  </m:oMath>
                </a14:m>
                <a:r>
                  <a:rPr lang="fr-FR" sz="2700" kern="0"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fr-FR" sz="2700" i="1" kern="0">
                            <a:solidFill>
                              <a:srgbClr val="000000"/>
                            </a:solidFill>
                            <a:latin typeface="Cambria Math" panose="02040503050406030204" pitchFamily="18" charset="0"/>
                            <a:cs typeface="Times New Roman" panose="02020603050405020304" pitchFamily="18" charset="0"/>
                          </a:rPr>
                        </m:ctrlPr>
                      </m:sSubPr>
                      <m:e>
                        <m:r>
                          <a:rPr lang="en-US" sz="2700" i="1" kern="0">
                            <a:solidFill>
                              <a:srgbClr val="000000"/>
                            </a:solidFill>
                            <a:latin typeface="Cambria Math" panose="02040503050406030204" pitchFamily="18" charset="0"/>
                            <a:cs typeface="Times New Roman" panose="02020603050405020304" pitchFamily="18" charset="0"/>
                          </a:rPr>
                          <m:t>𝑑</m:t>
                        </m:r>
                      </m:e>
                      <m:sub>
                        <m:r>
                          <a:rPr lang="en-US" sz="2700" b="0" i="1" kern="0" smtClean="0">
                            <a:solidFill>
                              <a:srgbClr val="000000"/>
                            </a:solidFill>
                            <a:latin typeface="Cambria Math" panose="02040503050406030204" pitchFamily="18" charset="0"/>
                            <a:cs typeface="Times New Roman" panose="02020603050405020304" pitchFamily="18" charset="0"/>
                          </a:rPr>
                          <m:t>𝑦𝑧</m:t>
                        </m:r>
                      </m:sub>
                    </m:sSub>
                  </m:oMath>
                </a14:m>
                <a:r>
                  <a:rPr lang="fr-FR" sz="2700" kern="0" dirty="0">
                    <a:solidFill>
                      <a:srgbClr val="000000"/>
                    </a:solidFill>
                    <a:latin typeface="Times New Roman" panose="02020603050405020304" pitchFamily="18" charset="0"/>
                    <a:cs typeface="Times New Roman" panose="02020603050405020304" pitchFamily="18" charset="0"/>
                  </a:rPr>
                  <a:t>,</a:t>
                </a:r>
                <a:r>
                  <a:rPr lang="fr-FR" sz="2700" kern="0" dirty="0">
                    <a:solidFill>
                      <a:srgbClr val="000000"/>
                    </a:solidFill>
                    <a:cs typeface="Times New Roman" panose="02020603050405020304" pitchFamily="18" charset="0"/>
                  </a:rPr>
                  <a:t> </a:t>
                </a:r>
                <a14:m>
                  <m:oMath xmlns:m="http://schemas.openxmlformats.org/officeDocument/2006/math">
                    <m:sSub>
                      <m:sSubPr>
                        <m:ctrlPr>
                          <a:rPr lang="fr-FR" sz="2700" i="1" kern="0">
                            <a:solidFill>
                              <a:srgbClr val="000000"/>
                            </a:solidFill>
                            <a:latin typeface="Cambria Math" panose="02040503050406030204" pitchFamily="18" charset="0"/>
                            <a:cs typeface="Times New Roman" panose="02020603050405020304" pitchFamily="18" charset="0"/>
                          </a:rPr>
                        </m:ctrlPr>
                      </m:sSubPr>
                      <m:e>
                        <m:r>
                          <a:rPr lang="en-US" sz="2700" i="1" kern="0">
                            <a:solidFill>
                              <a:srgbClr val="000000"/>
                            </a:solidFill>
                            <a:latin typeface="Cambria Math" panose="02040503050406030204" pitchFamily="18" charset="0"/>
                            <a:cs typeface="Times New Roman" panose="02020603050405020304" pitchFamily="18" charset="0"/>
                          </a:rPr>
                          <m:t>𝑑</m:t>
                        </m:r>
                      </m:e>
                      <m:sub>
                        <m:sSup>
                          <m:sSupPr>
                            <m:ctrlPr>
                              <a:rPr lang="en-US" sz="2700" i="1" kern="0" smtClean="0">
                                <a:solidFill>
                                  <a:srgbClr val="000000"/>
                                </a:solidFill>
                                <a:latin typeface="Cambria Math" panose="02040503050406030204" pitchFamily="18" charset="0"/>
                                <a:cs typeface="Times New Roman" panose="02020603050405020304" pitchFamily="18" charset="0"/>
                              </a:rPr>
                            </m:ctrlPr>
                          </m:sSupPr>
                          <m:e>
                            <m:r>
                              <a:rPr lang="en-US" sz="2700" b="0" i="1" kern="0" smtClean="0">
                                <a:solidFill>
                                  <a:srgbClr val="000000"/>
                                </a:solidFill>
                                <a:latin typeface="Cambria Math" panose="02040503050406030204" pitchFamily="18" charset="0"/>
                                <a:cs typeface="Times New Roman" panose="02020603050405020304" pitchFamily="18" charset="0"/>
                              </a:rPr>
                              <m:t>𝑥</m:t>
                            </m:r>
                          </m:e>
                          <m:sup>
                            <m:r>
                              <a:rPr lang="en-US" sz="2700" b="0" i="1" kern="0" smtClean="0">
                                <a:solidFill>
                                  <a:srgbClr val="000000"/>
                                </a:solidFill>
                                <a:latin typeface="Cambria Math" panose="02040503050406030204" pitchFamily="18" charset="0"/>
                                <a:cs typeface="Times New Roman" panose="02020603050405020304" pitchFamily="18" charset="0"/>
                              </a:rPr>
                              <m:t>2</m:t>
                            </m:r>
                          </m:sup>
                        </m:sSup>
                        <m:r>
                          <a:rPr lang="en-US" sz="2700" b="0" i="1" kern="0" smtClean="0">
                            <a:solidFill>
                              <a:srgbClr val="000000"/>
                            </a:solidFill>
                            <a:latin typeface="Cambria Math" panose="02040503050406030204" pitchFamily="18" charset="0"/>
                            <a:cs typeface="Times New Roman" panose="02020603050405020304" pitchFamily="18" charset="0"/>
                          </a:rPr>
                          <m:t> − </m:t>
                        </m:r>
                        <m:sSup>
                          <m:sSupPr>
                            <m:ctrlPr>
                              <a:rPr lang="en-US" sz="2700" b="0" i="1" kern="0" smtClean="0">
                                <a:solidFill>
                                  <a:srgbClr val="000000"/>
                                </a:solidFill>
                                <a:latin typeface="Cambria Math" panose="02040503050406030204" pitchFamily="18" charset="0"/>
                                <a:cs typeface="Times New Roman" panose="02020603050405020304" pitchFamily="18" charset="0"/>
                              </a:rPr>
                            </m:ctrlPr>
                          </m:sSupPr>
                          <m:e>
                            <m:r>
                              <a:rPr lang="en-US" sz="2700" b="0" i="1" kern="0" smtClean="0">
                                <a:solidFill>
                                  <a:srgbClr val="000000"/>
                                </a:solidFill>
                                <a:latin typeface="Cambria Math" panose="02040503050406030204" pitchFamily="18" charset="0"/>
                                <a:cs typeface="Times New Roman" panose="02020603050405020304" pitchFamily="18" charset="0"/>
                              </a:rPr>
                              <m:t>𝑦</m:t>
                            </m:r>
                          </m:e>
                          <m:sup>
                            <m:r>
                              <a:rPr lang="en-US" sz="2700" b="0" i="1" kern="0" smtClean="0">
                                <a:solidFill>
                                  <a:srgbClr val="000000"/>
                                </a:solidFill>
                                <a:latin typeface="Cambria Math" panose="02040503050406030204" pitchFamily="18" charset="0"/>
                                <a:cs typeface="Times New Roman" panose="02020603050405020304" pitchFamily="18" charset="0"/>
                              </a:rPr>
                              <m:t>2</m:t>
                            </m:r>
                          </m:sup>
                        </m:sSup>
                      </m:sub>
                    </m:sSub>
                  </m:oMath>
                </a14:m>
                <a:r>
                  <a:rPr lang="fr-FR" sz="2700" kern="0" dirty="0">
                    <a:solidFill>
                      <a:srgbClr val="000000"/>
                    </a:solidFill>
                    <a:latin typeface="Times New Roman" panose="02020603050405020304" pitchFamily="18" charset="0"/>
                    <a:cs typeface="Times New Roman" panose="02020603050405020304" pitchFamily="18" charset="0"/>
                  </a:rPr>
                  <a:t>, et </a:t>
                </a:r>
                <a14:m>
                  <m:oMath xmlns:m="http://schemas.openxmlformats.org/officeDocument/2006/math">
                    <m:sSub>
                      <m:sSubPr>
                        <m:ctrlPr>
                          <a:rPr lang="fr-FR" sz="2700" i="1" kern="0">
                            <a:solidFill>
                              <a:srgbClr val="000000"/>
                            </a:solidFill>
                            <a:latin typeface="Cambria Math" panose="02040503050406030204" pitchFamily="18" charset="0"/>
                            <a:cs typeface="Times New Roman" panose="02020603050405020304" pitchFamily="18" charset="0"/>
                          </a:rPr>
                        </m:ctrlPr>
                      </m:sSubPr>
                      <m:e>
                        <m:r>
                          <a:rPr lang="en-US" sz="2700" i="1" kern="0">
                            <a:solidFill>
                              <a:srgbClr val="000000"/>
                            </a:solidFill>
                            <a:latin typeface="Cambria Math" panose="02040503050406030204" pitchFamily="18" charset="0"/>
                            <a:cs typeface="Times New Roman" panose="02020603050405020304" pitchFamily="18" charset="0"/>
                          </a:rPr>
                          <m:t>𝑑</m:t>
                        </m:r>
                      </m:e>
                      <m:sub>
                        <m:sSup>
                          <m:sSupPr>
                            <m:ctrlPr>
                              <a:rPr lang="en-US" sz="2700" i="1" kern="0" smtClean="0">
                                <a:solidFill>
                                  <a:srgbClr val="000000"/>
                                </a:solidFill>
                                <a:latin typeface="Cambria Math" panose="02040503050406030204" pitchFamily="18" charset="0"/>
                                <a:cs typeface="Times New Roman" panose="02020603050405020304" pitchFamily="18" charset="0"/>
                              </a:rPr>
                            </m:ctrlPr>
                          </m:sSupPr>
                          <m:e>
                            <m:r>
                              <a:rPr lang="en-US" sz="2700" b="0" i="1" kern="0" smtClean="0">
                                <a:solidFill>
                                  <a:srgbClr val="000000"/>
                                </a:solidFill>
                                <a:latin typeface="Cambria Math" panose="02040503050406030204" pitchFamily="18" charset="0"/>
                                <a:cs typeface="Times New Roman" panose="02020603050405020304" pitchFamily="18" charset="0"/>
                              </a:rPr>
                              <m:t>𝑧</m:t>
                            </m:r>
                          </m:e>
                          <m:sup>
                            <m:r>
                              <a:rPr lang="en-US" sz="2700" b="0" i="1" kern="0" smtClean="0">
                                <a:solidFill>
                                  <a:srgbClr val="000000"/>
                                </a:solidFill>
                                <a:latin typeface="Cambria Math" panose="02040503050406030204" pitchFamily="18" charset="0"/>
                                <a:cs typeface="Times New Roman" panose="02020603050405020304" pitchFamily="18" charset="0"/>
                              </a:rPr>
                              <m:t>2</m:t>
                            </m:r>
                          </m:sup>
                        </m:sSup>
                      </m:sub>
                    </m:sSub>
                  </m:oMath>
                </a14:m>
                <a:endParaRPr lang="fr-FR" sz="27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48" name="Content Placeholder 2">
                <a:extLst>
                  <a:ext uri="{FF2B5EF4-FFF2-40B4-BE49-F238E27FC236}">
                    <a16:creationId xmlns:a16="http://schemas.microsoft.com/office/drawing/2014/main" id="{A27413B9-855D-4BC5-826B-B2234270EC0D}"/>
                  </a:ext>
                </a:extLst>
              </p:cNvPr>
              <p:cNvSpPr txBox="1">
                <a:spLocks noRot="1" noChangeAspect="1" noMove="1" noResize="1" noEditPoints="1" noAdjustHandles="1" noChangeArrowheads="1" noChangeShapeType="1" noTextEdit="1"/>
              </p:cNvSpPr>
              <p:nvPr/>
            </p:nvSpPr>
            <p:spPr bwMode="auto">
              <a:xfrm>
                <a:off x="53933" y="899028"/>
                <a:ext cx="9090067" cy="974017"/>
              </a:xfrm>
              <a:prstGeom prst="rect">
                <a:avLst/>
              </a:prstGeom>
              <a:blipFill>
                <a:blip r:embed="rId4"/>
                <a:stretch>
                  <a:fillRect l="-1274" t="-5625" b="-1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cxnSp>
        <p:nvCxnSpPr>
          <p:cNvPr id="115" name="Straight Connector 114">
            <a:extLst>
              <a:ext uri="{FF2B5EF4-FFF2-40B4-BE49-F238E27FC236}">
                <a16:creationId xmlns:a16="http://schemas.microsoft.com/office/drawing/2014/main" id="{4E732767-1BB4-40D3-B1E4-A276CB833049}"/>
              </a:ext>
            </a:extLst>
          </p:cNvPr>
          <p:cNvCxnSpPr>
            <a:cxnSpLocks/>
          </p:cNvCxnSpPr>
          <p:nvPr/>
        </p:nvCxnSpPr>
        <p:spPr>
          <a:xfrm flipH="1">
            <a:off x="1484023" y="2992801"/>
            <a:ext cx="1122291" cy="67393"/>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7" name="Content Placeholder 2">
            <a:extLst>
              <a:ext uri="{FF2B5EF4-FFF2-40B4-BE49-F238E27FC236}">
                <a16:creationId xmlns:a16="http://schemas.microsoft.com/office/drawing/2014/main" id="{A2509ED2-829F-4EAF-8611-F06B3C1387F3}"/>
              </a:ext>
            </a:extLst>
          </p:cNvPr>
          <p:cNvSpPr txBox="1">
            <a:spLocks/>
          </p:cNvSpPr>
          <p:nvPr/>
        </p:nvSpPr>
        <p:spPr bwMode="auto">
          <a:xfrm>
            <a:off x="1192115" y="1659312"/>
            <a:ext cx="576064" cy="53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z</a:t>
            </a:r>
          </a:p>
        </p:txBody>
      </p:sp>
      <p:sp>
        <p:nvSpPr>
          <p:cNvPr id="118" name="Content Placeholder 2">
            <a:extLst>
              <a:ext uri="{FF2B5EF4-FFF2-40B4-BE49-F238E27FC236}">
                <a16:creationId xmlns:a16="http://schemas.microsoft.com/office/drawing/2014/main" id="{607193DA-45B8-4973-ACFB-962E82439C41}"/>
              </a:ext>
            </a:extLst>
          </p:cNvPr>
          <p:cNvSpPr txBox="1">
            <a:spLocks/>
          </p:cNvSpPr>
          <p:nvPr/>
        </p:nvSpPr>
        <p:spPr bwMode="auto">
          <a:xfrm>
            <a:off x="45134" y="2867662"/>
            <a:ext cx="576064" cy="52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x</a:t>
            </a:r>
          </a:p>
        </p:txBody>
      </p:sp>
      <p:sp>
        <p:nvSpPr>
          <p:cNvPr id="119" name="Content Placeholder 2">
            <a:extLst>
              <a:ext uri="{FF2B5EF4-FFF2-40B4-BE49-F238E27FC236}">
                <a16:creationId xmlns:a16="http://schemas.microsoft.com/office/drawing/2014/main" id="{4B812478-120F-429E-B799-74DA5714C2E5}"/>
              </a:ext>
            </a:extLst>
          </p:cNvPr>
          <p:cNvSpPr txBox="1">
            <a:spLocks/>
          </p:cNvSpPr>
          <p:nvPr/>
        </p:nvSpPr>
        <p:spPr bwMode="auto">
          <a:xfrm>
            <a:off x="2209264" y="2992801"/>
            <a:ext cx="576064" cy="53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y</a:t>
            </a:r>
          </a:p>
        </p:txBody>
      </p:sp>
      <p:cxnSp>
        <p:nvCxnSpPr>
          <p:cNvPr id="122" name="Straight Connector 121">
            <a:extLst>
              <a:ext uri="{FF2B5EF4-FFF2-40B4-BE49-F238E27FC236}">
                <a16:creationId xmlns:a16="http://schemas.microsoft.com/office/drawing/2014/main" id="{1C734A3F-53A8-477F-992E-A1D19B553C9A}"/>
              </a:ext>
            </a:extLst>
          </p:cNvPr>
          <p:cNvCxnSpPr>
            <a:cxnSpLocks/>
          </p:cNvCxnSpPr>
          <p:nvPr/>
        </p:nvCxnSpPr>
        <p:spPr>
          <a:xfrm flipH="1">
            <a:off x="403162" y="3064680"/>
            <a:ext cx="1076717" cy="65655"/>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27" name="Rectangle 126">
            <a:extLst>
              <a:ext uri="{FF2B5EF4-FFF2-40B4-BE49-F238E27FC236}">
                <a16:creationId xmlns:a16="http://schemas.microsoft.com/office/drawing/2014/main" id="{59AF5F3F-6EF6-4695-A5C7-6C162317E05A}"/>
              </a:ext>
            </a:extLst>
          </p:cNvPr>
          <p:cNvSpPr/>
          <p:nvPr/>
        </p:nvSpPr>
        <p:spPr>
          <a:xfrm>
            <a:off x="999877" y="4060628"/>
            <a:ext cx="169708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mc:AlternateContent xmlns:mc="http://schemas.openxmlformats.org/markup-compatibility/2006" xmlns:a14="http://schemas.microsoft.com/office/drawing/2010/main">
        <mc:Choice Requires="a14">
          <p:sp>
            <p:nvSpPr>
              <p:cNvPr id="128" name="Content Placeholder 2">
                <a:extLst>
                  <a:ext uri="{FF2B5EF4-FFF2-40B4-BE49-F238E27FC236}">
                    <a16:creationId xmlns:a16="http://schemas.microsoft.com/office/drawing/2014/main" id="{15EF7E0C-A489-4A98-9E9C-0FC5F60BBF60}"/>
                  </a:ext>
                </a:extLst>
              </p:cNvPr>
              <p:cNvSpPr txBox="1">
                <a:spLocks/>
              </p:cNvSpPr>
              <p:nvPr/>
            </p:nvSpPr>
            <p:spPr bwMode="auto">
              <a:xfrm>
                <a:off x="964879" y="4075966"/>
                <a:ext cx="1767080" cy="4238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kern="0" dirty="0">
                    <a:solidFill>
                      <a:srgbClr val="000000"/>
                    </a:solidFill>
                    <a:latin typeface="Times New Roman" panose="02020603050405020304" pitchFamily="18" charset="0"/>
                    <a:cs typeface="Times New Roman" panose="02020603050405020304" pitchFamily="18" charset="0"/>
                  </a:rPr>
                  <a:t>orbitale </a:t>
                </a:r>
                <a14:m>
                  <m:oMath xmlns:m="http://schemas.openxmlformats.org/officeDocument/2006/math">
                    <m:sSub>
                      <m:sSubPr>
                        <m:ctrlPr>
                          <a:rPr lang="fr-FR" sz="2100" i="1" kern="0">
                            <a:solidFill>
                              <a:srgbClr val="000000"/>
                            </a:solidFill>
                            <a:latin typeface="Cambria Math" panose="02040503050406030204" pitchFamily="18" charset="0"/>
                            <a:cs typeface="Times New Roman" panose="02020603050405020304" pitchFamily="18" charset="0"/>
                          </a:rPr>
                        </m:ctrlPr>
                      </m:sSubPr>
                      <m:e>
                        <m:r>
                          <a:rPr lang="en-US" sz="2100" i="1" kern="0">
                            <a:solidFill>
                              <a:srgbClr val="000000"/>
                            </a:solidFill>
                            <a:latin typeface="Cambria Math" panose="02040503050406030204" pitchFamily="18" charset="0"/>
                            <a:cs typeface="Times New Roman" panose="02020603050405020304" pitchFamily="18" charset="0"/>
                          </a:rPr>
                          <m:t>3</m:t>
                        </m:r>
                        <m:r>
                          <a:rPr lang="en-US" sz="2100" i="1" kern="0">
                            <a:solidFill>
                              <a:srgbClr val="000000"/>
                            </a:solidFill>
                            <a:latin typeface="Cambria Math" panose="02040503050406030204" pitchFamily="18" charset="0"/>
                            <a:cs typeface="Times New Roman" panose="02020603050405020304" pitchFamily="18" charset="0"/>
                          </a:rPr>
                          <m:t>𝑑</m:t>
                        </m:r>
                      </m:e>
                      <m:sub>
                        <m:r>
                          <a:rPr lang="en-US" sz="2100" i="1" kern="0">
                            <a:solidFill>
                              <a:srgbClr val="000000"/>
                            </a:solidFill>
                            <a:latin typeface="Cambria Math" panose="02040503050406030204" pitchFamily="18" charset="0"/>
                            <a:cs typeface="Times New Roman" panose="02020603050405020304" pitchFamily="18" charset="0"/>
                          </a:rPr>
                          <m:t>𝑥</m:t>
                        </m:r>
                        <m:r>
                          <a:rPr lang="en-US" sz="2100" b="0" i="1" kern="0" smtClean="0">
                            <a:solidFill>
                              <a:srgbClr val="000000"/>
                            </a:solidFill>
                            <a:latin typeface="Cambria Math" panose="02040503050406030204" pitchFamily="18" charset="0"/>
                            <a:cs typeface="Times New Roman" panose="02020603050405020304" pitchFamily="18" charset="0"/>
                          </a:rPr>
                          <m:t>𝑧</m:t>
                        </m:r>
                      </m:sub>
                    </m:sSub>
                  </m:oMath>
                </a14:m>
                <a:endParaRPr lang="fr-FR" sz="21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128" name="Content Placeholder 2">
                <a:extLst>
                  <a:ext uri="{FF2B5EF4-FFF2-40B4-BE49-F238E27FC236}">
                    <a16:creationId xmlns:a16="http://schemas.microsoft.com/office/drawing/2014/main" id="{15EF7E0C-A489-4A98-9E9C-0FC5F60BBF60}"/>
                  </a:ext>
                </a:extLst>
              </p:cNvPr>
              <p:cNvSpPr txBox="1">
                <a:spLocks noRot="1" noChangeAspect="1" noMove="1" noResize="1" noEditPoints="1" noAdjustHandles="1" noChangeArrowheads="1" noChangeShapeType="1" noTextEdit="1"/>
              </p:cNvSpPr>
              <p:nvPr/>
            </p:nvSpPr>
            <p:spPr bwMode="auto">
              <a:xfrm>
                <a:off x="964879" y="4075966"/>
                <a:ext cx="1767080" cy="423891"/>
              </a:xfrm>
              <a:prstGeom prst="rect">
                <a:avLst/>
              </a:prstGeom>
              <a:blipFill>
                <a:blip r:embed="rId5"/>
                <a:stretch>
                  <a:fillRect t="-10145" b="-260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cxnSp>
        <p:nvCxnSpPr>
          <p:cNvPr id="135" name="Straight Connector 134">
            <a:extLst>
              <a:ext uri="{FF2B5EF4-FFF2-40B4-BE49-F238E27FC236}">
                <a16:creationId xmlns:a16="http://schemas.microsoft.com/office/drawing/2014/main" id="{1BC396E8-0D34-434A-B714-76FB35EE1B2D}"/>
              </a:ext>
            </a:extLst>
          </p:cNvPr>
          <p:cNvCxnSpPr>
            <a:cxnSpLocks/>
          </p:cNvCxnSpPr>
          <p:nvPr/>
        </p:nvCxnSpPr>
        <p:spPr>
          <a:xfrm>
            <a:off x="1480692" y="3051964"/>
            <a:ext cx="898860" cy="187711"/>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6E48C369-A24C-442A-A432-F3CF94220D84}"/>
              </a:ext>
            </a:extLst>
          </p:cNvPr>
          <p:cNvCxnSpPr>
            <a:cxnSpLocks/>
          </p:cNvCxnSpPr>
          <p:nvPr/>
        </p:nvCxnSpPr>
        <p:spPr>
          <a:xfrm>
            <a:off x="3657278" y="2899759"/>
            <a:ext cx="887032" cy="171452"/>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9821266-B5FA-4490-B21A-E6FF302FF612}"/>
              </a:ext>
            </a:extLst>
          </p:cNvPr>
          <p:cNvCxnSpPr>
            <a:cxnSpLocks/>
          </p:cNvCxnSpPr>
          <p:nvPr/>
        </p:nvCxnSpPr>
        <p:spPr>
          <a:xfrm flipV="1">
            <a:off x="4540818" y="3062486"/>
            <a:ext cx="0" cy="984191"/>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DE161C55-8968-4227-BBF5-819BD30D146A}"/>
              </a:ext>
            </a:extLst>
          </p:cNvPr>
          <p:cNvCxnSpPr>
            <a:cxnSpLocks/>
          </p:cNvCxnSpPr>
          <p:nvPr/>
        </p:nvCxnSpPr>
        <p:spPr>
          <a:xfrm flipV="1">
            <a:off x="4543066" y="2110339"/>
            <a:ext cx="0" cy="969948"/>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0AC4E85-E837-4561-B515-A20FBCD5FD57}"/>
              </a:ext>
            </a:extLst>
          </p:cNvPr>
          <p:cNvCxnSpPr>
            <a:cxnSpLocks/>
          </p:cNvCxnSpPr>
          <p:nvPr/>
        </p:nvCxnSpPr>
        <p:spPr>
          <a:xfrm flipH="1">
            <a:off x="4544694" y="3009725"/>
            <a:ext cx="1122291" cy="67393"/>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2" name="Content Placeholder 2">
            <a:extLst>
              <a:ext uri="{FF2B5EF4-FFF2-40B4-BE49-F238E27FC236}">
                <a16:creationId xmlns:a16="http://schemas.microsoft.com/office/drawing/2014/main" id="{0F626476-CBD9-4FB5-B8A6-0395B18CAB6E}"/>
              </a:ext>
            </a:extLst>
          </p:cNvPr>
          <p:cNvSpPr txBox="1">
            <a:spLocks/>
          </p:cNvSpPr>
          <p:nvPr/>
        </p:nvSpPr>
        <p:spPr bwMode="auto">
          <a:xfrm>
            <a:off x="4252786" y="1676236"/>
            <a:ext cx="576064" cy="53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z</a:t>
            </a:r>
          </a:p>
        </p:txBody>
      </p:sp>
      <p:sp>
        <p:nvSpPr>
          <p:cNvPr id="33" name="Content Placeholder 2">
            <a:extLst>
              <a:ext uri="{FF2B5EF4-FFF2-40B4-BE49-F238E27FC236}">
                <a16:creationId xmlns:a16="http://schemas.microsoft.com/office/drawing/2014/main" id="{E758254D-14C4-430F-8D7F-50F59466F063}"/>
              </a:ext>
            </a:extLst>
          </p:cNvPr>
          <p:cNvSpPr txBox="1">
            <a:spLocks/>
          </p:cNvSpPr>
          <p:nvPr/>
        </p:nvSpPr>
        <p:spPr bwMode="auto">
          <a:xfrm>
            <a:off x="3105805" y="2884586"/>
            <a:ext cx="576064" cy="52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x</a:t>
            </a:r>
          </a:p>
        </p:txBody>
      </p:sp>
      <p:sp>
        <p:nvSpPr>
          <p:cNvPr id="35" name="Content Placeholder 2">
            <a:extLst>
              <a:ext uri="{FF2B5EF4-FFF2-40B4-BE49-F238E27FC236}">
                <a16:creationId xmlns:a16="http://schemas.microsoft.com/office/drawing/2014/main" id="{88035C61-5483-40C1-B995-559D1BA574A7}"/>
              </a:ext>
            </a:extLst>
          </p:cNvPr>
          <p:cNvSpPr txBox="1">
            <a:spLocks/>
          </p:cNvSpPr>
          <p:nvPr/>
        </p:nvSpPr>
        <p:spPr bwMode="auto">
          <a:xfrm>
            <a:off x="5269935" y="3009725"/>
            <a:ext cx="576064" cy="53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y</a:t>
            </a:r>
          </a:p>
        </p:txBody>
      </p:sp>
      <p:cxnSp>
        <p:nvCxnSpPr>
          <p:cNvPr id="37" name="Straight Connector 36">
            <a:extLst>
              <a:ext uri="{FF2B5EF4-FFF2-40B4-BE49-F238E27FC236}">
                <a16:creationId xmlns:a16="http://schemas.microsoft.com/office/drawing/2014/main" id="{1B44E6D4-D32F-403A-8D1B-08AE68A7FA22}"/>
              </a:ext>
            </a:extLst>
          </p:cNvPr>
          <p:cNvCxnSpPr>
            <a:cxnSpLocks/>
          </p:cNvCxnSpPr>
          <p:nvPr/>
        </p:nvCxnSpPr>
        <p:spPr>
          <a:xfrm>
            <a:off x="4541363" y="3068888"/>
            <a:ext cx="898860" cy="187711"/>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08239B10-3ED6-462F-A9CD-BC58854BAE5C}"/>
              </a:ext>
            </a:extLst>
          </p:cNvPr>
          <p:cNvPicPr>
            <a:picLocks noChangeAspect="1"/>
          </p:cNvPicPr>
          <p:nvPr/>
        </p:nvPicPr>
        <p:blipFill>
          <a:blip r:embed="rId6"/>
          <a:stretch>
            <a:fillRect/>
          </a:stretch>
        </p:blipFill>
        <p:spPr>
          <a:xfrm>
            <a:off x="3655505" y="2189546"/>
            <a:ext cx="1758684" cy="1758684"/>
          </a:xfrm>
          <a:prstGeom prst="rect">
            <a:avLst/>
          </a:prstGeom>
        </p:spPr>
      </p:pic>
      <p:cxnSp>
        <p:nvCxnSpPr>
          <p:cNvPr id="36" name="Straight Connector 35">
            <a:extLst>
              <a:ext uri="{FF2B5EF4-FFF2-40B4-BE49-F238E27FC236}">
                <a16:creationId xmlns:a16="http://schemas.microsoft.com/office/drawing/2014/main" id="{E53DEB69-1A2F-46DD-84E9-FBB0AE860410}"/>
              </a:ext>
            </a:extLst>
          </p:cNvPr>
          <p:cNvCxnSpPr>
            <a:cxnSpLocks/>
          </p:cNvCxnSpPr>
          <p:nvPr/>
        </p:nvCxnSpPr>
        <p:spPr>
          <a:xfrm flipH="1">
            <a:off x="3463833" y="3081604"/>
            <a:ext cx="1076717" cy="65655"/>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7EAEC565-CBEF-42DB-93FA-70BE7DF0EC6F}"/>
              </a:ext>
            </a:extLst>
          </p:cNvPr>
          <p:cNvCxnSpPr>
            <a:cxnSpLocks/>
          </p:cNvCxnSpPr>
          <p:nvPr/>
        </p:nvCxnSpPr>
        <p:spPr>
          <a:xfrm>
            <a:off x="6553425" y="2875983"/>
            <a:ext cx="887032" cy="171452"/>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79013E55-F12B-4EDD-9A23-C95A99E86883}"/>
              </a:ext>
            </a:extLst>
          </p:cNvPr>
          <p:cNvCxnSpPr>
            <a:cxnSpLocks/>
          </p:cNvCxnSpPr>
          <p:nvPr/>
        </p:nvCxnSpPr>
        <p:spPr>
          <a:xfrm flipV="1">
            <a:off x="7436965" y="3038710"/>
            <a:ext cx="0" cy="984191"/>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E248A2C-143B-417C-8D30-BA78F3C4C84C}"/>
              </a:ext>
            </a:extLst>
          </p:cNvPr>
          <p:cNvCxnSpPr>
            <a:cxnSpLocks/>
          </p:cNvCxnSpPr>
          <p:nvPr/>
        </p:nvCxnSpPr>
        <p:spPr>
          <a:xfrm flipV="1">
            <a:off x="7439213" y="2086563"/>
            <a:ext cx="0" cy="969948"/>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CC30E6D7-574E-4DF5-BDB8-FC9BDDBAC4F3}"/>
              </a:ext>
            </a:extLst>
          </p:cNvPr>
          <p:cNvCxnSpPr>
            <a:cxnSpLocks/>
          </p:cNvCxnSpPr>
          <p:nvPr/>
        </p:nvCxnSpPr>
        <p:spPr>
          <a:xfrm flipH="1">
            <a:off x="7440841" y="2985949"/>
            <a:ext cx="1122291" cy="67393"/>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5" name="Content Placeholder 2">
            <a:extLst>
              <a:ext uri="{FF2B5EF4-FFF2-40B4-BE49-F238E27FC236}">
                <a16:creationId xmlns:a16="http://schemas.microsoft.com/office/drawing/2014/main" id="{4DE9CA85-0DD7-44F6-8AF8-1815C0AB32B6}"/>
              </a:ext>
            </a:extLst>
          </p:cNvPr>
          <p:cNvSpPr txBox="1">
            <a:spLocks/>
          </p:cNvSpPr>
          <p:nvPr/>
        </p:nvSpPr>
        <p:spPr bwMode="auto">
          <a:xfrm>
            <a:off x="7148933" y="1652460"/>
            <a:ext cx="576064" cy="53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z</a:t>
            </a:r>
          </a:p>
        </p:txBody>
      </p:sp>
      <p:sp>
        <p:nvSpPr>
          <p:cNvPr id="46" name="Content Placeholder 2">
            <a:extLst>
              <a:ext uri="{FF2B5EF4-FFF2-40B4-BE49-F238E27FC236}">
                <a16:creationId xmlns:a16="http://schemas.microsoft.com/office/drawing/2014/main" id="{E431493F-DD08-4851-8288-FF34CA1ED1EC}"/>
              </a:ext>
            </a:extLst>
          </p:cNvPr>
          <p:cNvSpPr txBox="1">
            <a:spLocks/>
          </p:cNvSpPr>
          <p:nvPr/>
        </p:nvSpPr>
        <p:spPr bwMode="auto">
          <a:xfrm>
            <a:off x="6001952" y="2860810"/>
            <a:ext cx="576064" cy="52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x</a:t>
            </a:r>
          </a:p>
        </p:txBody>
      </p:sp>
      <p:sp>
        <p:nvSpPr>
          <p:cNvPr id="47" name="Content Placeholder 2">
            <a:extLst>
              <a:ext uri="{FF2B5EF4-FFF2-40B4-BE49-F238E27FC236}">
                <a16:creationId xmlns:a16="http://schemas.microsoft.com/office/drawing/2014/main" id="{5810BE00-50E7-47FA-A7E2-C64A843A56F2}"/>
              </a:ext>
            </a:extLst>
          </p:cNvPr>
          <p:cNvSpPr txBox="1">
            <a:spLocks/>
          </p:cNvSpPr>
          <p:nvPr/>
        </p:nvSpPr>
        <p:spPr bwMode="auto">
          <a:xfrm>
            <a:off x="8166082" y="2985949"/>
            <a:ext cx="576064" cy="53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y</a:t>
            </a:r>
          </a:p>
        </p:txBody>
      </p:sp>
      <p:pic>
        <p:nvPicPr>
          <p:cNvPr id="10" name="Picture 9">
            <a:extLst>
              <a:ext uri="{FF2B5EF4-FFF2-40B4-BE49-F238E27FC236}">
                <a16:creationId xmlns:a16="http://schemas.microsoft.com/office/drawing/2014/main" id="{4677A8A0-DE21-4003-8D90-A31D5C0DDA95}"/>
              </a:ext>
            </a:extLst>
          </p:cNvPr>
          <p:cNvPicPr>
            <a:picLocks noChangeAspect="1"/>
          </p:cNvPicPr>
          <p:nvPr/>
        </p:nvPicPr>
        <p:blipFill>
          <a:blip r:embed="rId7"/>
          <a:stretch>
            <a:fillRect/>
          </a:stretch>
        </p:blipFill>
        <p:spPr>
          <a:xfrm>
            <a:off x="6581051" y="2202185"/>
            <a:ext cx="1755236" cy="1755236"/>
          </a:xfrm>
          <a:prstGeom prst="rect">
            <a:avLst/>
          </a:prstGeom>
        </p:spPr>
      </p:pic>
      <p:cxnSp>
        <p:nvCxnSpPr>
          <p:cNvPr id="49" name="Straight Connector 48">
            <a:extLst>
              <a:ext uri="{FF2B5EF4-FFF2-40B4-BE49-F238E27FC236}">
                <a16:creationId xmlns:a16="http://schemas.microsoft.com/office/drawing/2014/main" id="{1C0CD0D6-178B-4424-BF8D-32CA8CFC3DA5}"/>
              </a:ext>
            </a:extLst>
          </p:cNvPr>
          <p:cNvCxnSpPr>
            <a:cxnSpLocks/>
          </p:cNvCxnSpPr>
          <p:nvPr/>
        </p:nvCxnSpPr>
        <p:spPr>
          <a:xfrm>
            <a:off x="7437510" y="3045112"/>
            <a:ext cx="898860" cy="187711"/>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484D247-F32B-48CF-8F52-B37B1066517A}"/>
              </a:ext>
            </a:extLst>
          </p:cNvPr>
          <p:cNvCxnSpPr>
            <a:cxnSpLocks/>
          </p:cNvCxnSpPr>
          <p:nvPr/>
        </p:nvCxnSpPr>
        <p:spPr>
          <a:xfrm>
            <a:off x="2382279" y="5090870"/>
            <a:ext cx="887032" cy="171452"/>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6C86EF9A-B624-4288-B41C-D2899225CFA6}"/>
              </a:ext>
            </a:extLst>
          </p:cNvPr>
          <p:cNvCxnSpPr>
            <a:cxnSpLocks/>
          </p:cNvCxnSpPr>
          <p:nvPr/>
        </p:nvCxnSpPr>
        <p:spPr>
          <a:xfrm flipV="1">
            <a:off x="3265819" y="5253597"/>
            <a:ext cx="0" cy="984191"/>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4362B52B-E9C3-489A-9918-56A388395568}"/>
              </a:ext>
            </a:extLst>
          </p:cNvPr>
          <p:cNvCxnSpPr>
            <a:cxnSpLocks/>
          </p:cNvCxnSpPr>
          <p:nvPr/>
        </p:nvCxnSpPr>
        <p:spPr>
          <a:xfrm flipV="1">
            <a:off x="3268067" y="4301450"/>
            <a:ext cx="0" cy="969948"/>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741D91B5-87A9-4616-8F02-086BDC440C0E}"/>
              </a:ext>
            </a:extLst>
          </p:cNvPr>
          <p:cNvCxnSpPr>
            <a:cxnSpLocks/>
          </p:cNvCxnSpPr>
          <p:nvPr/>
        </p:nvCxnSpPr>
        <p:spPr>
          <a:xfrm flipH="1">
            <a:off x="3269695" y="5200836"/>
            <a:ext cx="1122291" cy="67393"/>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0" name="Content Placeholder 2">
            <a:extLst>
              <a:ext uri="{FF2B5EF4-FFF2-40B4-BE49-F238E27FC236}">
                <a16:creationId xmlns:a16="http://schemas.microsoft.com/office/drawing/2014/main" id="{109E9647-152B-4F22-A14D-7E578A2C69C2}"/>
              </a:ext>
            </a:extLst>
          </p:cNvPr>
          <p:cNvSpPr txBox="1">
            <a:spLocks/>
          </p:cNvSpPr>
          <p:nvPr/>
        </p:nvSpPr>
        <p:spPr bwMode="auto">
          <a:xfrm>
            <a:off x="2999947" y="3855227"/>
            <a:ext cx="576064" cy="53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z</a:t>
            </a:r>
          </a:p>
        </p:txBody>
      </p:sp>
      <p:sp>
        <p:nvSpPr>
          <p:cNvPr id="61" name="Content Placeholder 2">
            <a:extLst>
              <a:ext uri="{FF2B5EF4-FFF2-40B4-BE49-F238E27FC236}">
                <a16:creationId xmlns:a16="http://schemas.microsoft.com/office/drawing/2014/main" id="{A5E67432-A523-410A-ACAD-F97DA7F79FF1}"/>
              </a:ext>
            </a:extLst>
          </p:cNvPr>
          <p:cNvSpPr txBox="1">
            <a:spLocks/>
          </p:cNvSpPr>
          <p:nvPr/>
        </p:nvSpPr>
        <p:spPr bwMode="auto">
          <a:xfrm>
            <a:off x="1830806" y="5075697"/>
            <a:ext cx="576064" cy="52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x</a:t>
            </a:r>
          </a:p>
        </p:txBody>
      </p:sp>
      <p:sp>
        <p:nvSpPr>
          <p:cNvPr id="62" name="Content Placeholder 2">
            <a:extLst>
              <a:ext uri="{FF2B5EF4-FFF2-40B4-BE49-F238E27FC236}">
                <a16:creationId xmlns:a16="http://schemas.microsoft.com/office/drawing/2014/main" id="{5C2437A6-BC76-4634-9AE5-4AAC12717560}"/>
              </a:ext>
            </a:extLst>
          </p:cNvPr>
          <p:cNvSpPr txBox="1">
            <a:spLocks/>
          </p:cNvSpPr>
          <p:nvPr/>
        </p:nvSpPr>
        <p:spPr bwMode="auto">
          <a:xfrm>
            <a:off x="3994936" y="5200836"/>
            <a:ext cx="576064" cy="53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y</a:t>
            </a:r>
          </a:p>
        </p:txBody>
      </p:sp>
      <p:cxnSp>
        <p:nvCxnSpPr>
          <p:cNvPr id="63" name="Straight Connector 62">
            <a:extLst>
              <a:ext uri="{FF2B5EF4-FFF2-40B4-BE49-F238E27FC236}">
                <a16:creationId xmlns:a16="http://schemas.microsoft.com/office/drawing/2014/main" id="{632DDAE5-F784-47B5-8DAB-C118C3EE015D}"/>
              </a:ext>
            </a:extLst>
          </p:cNvPr>
          <p:cNvCxnSpPr>
            <a:cxnSpLocks/>
          </p:cNvCxnSpPr>
          <p:nvPr/>
        </p:nvCxnSpPr>
        <p:spPr>
          <a:xfrm flipH="1">
            <a:off x="2188834" y="5272715"/>
            <a:ext cx="1076717" cy="65655"/>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2B28BE79-67E6-4996-904F-E84F9925753A}"/>
              </a:ext>
            </a:extLst>
          </p:cNvPr>
          <p:cNvCxnSpPr>
            <a:cxnSpLocks/>
          </p:cNvCxnSpPr>
          <p:nvPr/>
        </p:nvCxnSpPr>
        <p:spPr>
          <a:xfrm>
            <a:off x="3266364" y="5259999"/>
            <a:ext cx="898860" cy="187711"/>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E9F7649F-1109-4F44-BEC2-426C984A4CCC}"/>
              </a:ext>
            </a:extLst>
          </p:cNvPr>
          <p:cNvCxnSpPr>
            <a:cxnSpLocks/>
          </p:cNvCxnSpPr>
          <p:nvPr/>
        </p:nvCxnSpPr>
        <p:spPr>
          <a:xfrm>
            <a:off x="4876524" y="5090870"/>
            <a:ext cx="887032" cy="171452"/>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E92A1DF4-FBFC-41F6-B826-9FBE29E39469}"/>
              </a:ext>
            </a:extLst>
          </p:cNvPr>
          <p:cNvCxnSpPr>
            <a:cxnSpLocks/>
          </p:cNvCxnSpPr>
          <p:nvPr/>
        </p:nvCxnSpPr>
        <p:spPr>
          <a:xfrm flipV="1">
            <a:off x="5760064" y="5253597"/>
            <a:ext cx="0" cy="984191"/>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51AA2A93-63A4-4F56-9F3C-83DCFE22E7FF}"/>
              </a:ext>
            </a:extLst>
          </p:cNvPr>
          <p:cNvCxnSpPr>
            <a:cxnSpLocks/>
          </p:cNvCxnSpPr>
          <p:nvPr/>
        </p:nvCxnSpPr>
        <p:spPr>
          <a:xfrm flipV="1">
            <a:off x="5762312" y="4301450"/>
            <a:ext cx="0" cy="969948"/>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2BAB9471-3E37-408C-A2F1-96CA26EBDFB9}"/>
              </a:ext>
            </a:extLst>
          </p:cNvPr>
          <p:cNvCxnSpPr>
            <a:cxnSpLocks/>
          </p:cNvCxnSpPr>
          <p:nvPr/>
        </p:nvCxnSpPr>
        <p:spPr>
          <a:xfrm flipH="1">
            <a:off x="5763940" y="5200836"/>
            <a:ext cx="1122291" cy="67393"/>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1" name="Content Placeholder 2">
            <a:extLst>
              <a:ext uri="{FF2B5EF4-FFF2-40B4-BE49-F238E27FC236}">
                <a16:creationId xmlns:a16="http://schemas.microsoft.com/office/drawing/2014/main" id="{B71BE247-8AC8-42F4-BFE1-836E1E8F5906}"/>
              </a:ext>
            </a:extLst>
          </p:cNvPr>
          <p:cNvSpPr txBox="1">
            <a:spLocks/>
          </p:cNvSpPr>
          <p:nvPr/>
        </p:nvSpPr>
        <p:spPr bwMode="auto">
          <a:xfrm>
            <a:off x="5469044" y="3855227"/>
            <a:ext cx="576064" cy="53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z</a:t>
            </a:r>
          </a:p>
        </p:txBody>
      </p:sp>
      <p:sp>
        <p:nvSpPr>
          <p:cNvPr id="72" name="Content Placeholder 2">
            <a:extLst>
              <a:ext uri="{FF2B5EF4-FFF2-40B4-BE49-F238E27FC236}">
                <a16:creationId xmlns:a16="http://schemas.microsoft.com/office/drawing/2014/main" id="{A3D64A2B-E24C-42D1-8EC8-B2A14C6D7A06}"/>
              </a:ext>
            </a:extLst>
          </p:cNvPr>
          <p:cNvSpPr txBox="1">
            <a:spLocks/>
          </p:cNvSpPr>
          <p:nvPr/>
        </p:nvSpPr>
        <p:spPr bwMode="auto">
          <a:xfrm>
            <a:off x="4325051" y="5075697"/>
            <a:ext cx="576064" cy="52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x</a:t>
            </a:r>
          </a:p>
        </p:txBody>
      </p:sp>
      <p:sp>
        <p:nvSpPr>
          <p:cNvPr id="73" name="Content Placeholder 2">
            <a:extLst>
              <a:ext uri="{FF2B5EF4-FFF2-40B4-BE49-F238E27FC236}">
                <a16:creationId xmlns:a16="http://schemas.microsoft.com/office/drawing/2014/main" id="{BA5CAF9A-E64E-41C0-8D7C-17DBB68A821F}"/>
              </a:ext>
            </a:extLst>
          </p:cNvPr>
          <p:cNvSpPr txBox="1">
            <a:spLocks/>
          </p:cNvSpPr>
          <p:nvPr/>
        </p:nvSpPr>
        <p:spPr bwMode="auto">
          <a:xfrm>
            <a:off x="6489181" y="5200836"/>
            <a:ext cx="576064" cy="53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y</a:t>
            </a:r>
          </a:p>
        </p:txBody>
      </p:sp>
      <p:cxnSp>
        <p:nvCxnSpPr>
          <p:cNvPr id="74" name="Straight Connector 73">
            <a:extLst>
              <a:ext uri="{FF2B5EF4-FFF2-40B4-BE49-F238E27FC236}">
                <a16:creationId xmlns:a16="http://schemas.microsoft.com/office/drawing/2014/main" id="{B8C83C35-14F7-4F9D-B1B5-9B738A47E06A}"/>
              </a:ext>
            </a:extLst>
          </p:cNvPr>
          <p:cNvCxnSpPr>
            <a:cxnSpLocks/>
          </p:cNvCxnSpPr>
          <p:nvPr/>
        </p:nvCxnSpPr>
        <p:spPr>
          <a:xfrm>
            <a:off x="5760609" y="5259999"/>
            <a:ext cx="898860" cy="187711"/>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FC7CFE03-C968-48CE-B1CB-C9D0F0D1ED40}"/>
              </a:ext>
            </a:extLst>
          </p:cNvPr>
          <p:cNvCxnSpPr>
            <a:cxnSpLocks/>
          </p:cNvCxnSpPr>
          <p:nvPr/>
        </p:nvCxnSpPr>
        <p:spPr>
          <a:xfrm flipH="1">
            <a:off x="4683079" y="5272715"/>
            <a:ext cx="1076717" cy="65655"/>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79" name="Rectangle 78">
            <a:extLst>
              <a:ext uri="{FF2B5EF4-FFF2-40B4-BE49-F238E27FC236}">
                <a16:creationId xmlns:a16="http://schemas.microsoft.com/office/drawing/2014/main" id="{D5BF6C9A-AD55-4FCF-A419-68C0944F87D6}"/>
              </a:ext>
            </a:extLst>
          </p:cNvPr>
          <p:cNvSpPr/>
          <p:nvPr/>
        </p:nvSpPr>
        <p:spPr>
          <a:xfrm>
            <a:off x="3615030" y="4064460"/>
            <a:ext cx="169708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mc:AlternateContent xmlns:mc="http://schemas.openxmlformats.org/markup-compatibility/2006" xmlns:a14="http://schemas.microsoft.com/office/drawing/2010/main">
        <mc:Choice Requires="a14">
          <p:sp>
            <p:nvSpPr>
              <p:cNvPr id="80" name="Content Placeholder 2">
                <a:extLst>
                  <a:ext uri="{FF2B5EF4-FFF2-40B4-BE49-F238E27FC236}">
                    <a16:creationId xmlns:a16="http://schemas.microsoft.com/office/drawing/2014/main" id="{506C458F-6C8E-41BE-BDB7-7DB9CF875794}"/>
                  </a:ext>
                </a:extLst>
              </p:cNvPr>
              <p:cNvSpPr txBox="1">
                <a:spLocks/>
              </p:cNvSpPr>
              <p:nvPr/>
            </p:nvSpPr>
            <p:spPr bwMode="auto">
              <a:xfrm>
                <a:off x="3580032" y="4079798"/>
                <a:ext cx="1767080" cy="4238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kern="0" dirty="0">
                    <a:solidFill>
                      <a:srgbClr val="000000"/>
                    </a:solidFill>
                    <a:latin typeface="Times New Roman" panose="02020603050405020304" pitchFamily="18" charset="0"/>
                    <a:cs typeface="Times New Roman" panose="02020603050405020304" pitchFamily="18" charset="0"/>
                  </a:rPr>
                  <a:t>orbitale </a:t>
                </a:r>
                <a14:m>
                  <m:oMath xmlns:m="http://schemas.openxmlformats.org/officeDocument/2006/math">
                    <m:sSub>
                      <m:sSubPr>
                        <m:ctrlPr>
                          <a:rPr lang="fr-FR" sz="2100" i="1" kern="0">
                            <a:solidFill>
                              <a:srgbClr val="000000"/>
                            </a:solidFill>
                            <a:latin typeface="Cambria Math" panose="02040503050406030204" pitchFamily="18" charset="0"/>
                            <a:cs typeface="Times New Roman" panose="02020603050405020304" pitchFamily="18" charset="0"/>
                          </a:rPr>
                        </m:ctrlPr>
                      </m:sSubPr>
                      <m:e>
                        <m:r>
                          <a:rPr lang="en-US" sz="2100" i="1" kern="0">
                            <a:solidFill>
                              <a:srgbClr val="000000"/>
                            </a:solidFill>
                            <a:latin typeface="Cambria Math" panose="02040503050406030204" pitchFamily="18" charset="0"/>
                            <a:cs typeface="Times New Roman" panose="02020603050405020304" pitchFamily="18" charset="0"/>
                          </a:rPr>
                          <m:t>3</m:t>
                        </m:r>
                        <m:r>
                          <a:rPr lang="en-US" sz="2100" i="1" kern="0">
                            <a:solidFill>
                              <a:srgbClr val="000000"/>
                            </a:solidFill>
                            <a:latin typeface="Cambria Math" panose="02040503050406030204" pitchFamily="18" charset="0"/>
                            <a:cs typeface="Times New Roman" panose="02020603050405020304" pitchFamily="18" charset="0"/>
                          </a:rPr>
                          <m:t>𝑑</m:t>
                        </m:r>
                      </m:e>
                      <m:sub>
                        <m:r>
                          <a:rPr lang="en-US" sz="2100" b="0" i="1" kern="0" smtClean="0">
                            <a:solidFill>
                              <a:srgbClr val="000000"/>
                            </a:solidFill>
                            <a:latin typeface="Cambria Math" panose="02040503050406030204" pitchFamily="18" charset="0"/>
                            <a:cs typeface="Times New Roman" panose="02020603050405020304" pitchFamily="18" charset="0"/>
                          </a:rPr>
                          <m:t>𝑦𝑧</m:t>
                        </m:r>
                      </m:sub>
                    </m:sSub>
                  </m:oMath>
                </a14:m>
                <a:endParaRPr lang="fr-FR" sz="21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80" name="Content Placeholder 2">
                <a:extLst>
                  <a:ext uri="{FF2B5EF4-FFF2-40B4-BE49-F238E27FC236}">
                    <a16:creationId xmlns:a16="http://schemas.microsoft.com/office/drawing/2014/main" id="{506C458F-6C8E-41BE-BDB7-7DB9CF875794}"/>
                  </a:ext>
                </a:extLst>
              </p:cNvPr>
              <p:cNvSpPr txBox="1">
                <a:spLocks noRot="1" noChangeAspect="1" noMove="1" noResize="1" noEditPoints="1" noAdjustHandles="1" noChangeArrowheads="1" noChangeShapeType="1" noTextEdit="1"/>
              </p:cNvSpPr>
              <p:nvPr/>
            </p:nvSpPr>
            <p:spPr bwMode="auto">
              <a:xfrm>
                <a:off x="3580032" y="4079798"/>
                <a:ext cx="1767080" cy="423891"/>
              </a:xfrm>
              <a:prstGeom prst="rect">
                <a:avLst/>
              </a:prstGeom>
              <a:blipFill>
                <a:blip r:embed="rId8"/>
                <a:stretch>
                  <a:fillRect t="-8571" b="-2571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sp>
        <p:nvSpPr>
          <p:cNvPr id="81" name="Rectangle 80">
            <a:extLst>
              <a:ext uri="{FF2B5EF4-FFF2-40B4-BE49-F238E27FC236}">
                <a16:creationId xmlns:a16="http://schemas.microsoft.com/office/drawing/2014/main" id="{E61FB159-0ECD-45D3-B949-B3BAA4D1AB29}"/>
              </a:ext>
            </a:extLst>
          </p:cNvPr>
          <p:cNvSpPr/>
          <p:nvPr/>
        </p:nvSpPr>
        <p:spPr>
          <a:xfrm>
            <a:off x="6624739" y="4063566"/>
            <a:ext cx="169708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mc:AlternateContent xmlns:mc="http://schemas.openxmlformats.org/markup-compatibility/2006" xmlns:a14="http://schemas.microsoft.com/office/drawing/2010/main">
        <mc:Choice Requires="a14">
          <p:sp>
            <p:nvSpPr>
              <p:cNvPr id="82" name="Content Placeholder 2">
                <a:extLst>
                  <a:ext uri="{FF2B5EF4-FFF2-40B4-BE49-F238E27FC236}">
                    <a16:creationId xmlns:a16="http://schemas.microsoft.com/office/drawing/2014/main" id="{069C3E60-6426-4EBD-8443-7B28940A48B6}"/>
                  </a:ext>
                </a:extLst>
              </p:cNvPr>
              <p:cNvSpPr txBox="1">
                <a:spLocks/>
              </p:cNvSpPr>
              <p:nvPr/>
            </p:nvSpPr>
            <p:spPr bwMode="auto">
              <a:xfrm>
                <a:off x="6589741" y="4078904"/>
                <a:ext cx="1767080" cy="4238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kern="0" dirty="0">
                    <a:solidFill>
                      <a:srgbClr val="000000"/>
                    </a:solidFill>
                    <a:latin typeface="Times New Roman" panose="02020603050405020304" pitchFamily="18" charset="0"/>
                    <a:cs typeface="Times New Roman" panose="02020603050405020304" pitchFamily="18" charset="0"/>
                  </a:rPr>
                  <a:t>orbitale </a:t>
                </a:r>
                <a14:m>
                  <m:oMath xmlns:m="http://schemas.openxmlformats.org/officeDocument/2006/math">
                    <m:sSub>
                      <m:sSubPr>
                        <m:ctrlPr>
                          <a:rPr lang="fr-FR" sz="2100" i="1" kern="0">
                            <a:solidFill>
                              <a:srgbClr val="000000"/>
                            </a:solidFill>
                            <a:latin typeface="Cambria Math" panose="02040503050406030204" pitchFamily="18" charset="0"/>
                            <a:cs typeface="Times New Roman" panose="02020603050405020304" pitchFamily="18" charset="0"/>
                          </a:rPr>
                        </m:ctrlPr>
                      </m:sSubPr>
                      <m:e>
                        <m:r>
                          <a:rPr lang="en-US" sz="2100" i="1" kern="0">
                            <a:solidFill>
                              <a:srgbClr val="000000"/>
                            </a:solidFill>
                            <a:latin typeface="Cambria Math" panose="02040503050406030204" pitchFamily="18" charset="0"/>
                            <a:cs typeface="Times New Roman" panose="02020603050405020304" pitchFamily="18" charset="0"/>
                          </a:rPr>
                          <m:t>3</m:t>
                        </m:r>
                        <m:r>
                          <a:rPr lang="en-US" sz="2100" i="1" kern="0">
                            <a:solidFill>
                              <a:srgbClr val="000000"/>
                            </a:solidFill>
                            <a:latin typeface="Cambria Math" panose="02040503050406030204" pitchFamily="18" charset="0"/>
                            <a:cs typeface="Times New Roman" panose="02020603050405020304" pitchFamily="18" charset="0"/>
                          </a:rPr>
                          <m:t>𝑑</m:t>
                        </m:r>
                      </m:e>
                      <m:sub>
                        <m:r>
                          <a:rPr lang="en-US" sz="2100" i="1" kern="0">
                            <a:solidFill>
                              <a:srgbClr val="000000"/>
                            </a:solidFill>
                            <a:latin typeface="Cambria Math" panose="02040503050406030204" pitchFamily="18" charset="0"/>
                            <a:cs typeface="Times New Roman" panose="02020603050405020304" pitchFamily="18" charset="0"/>
                          </a:rPr>
                          <m:t>𝑥𝑦</m:t>
                        </m:r>
                      </m:sub>
                    </m:sSub>
                  </m:oMath>
                </a14:m>
                <a:endParaRPr lang="fr-FR" sz="21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82" name="Content Placeholder 2">
                <a:extLst>
                  <a:ext uri="{FF2B5EF4-FFF2-40B4-BE49-F238E27FC236}">
                    <a16:creationId xmlns:a16="http://schemas.microsoft.com/office/drawing/2014/main" id="{069C3E60-6426-4EBD-8443-7B28940A48B6}"/>
                  </a:ext>
                </a:extLst>
              </p:cNvPr>
              <p:cNvSpPr txBox="1">
                <a:spLocks noRot="1" noChangeAspect="1" noMove="1" noResize="1" noEditPoints="1" noAdjustHandles="1" noChangeArrowheads="1" noChangeShapeType="1" noTextEdit="1"/>
              </p:cNvSpPr>
              <p:nvPr/>
            </p:nvSpPr>
            <p:spPr bwMode="auto">
              <a:xfrm>
                <a:off x="6589741" y="4078904"/>
                <a:ext cx="1767080" cy="423891"/>
              </a:xfrm>
              <a:prstGeom prst="rect">
                <a:avLst/>
              </a:prstGeom>
              <a:blipFill>
                <a:blip r:embed="rId9"/>
                <a:stretch>
                  <a:fillRect t="-8571" b="-2571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sp>
        <p:nvSpPr>
          <p:cNvPr id="83" name="Rectangle 82">
            <a:extLst>
              <a:ext uri="{FF2B5EF4-FFF2-40B4-BE49-F238E27FC236}">
                <a16:creationId xmlns:a16="http://schemas.microsoft.com/office/drawing/2014/main" id="{EF48AE69-B9E6-4D5C-AD6B-5E97C06D3D24}"/>
              </a:ext>
            </a:extLst>
          </p:cNvPr>
          <p:cNvSpPr/>
          <p:nvPr/>
        </p:nvSpPr>
        <p:spPr>
          <a:xfrm>
            <a:off x="2149020" y="6332776"/>
            <a:ext cx="2421980"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mc:AlternateContent xmlns:mc="http://schemas.openxmlformats.org/markup-compatibility/2006" xmlns:a14="http://schemas.microsoft.com/office/drawing/2010/main">
        <mc:Choice Requires="a14">
          <p:sp>
            <p:nvSpPr>
              <p:cNvPr id="84" name="Content Placeholder 2">
                <a:extLst>
                  <a:ext uri="{FF2B5EF4-FFF2-40B4-BE49-F238E27FC236}">
                    <a16:creationId xmlns:a16="http://schemas.microsoft.com/office/drawing/2014/main" id="{763AA1E5-F128-43F9-8743-218EA2A9AD8B}"/>
                  </a:ext>
                </a:extLst>
              </p:cNvPr>
              <p:cNvSpPr txBox="1">
                <a:spLocks/>
              </p:cNvSpPr>
              <p:nvPr/>
            </p:nvSpPr>
            <p:spPr bwMode="auto">
              <a:xfrm>
                <a:off x="2149020" y="6348114"/>
                <a:ext cx="2421980" cy="4238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kern="0" dirty="0">
                    <a:solidFill>
                      <a:srgbClr val="000000"/>
                    </a:solidFill>
                    <a:latin typeface="Times New Roman" panose="02020603050405020304" pitchFamily="18" charset="0"/>
                    <a:cs typeface="Times New Roman" panose="02020603050405020304" pitchFamily="18" charset="0"/>
                  </a:rPr>
                  <a:t>orbitale</a:t>
                </a:r>
                <a:r>
                  <a:rPr lang="fr-FR" sz="2100" kern="0" dirty="0">
                    <a:solidFill>
                      <a:srgbClr val="000000"/>
                    </a:solidFill>
                    <a:cs typeface="Times New Roman" panose="02020603050405020304" pitchFamily="18" charset="0"/>
                  </a:rPr>
                  <a:t> </a:t>
                </a:r>
                <a14:m>
                  <m:oMath xmlns:m="http://schemas.openxmlformats.org/officeDocument/2006/math">
                    <m:sSub>
                      <m:sSubPr>
                        <m:ctrlPr>
                          <a:rPr lang="fr-FR" sz="2100" i="1" kern="0">
                            <a:solidFill>
                              <a:srgbClr val="000000"/>
                            </a:solidFill>
                            <a:latin typeface="Cambria Math" panose="02040503050406030204" pitchFamily="18" charset="0"/>
                            <a:cs typeface="Times New Roman" panose="02020603050405020304" pitchFamily="18" charset="0"/>
                          </a:rPr>
                        </m:ctrlPr>
                      </m:sSubPr>
                      <m:e>
                        <m:r>
                          <a:rPr lang="en-US" sz="2100" i="1" kern="0">
                            <a:solidFill>
                              <a:srgbClr val="000000"/>
                            </a:solidFill>
                            <a:latin typeface="Cambria Math" panose="02040503050406030204" pitchFamily="18" charset="0"/>
                            <a:cs typeface="Times New Roman" panose="02020603050405020304" pitchFamily="18" charset="0"/>
                          </a:rPr>
                          <m:t>3</m:t>
                        </m:r>
                        <m:r>
                          <a:rPr lang="en-US" sz="2100" i="1" kern="0">
                            <a:solidFill>
                              <a:srgbClr val="000000"/>
                            </a:solidFill>
                            <a:latin typeface="Cambria Math" panose="02040503050406030204" pitchFamily="18" charset="0"/>
                            <a:cs typeface="Times New Roman" panose="02020603050405020304" pitchFamily="18" charset="0"/>
                          </a:rPr>
                          <m:t>𝑑</m:t>
                        </m:r>
                      </m:e>
                      <m:sub>
                        <m:sSup>
                          <m:sSupPr>
                            <m:ctrlPr>
                              <a:rPr lang="en-US" sz="2100" i="1" kern="0">
                                <a:solidFill>
                                  <a:srgbClr val="000000"/>
                                </a:solidFill>
                                <a:latin typeface="Cambria Math" panose="02040503050406030204" pitchFamily="18" charset="0"/>
                                <a:cs typeface="Times New Roman" panose="02020603050405020304" pitchFamily="18" charset="0"/>
                              </a:rPr>
                            </m:ctrlPr>
                          </m:sSupPr>
                          <m:e>
                            <m:r>
                              <a:rPr lang="en-US" sz="2100" i="1" kern="0">
                                <a:solidFill>
                                  <a:srgbClr val="000000"/>
                                </a:solidFill>
                                <a:latin typeface="Cambria Math" panose="02040503050406030204" pitchFamily="18" charset="0"/>
                                <a:cs typeface="Times New Roman" panose="02020603050405020304" pitchFamily="18" charset="0"/>
                              </a:rPr>
                              <m:t>𝑥</m:t>
                            </m:r>
                          </m:e>
                          <m:sup>
                            <m:r>
                              <a:rPr lang="en-US" sz="2100" i="1" kern="0">
                                <a:solidFill>
                                  <a:srgbClr val="000000"/>
                                </a:solidFill>
                                <a:latin typeface="Cambria Math" panose="02040503050406030204" pitchFamily="18" charset="0"/>
                                <a:cs typeface="Times New Roman" panose="02020603050405020304" pitchFamily="18" charset="0"/>
                              </a:rPr>
                              <m:t>2</m:t>
                            </m:r>
                          </m:sup>
                        </m:sSup>
                        <m:r>
                          <a:rPr lang="en-US" sz="2100" i="1" kern="0">
                            <a:solidFill>
                              <a:srgbClr val="000000"/>
                            </a:solidFill>
                            <a:latin typeface="Cambria Math" panose="02040503050406030204" pitchFamily="18" charset="0"/>
                            <a:cs typeface="Times New Roman" panose="02020603050405020304" pitchFamily="18" charset="0"/>
                          </a:rPr>
                          <m:t> − </m:t>
                        </m:r>
                        <m:sSup>
                          <m:sSupPr>
                            <m:ctrlPr>
                              <a:rPr lang="en-US" sz="2100" i="1" kern="0">
                                <a:solidFill>
                                  <a:srgbClr val="000000"/>
                                </a:solidFill>
                                <a:latin typeface="Cambria Math" panose="02040503050406030204" pitchFamily="18" charset="0"/>
                                <a:cs typeface="Times New Roman" panose="02020603050405020304" pitchFamily="18" charset="0"/>
                              </a:rPr>
                            </m:ctrlPr>
                          </m:sSupPr>
                          <m:e>
                            <m:r>
                              <a:rPr lang="en-US" sz="2100" i="1" kern="0">
                                <a:solidFill>
                                  <a:srgbClr val="000000"/>
                                </a:solidFill>
                                <a:latin typeface="Cambria Math" panose="02040503050406030204" pitchFamily="18" charset="0"/>
                                <a:cs typeface="Times New Roman" panose="02020603050405020304" pitchFamily="18" charset="0"/>
                              </a:rPr>
                              <m:t>𝑦</m:t>
                            </m:r>
                          </m:e>
                          <m:sup>
                            <m:r>
                              <a:rPr lang="en-US" sz="2100" i="1" kern="0">
                                <a:solidFill>
                                  <a:srgbClr val="000000"/>
                                </a:solidFill>
                                <a:latin typeface="Cambria Math" panose="02040503050406030204" pitchFamily="18" charset="0"/>
                                <a:cs typeface="Times New Roman" panose="02020603050405020304" pitchFamily="18" charset="0"/>
                              </a:rPr>
                              <m:t>2</m:t>
                            </m:r>
                          </m:sup>
                        </m:sSup>
                      </m:sub>
                    </m:sSub>
                  </m:oMath>
                </a14:m>
                <a:endParaRPr lang="fr-FR" sz="21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84" name="Content Placeholder 2">
                <a:extLst>
                  <a:ext uri="{FF2B5EF4-FFF2-40B4-BE49-F238E27FC236}">
                    <a16:creationId xmlns:a16="http://schemas.microsoft.com/office/drawing/2014/main" id="{763AA1E5-F128-43F9-8743-218EA2A9AD8B}"/>
                  </a:ext>
                </a:extLst>
              </p:cNvPr>
              <p:cNvSpPr txBox="1">
                <a:spLocks noRot="1" noChangeAspect="1" noMove="1" noResize="1" noEditPoints="1" noAdjustHandles="1" noChangeArrowheads="1" noChangeShapeType="1" noTextEdit="1"/>
              </p:cNvSpPr>
              <p:nvPr/>
            </p:nvSpPr>
            <p:spPr bwMode="auto">
              <a:xfrm>
                <a:off x="2149020" y="6348114"/>
                <a:ext cx="2421980" cy="423891"/>
              </a:xfrm>
              <a:prstGeom prst="rect">
                <a:avLst/>
              </a:prstGeom>
              <a:blipFill>
                <a:blip r:embed="rId10"/>
                <a:stretch>
                  <a:fillRect t="-8571" b="-2571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sp>
        <p:nvSpPr>
          <p:cNvPr id="85" name="Rectangle 84">
            <a:extLst>
              <a:ext uri="{FF2B5EF4-FFF2-40B4-BE49-F238E27FC236}">
                <a16:creationId xmlns:a16="http://schemas.microsoft.com/office/drawing/2014/main" id="{31D511B0-D26C-48EF-BA9A-9DAE0FF8BEFC}"/>
              </a:ext>
            </a:extLst>
          </p:cNvPr>
          <p:cNvSpPr/>
          <p:nvPr/>
        </p:nvSpPr>
        <p:spPr>
          <a:xfrm>
            <a:off x="4678073" y="6329685"/>
            <a:ext cx="2421980"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mc:AlternateContent xmlns:mc="http://schemas.openxmlformats.org/markup-compatibility/2006" xmlns:a14="http://schemas.microsoft.com/office/drawing/2010/main">
        <mc:Choice Requires="a14">
          <p:sp>
            <p:nvSpPr>
              <p:cNvPr id="86" name="Content Placeholder 2">
                <a:extLst>
                  <a:ext uri="{FF2B5EF4-FFF2-40B4-BE49-F238E27FC236}">
                    <a16:creationId xmlns:a16="http://schemas.microsoft.com/office/drawing/2014/main" id="{865E9BE8-C20D-4669-B310-05EA0C65928B}"/>
                  </a:ext>
                </a:extLst>
              </p:cNvPr>
              <p:cNvSpPr txBox="1">
                <a:spLocks/>
              </p:cNvSpPr>
              <p:nvPr/>
            </p:nvSpPr>
            <p:spPr bwMode="auto">
              <a:xfrm>
                <a:off x="4678073" y="6345023"/>
                <a:ext cx="2421980" cy="4238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kern="0" dirty="0">
                    <a:solidFill>
                      <a:srgbClr val="000000"/>
                    </a:solidFill>
                    <a:latin typeface="Times New Roman" panose="02020603050405020304" pitchFamily="18" charset="0"/>
                    <a:cs typeface="Times New Roman" panose="02020603050405020304" pitchFamily="18" charset="0"/>
                  </a:rPr>
                  <a:t>orbitale</a:t>
                </a:r>
                <a:r>
                  <a:rPr lang="fr-FR" sz="2100" kern="0" dirty="0">
                    <a:solidFill>
                      <a:srgbClr val="000000"/>
                    </a:solidFill>
                    <a:cs typeface="Times New Roman" panose="02020603050405020304" pitchFamily="18" charset="0"/>
                  </a:rPr>
                  <a:t> </a:t>
                </a:r>
                <a14:m>
                  <m:oMath xmlns:m="http://schemas.openxmlformats.org/officeDocument/2006/math">
                    <m:sSub>
                      <m:sSubPr>
                        <m:ctrlPr>
                          <a:rPr lang="fr-FR" sz="2100" i="1" kern="0">
                            <a:solidFill>
                              <a:srgbClr val="000000"/>
                            </a:solidFill>
                            <a:latin typeface="Cambria Math" panose="02040503050406030204" pitchFamily="18" charset="0"/>
                            <a:cs typeface="Times New Roman" panose="02020603050405020304" pitchFamily="18" charset="0"/>
                          </a:rPr>
                        </m:ctrlPr>
                      </m:sSubPr>
                      <m:e>
                        <m:r>
                          <a:rPr lang="en-US" sz="2100" i="1" kern="0">
                            <a:solidFill>
                              <a:srgbClr val="000000"/>
                            </a:solidFill>
                            <a:latin typeface="Cambria Math" panose="02040503050406030204" pitchFamily="18" charset="0"/>
                            <a:cs typeface="Times New Roman" panose="02020603050405020304" pitchFamily="18" charset="0"/>
                          </a:rPr>
                          <m:t>3</m:t>
                        </m:r>
                        <m:r>
                          <a:rPr lang="en-US" sz="2100" i="1" kern="0">
                            <a:solidFill>
                              <a:srgbClr val="000000"/>
                            </a:solidFill>
                            <a:latin typeface="Cambria Math" panose="02040503050406030204" pitchFamily="18" charset="0"/>
                            <a:cs typeface="Times New Roman" panose="02020603050405020304" pitchFamily="18" charset="0"/>
                          </a:rPr>
                          <m:t>𝑑</m:t>
                        </m:r>
                      </m:e>
                      <m:sub>
                        <m:sSup>
                          <m:sSupPr>
                            <m:ctrlPr>
                              <a:rPr lang="en-US" sz="2100" i="1" kern="0">
                                <a:solidFill>
                                  <a:srgbClr val="000000"/>
                                </a:solidFill>
                                <a:latin typeface="Cambria Math" panose="02040503050406030204" pitchFamily="18" charset="0"/>
                                <a:cs typeface="Times New Roman" panose="02020603050405020304" pitchFamily="18" charset="0"/>
                              </a:rPr>
                            </m:ctrlPr>
                          </m:sSupPr>
                          <m:e>
                            <m:r>
                              <a:rPr lang="en-US" sz="2100" b="0" i="1" kern="0" smtClean="0">
                                <a:solidFill>
                                  <a:srgbClr val="000000"/>
                                </a:solidFill>
                                <a:latin typeface="Cambria Math" panose="02040503050406030204" pitchFamily="18" charset="0"/>
                                <a:cs typeface="Times New Roman" panose="02020603050405020304" pitchFamily="18" charset="0"/>
                              </a:rPr>
                              <m:t>𝑧</m:t>
                            </m:r>
                          </m:e>
                          <m:sup>
                            <m:r>
                              <a:rPr lang="en-US" sz="2100" i="1" kern="0">
                                <a:solidFill>
                                  <a:srgbClr val="000000"/>
                                </a:solidFill>
                                <a:latin typeface="Cambria Math" panose="02040503050406030204" pitchFamily="18" charset="0"/>
                                <a:cs typeface="Times New Roman" panose="02020603050405020304" pitchFamily="18" charset="0"/>
                              </a:rPr>
                              <m:t>2</m:t>
                            </m:r>
                          </m:sup>
                        </m:sSup>
                      </m:sub>
                    </m:sSub>
                  </m:oMath>
                </a14:m>
                <a:endParaRPr lang="fr-FR" sz="21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86" name="Content Placeholder 2">
                <a:extLst>
                  <a:ext uri="{FF2B5EF4-FFF2-40B4-BE49-F238E27FC236}">
                    <a16:creationId xmlns:a16="http://schemas.microsoft.com/office/drawing/2014/main" id="{865E9BE8-C20D-4669-B310-05EA0C65928B}"/>
                  </a:ext>
                </a:extLst>
              </p:cNvPr>
              <p:cNvSpPr txBox="1">
                <a:spLocks noRot="1" noChangeAspect="1" noMove="1" noResize="1" noEditPoints="1" noAdjustHandles="1" noChangeArrowheads="1" noChangeShapeType="1" noTextEdit="1"/>
              </p:cNvSpPr>
              <p:nvPr/>
            </p:nvSpPr>
            <p:spPr bwMode="auto">
              <a:xfrm>
                <a:off x="4678073" y="6345023"/>
                <a:ext cx="2421980" cy="423891"/>
              </a:xfrm>
              <a:prstGeom prst="rect">
                <a:avLst/>
              </a:prstGeom>
              <a:blipFill>
                <a:blip r:embed="rId11"/>
                <a:stretch>
                  <a:fillRect t="-8696" b="-260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pic>
        <p:nvPicPr>
          <p:cNvPr id="12" name="Picture 11">
            <a:extLst>
              <a:ext uri="{FF2B5EF4-FFF2-40B4-BE49-F238E27FC236}">
                <a16:creationId xmlns:a16="http://schemas.microsoft.com/office/drawing/2014/main" id="{E5865C6D-4554-484E-83D2-12A9467072F5}"/>
              </a:ext>
            </a:extLst>
          </p:cNvPr>
          <p:cNvPicPr>
            <a:picLocks noChangeAspect="1"/>
          </p:cNvPicPr>
          <p:nvPr/>
        </p:nvPicPr>
        <p:blipFill>
          <a:blip r:embed="rId12"/>
          <a:stretch>
            <a:fillRect/>
          </a:stretch>
        </p:blipFill>
        <p:spPr>
          <a:xfrm rot="21381239">
            <a:off x="2321160" y="4344049"/>
            <a:ext cx="1870036" cy="1870036"/>
          </a:xfrm>
          <a:prstGeom prst="rect">
            <a:avLst/>
          </a:prstGeom>
        </p:spPr>
      </p:pic>
      <p:pic>
        <p:nvPicPr>
          <p:cNvPr id="15" name="Picture 14">
            <a:extLst>
              <a:ext uri="{FF2B5EF4-FFF2-40B4-BE49-F238E27FC236}">
                <a16:creationId xmlns:a16="http://schemas.microsoft.com/office/drawing/2014/main" id="{7E33039A-1C63-446C-BE50-4FCA006C742E}"/>
              </a:ext>
            </a:extLst>
          </p:cNvPr>
          <p:cNvPicPr>
            <a:picLocks noChangeAspect="1"/>
          </p:cNvPicPr>
          <p:nvPr/>
        </p:nvPicPr>
        <p:blipFill>
          <a:blip r:embed="rId13"/>
          <a:stretch>
            <a:fillRect/>
          </a:stretch>
        </p:blipFill>
        <p:spPr>
          <a:xfrm rot="21387757">
            <a:off x="4919200" y="4427654"/>
            <a:ext cx="1653042" cy="1653042"/>
          </a:xfrm>
          <a:prstGeom prst="rect">
            <a:avLst/>
          </a:prstGeom>
        </p:spPr>
      </p:pic>
    </p:spTree>
    <p:extLst>
      <p:ext uri="{BB962C8B-B14F-4D97-AF65-F5344CB8AC3E}">
        <p14:creationId xmlns:p14="http://schemas.microsoft.com/office/powerpoint/2010/main" val="338431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7"/>
                                        </p:tgtEl>
                                        <p:attrNameLst>
                                          <p:attrName>style.visibility</p:attrName>
                                        </p:attrNameLst>
                                      </p:cBhvr>
                                      <p:to>
                                        <p:strVal val="visible"/>
                                      </p:to>
                                    </p:set>
                                    <p:anim calcmode="lin" valueType="num">
                                      <p:cBhvr additive="base">
                                        <p:cTn id="13" dur="500" fill="hold"/>
                                        <p:tgtEl>
                                          <p:spTgt spid="127"/>
                                        </p:tgtEl>
                                        <p:attrNameLst>
                                          <p:attrName>ppt_x</p:attrName>
                                        </p:attrNameLst>
                                      </p:cBhvr>
                                      <p:tavLst>
                                        <p:tav tm="0">
                                          <p:val>
                                            <p:strVal val="#ppt_x"/>
                                          </p:val>
                                        </p:tav>
                                        <p:tav tm="100000">
                                          <p:val>
                                            <p:strVal val="#ppt_x"/>
                                          </p:val>
                                        </p:tav>
                                      </p:tavLst>
                                    </p:anim>
                                    <p:anim calcmode="lin" valueType="num">
                                      <p:cBhvr additive="base">
                                        <p:cTn id="14" dur="500" fill="hold"/>
                                        <p:tgtEl>
                                          <p:spTgt spid="1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cBhvr additive="base">
                                        <p:cTn id="19" dur="500" fill="hold"/>
                                        <p:tgtEl>
                                          <p:spTgt spid="79"/>
                                        </p:tgtEl>
                                        <p:attrNameLst>
                                          <p:attrName>ppt_x</p:attrName>
                                        </p:attrNameLst>
                                      </p:cBhvr>
                                      <p:tavLst>
                                        <p:tav tm="0">
                                          <p:val>
                                            <p:strVal val="#ppt_x"/>
                                          </p:val>
                                        </p:tav>
                                        <p:tav tm="100000">
                                          <p:val>
                                            <p:strVal val="#ppt_x"/>
                                          </p:val>
                                        </p:tav>
                                      </p:tavLst>
                                    </p:anim>
                                    <p:anim calcmode="lin" valueType="num">
                                      <p:cBhvr additive="base">
                                        <p:cTn id="20"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
                                        </p:tgtEl>
                                        <p:attrNameLst>
                                          <p:attrName>style.visibility</p:attrName>
                                        </p:attrNameLst>
                                      </p:cBhvr>
                                      <p:to>
                                        <p:strVal val="visible"/>
                                      </p:to>
                                    </p:set>
                                    <p:anim calcmode="lin" valueType="num">
                                      <p:cBhvr additive="base">
                                        <p:cTn id="25" dur="500" fill="hold"/>
                                        <p:tgtEl>
                                          <p:spTgt spid="81"/>
                                        </p:tgtEl>
                                        <p:attrNameLst>
                                          <p:attrName>ppt_x</p:attrName>
                                        </p:attrNameLst>
                                      </p:cBhvr>
                                      <p:tavLst>
                                        <p:tav tm="0">
                                          <p:val>
                                            <p:strVal val="#ppt_x"/>
                                          </p:val>
                                        </p:tav>
                                        <p:tav tm="100000">
                                          <p:val>
                                            <p:strVal val="#ppt_x"/>
                                          </p:val>
                                        </p:tav>
                                      </p:tavLst>
                                    </p:anim>
                                    <p:anim calcmode="lin" valueType="num">
                                      <p:cBhvr additive="base">
                                        <p:cTn id="26"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500" fill="hold"/>
                                        <p:tgtEl>
                                          <p:spTgt spid="83"/>
                                        </p:tgtEl>
                                        <p:attrNameLst>
                                          <p:attrName>ppt_x</p:attrName>
                                        </p:attrNameLst>
                                      </p:cBhvr>
                                      <p:tavLst>
                                        <p:tav tm="0">
                                          <p:val>
                                            <p:strVal val="#ppt_x"/>
                                          </p:val>
                                        </p:tav>
                                        <p:tav tm="100000">
                                          <p:val>
                                            <p:strVal val="#ppt_x"/>
                                          </p:val>
                                        </p:tav>
                                      </p:tavLst>
                                    </p:anim>
                                    <p:anim calcmode="lin" valueType="num">
                                      <p:cBhvr additive="base">
                                        <p:cTn id="32"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5"/>
                                        </p:tgtEl>
                                        <p:attrNameLst>
                                          <p:attrName>style.visibility</p:attrName>
                                        </p:attrNameLst>
                                      </p:cBhvr>
                                      <p:to>
                                        <p:strVal val="visible"/>
                                      </p:to>
                                    </p:set>
                                    <p:anim calcmode="lin" valueType="num">
                                      <p:cBhvr additive="base">
                                        <p:cTn id="37" dur="500" fill="hold"/>
                                        <p:tgtEl>
                                          <p:spTgt spid="85"/>
                                        </p:tgtEl>
                                        <p:attrNameLst>
                                          <p:attrName>ppt_x</p:attrName>
                                        </p:attrNameLst>
                                      </p:cBhvr>
                                      <p:tavLst>
                                        <p:tav tm="0">
                                          <p:val>
                                            <p:strVal val="#ppt_x"/>
                                          </p:val>
                                        </p:tav>
                                        <p:tav tm="100000">
                                          <p:val>
                                            <p:strVal val="#ppt_x"/>
                                          </p:val>
                                        </p:tav>
                                      </p:tavLst>
                                    </p:anim>
                                    <p:anim calcmode="lin" valueType="num">
                                      <p:cBhvr additive="base">
                                        <p:cTn id="38"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27" grpId="0" animBg="1"/>
      <p:bldP spid="79" grpId="0" animBg="1"/>
      <p:bldP spid="81" grpId="0" animBg="1"/>
      <p:bldP spid="83"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0" name="Straight Connector 109">
            <a:extLst>
              <a:ext uri="{FF2B5EF4-FFF2-40B4-BE49-F238E27FC236}">
                <a16:creationId xmlns:a16="http://schemas.microsoft.com/office/drawing/2014/main" id="{C04098CA-5056-4619-9A91-E17ED938BCA8}"/>
              </a:ext>
            </a:extLst>
          </p:cNvPr>
          <p:cNvCxnSpPr>
            <a:cxnSpLocks/>
          </p:cNvCxnSpPr>
          <p:nvPr/>
        </p:nvCxnSpPr>
        <p:spPr>
          <a:xfrm flipH="1">
            <a:off x="5557287" y="3146646"/>
            <a:ext cx="1076717" cy="65655"/>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089CCC4D-AE0A-4885-ADD6-2765E6C20011}"/>
              </a:ext>
            </a:extLst>
          </p:cNvPr>
          <p:cNvCxnSpPr>
            <a:cxnSpLocks/>
          </p:cNvCxnSpPr>
          <p:nvPr/>
        </p:nvCxnSpPr>
        <p:spPr>
          <a:xfrm>
            <a:off x="6634817" y="3133930"/>
            <a:ext cx="898860" cy="187711"/>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F41E7E8F-2558-4CFB-BF7B-CEA0782D9615}"/>
              </a:ext>
            </a:extLst>
          </p:cNvPr>
          <p:cNvCxnSpPr>
            <a:cxnSpLocks/>
          </p:cNvCxnSpPr>
          <p:nvPr/>
        </p:nvCxnSpPr>
        <p:spPr>
          <a:xfrm flipV="1">
            <a:off x="5456700" y="4766139"/>
            <a:ext cx="0" cy="624877"/>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2FC16D18-EA00-4482-91DF-502DFA894736}"/>
              </a:ext>
            </a:extLst>
          </p:cNvPr>
          <p:cNvCxnSpPr>
            <a:cxnSpLocks/>
          </p:cNvCxnSpPr>
          <p:nvPr/>
        </p:nvCxnSpPr>
        <p:spPr>
          <a:xfrm flipH="1">
            <a:off x="4377467" y="5392333"/>
            <a:ext cx="1076717" cy="65655"/>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042D372A-3A5D-47C2-9535-EE3F7E70C30A}"/>
              </a:ext>
            </a:extLst>
          </p:cNvPr>
          <p:cNvCxnSpPr>
            <a:cxnSpLocks/>
          </p:cNvCxnSpPr>
          <p:nvPr/>
        </p:nvCxnSpPr>
        <p:spPr>
          <a:xfrm>
            <a:off x="5454997" y="5379617"/>
            <a:ext cx="898860" cy="187711"/>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6C86EF9A-B624-4288-B41C-D2899225CFA6}"/>
              </a:ext>
            </a:extLst>
          </p:cNvPr>
          <p:cNvCxnSpPr>
            <a:cxnSpLocks/>
          </p:cNvCxnSpPr>
          <p:nvPr/>
        </p:nvCxnSpPr>
        <p:spPr>
          <a:xfrm flipV="1">
            <a:off x="1743869" y="5373216"/>
            <a:ext cx="0" cy="761075"/>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C842AE2E-1E2E-499F-828A-740027595730}"/>
              </a:ext>
            </a:extLst>
          </p:cNvPr>
          <p:cNvCxnSpPr>
            <a:cxnSpLocks/>
          </p:cNvCxnSpPr>
          <p:nvPr/>
        </p:nvCxnSpPr>
        <p:spPr>
          <a:xfrm>
            <a:off x="3763100" y="2964801"/>
            <a:ext cx="887032" cy="171452"/>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CDAD28BC-35CC-4215-917F-6C03A17E8A38}"/>
              </a:ext>
            </a:extLst>
          </p:cNvPr>
          <p:cNvCxnSpPr>
            <a:cxnSpLocks/>
          </p:cNvCxnSpPr>
          <p:nvPr/>
        </p:nvCxnSpPr>
        <p:spPr>
          <a:xfrm flipH="1">
            <a:off x="4650516" y="3074767"/>
            <a:ext cx="1122291" cy="67393"/>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3A40476C-B131-4678-97E3-CCE9EE78F929}"/>
              </a:ext>
            </a:extLst>
          </p:cNvPr>
          <p:cNvCxnSpPr>
            <a:cxnSpLocks/>
          </p:cNvCxnSpPr>
          <p:nvPr/>
        </p:nvCxnSpPr>
        <p:spPr>
          <a:xfrm flipH="1">
            <a:off x="3569655" y="3146646"/>
            <a:ext cx="1076717" cy="65655"/>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A996170E-5692-4450-87E6-C9A271B98D3C}"/>
              </a:ext>
            </a:extLst>
          </p:cNvPr>
          <p:cNvCxnSpPr>
            <a:cxnSpLocks/>
          </p:cNvCxnSpPr>
          <p:nvPr/>
        </p:nvCxnSpPr>
        <p:spPr>
          <a:xfrm>
            <a:off x="5750732" y="2964801"/>
            <a:ext cx="887032" cy="171452"/>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E36EEDD4-E10B-4D6C-B0AE-300426E88C8D}"/>
              </a:ext>
            </a:extLst>
          </p:cNvPr>
          <p:cNvCxnSpPr>
            <a:cxnSpLocks/>
          </p:cNvCxnSpPr>
          <p:nvPr/>
        </p:nvCxnSpPr>
        <p:spPr>
          <a:xfrm flipH="1">
            <a:off x="6638148" y="3074767"/>
            <a:ext cx="1122291" cy="67393"/>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3234BD0C-5553-419A-A3D1-10953B8CF085}"/>
              </a:ext>
            </a:extLst>
          </p:cNvPr>
          <p:cNvCxnSpPr>
            <a:cxnSpLocks/>
          </p:cNvCxnSpPr>
          <p:nvPr/>
        </p:nvCxnSpPr>
        <p:spPr>
          <a:xfrm flipV="1">
            <a:off x="3697342" y="5380278"/>
            <a:ext cx="0" cy="761075"/>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CF965D9B-B6D1-4CD2-8DA0-C0AB6D596D34}"/>
              </a:ext>
            </a:extLst>
          </p:cNvPr>
          <p:cNvCxnSpPr>
            <a:cxnSpLocks/>
          </p:cNvCxnSpPr>
          <p:nvPr/>
        </p:nvCxnSpPr>
        <p:spPr>
          <a:xfrm>
            <a:off x="4570912" y="5210488"/>
            <a:ext cx="887032" cy="171452"/>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31D84557-5E76-4DD5-8C55-48EB58270605}"/>
              </a:ext>
            </a:extLst>
          </p:cNvPr>
          <p:cNvCxnSpPr>
            <a:cxnSpLocks/>
          </p:cNvCxnSpPr>
          <p:nvPr/>
        </p:nvCxnSpPr>
        <p:spPr>
          <a:xfrm flipV="1">
            <a:off x="5454452" y="5373216"/>
            <a:ext cx="0" cy="761075"/>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73339E28-245E-41A9-922A-FC5DB0E156B1}"/>
              </a:ext>
            </a:extLst>
          </p:cNvPr>
          <p:cNvCxnSpPr>
            <a:cxnSpLocks/>
          </p:cNvCxnSpPr>
          <p:nvPr/>
        </p:nvCxnSpPr>
        <p:spPr>
          <a:xfrm flipH="1">
            <a:off x="5458328" y="5320454"/>
            <a:ext cx="1122291" cy="67393"/>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CB3AB1CF-447C-4D1B-8A22-925AA5BB0961}"/>
              </a:ext>
            </a:extLst>
          </p:cNvPr>
          <p:cNvCxnSpPr>
            <a:cxnSpLocks/>
          </p:cNvCxnSpPr>
          <p:nvPr/>
        </p:nvCxnSpPr>
        <p:spPr>
          <a:xfrm>
            <a:off x="6447010" y="5210488"/>
            <a:ext cx="887032" cy="171452"/>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EDE96A14-2D6E-47CE-974F-41AA1C9D7BD8}"/>
              </a:ext>
            </a:extLst>
          </p:cNvPr>
          <p:cNvCxnSpPr>
            <a:cxnSpLocks/>
          </p:cNvCxnSpPr>
          <p:nvPr/>
        </p:nvCxnSpPr>
        <p:spPr>
          <a:xfrm flipH="1">
            <a:off x="7334426" y="5320454"/>
            <a:ext cx="1122291" cy="67393"/>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4" name="Rectangle 153">
            <a:extLst>
              <a:ext uri="{FF2B5EF4-FFF2-40B4-BE49-F238E27FC236}">
                <a16:creationId xmlns:a16="http://schemas.microsoft.com/office/drawing/2014/main" id="{EDAB3483-5A39-40B9-8A95-AF27F0E75AFC}"/>
              </a:ext>
            </a:extLst>
          </p:cNvPr>
          <p:cNvSpPr/>
          <p:nvPr/>
        </p:nvSpPr>
        <p:spPr>
          <a:xfrm>
            <a:off x="4887196" y="6083031"/>
            <a:ext cx="1076713" cy="37247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55" name="Rectangle 154">
            <a:extLst>
              <a:ext uri="{FF2B5EF4-FFF2-40B4-BE49-F238E27FC236}">
                <a16:creationId xmlns:a16="http://schemas.microsoft.com/office/drawing/2014/main" id="{EEA5CEDD-9C7B-4C32-B904-05F32476D1BD}"/>
              </a:ext>
            </a:extLst>
          </p:cNvPr>
          <p:cNvSpPr/>
          <p:nvPr/>
        </p:nvSpPr>
        <p:spPr>
          <a:xfrm>
            <a:off x="6744982" y="6083031"/>
            <a:ext cx="1076713" cy="37247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50" name="Rectangle 149">
            <a:extLst>
              <a:ext uri="{FF2B5EF4-FFF2-40B4-BE49-F238E27FC236}">
                <a16:creationId xmlns:a16="http://schemas.microsoft.com/office/drawing/2014/main" id="{8B4C98D7-6E9C-48BB-B047-7A77FC3325B4}"/>
              </a:ext>
            </a:extLst>
          </p:cNvPr>
          <p:cNvSpPr/>
          <p:nvPr/>
        </p:nvSpPr>
        <p:spPr>
          <a:xfrm>
            <a:off x="2038937" y="4081518"/>
            <a:ext cx="1076713" cy="37247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51" name="Rectangle 150">
            <a:extLst>
              <a:ext uri="{FF2B5EF4-FFF2-40B4-BE49-F238E27FC236}">
                <a16:creationId xmlns:a16="http://schemas.microsoft.com/office/drawing/2014/main" id="{3712CA81-E704-41AE-BBAA-1C23F729339E}"/>
              </a:ext>
            </a:extLst>
          </p:cNvPr>
          <p:cNvSpPr/>
          <p:nvPr/>
        </p:nvSpPr>
        <p:spPr>
          <a:xfrm>
            <a:off x="4058390" y="4081466"/>
            <a:ext cx="1076713" cy="37247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52" name="Rectangle 151">
            <a:extLst>
              <a:ext uri="{FF2B5EF4-FFF2-40B4-BE49-F238E27FC236}">
                <a16:creationId xmlns:a16="http://schemas.microsoft.com/office/drawing/2014/main" id="{D32E930F-D174-4410-8035-B3E2522DE9A5}"/>
              </a:ext>
            </a:extLst>
          </p:cNvPr>
          <p:cNvSpPr/>
          <p:nvPr/>
        </p:nvSpPr>
        <p:spPr>
          <a:xfrm>
            <a:off x="6160888" y="4081466"/>
            <a:ext cx="1076713" cy="37247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53" name="Rectangle 152">
            <a:extLst>
              <a:ext uri="{FF2B5EF4-FFF2-40B4-BE49-F238E27FC236}">
                <a16:creationId xmlns:a16="http://schemas.microsoft.com/office/drawing/2014/main" id="{A44755DF-B092-4398-A7F7-FC4E7B0A5FC7}"/>
              </a:ext>
            </a:extLst>
          </p:cNvPr>
          <p:cNvSpPr/>
          <p:nvPr/>
        </p:nvSpPr>
        <p:spPr>
          <a:xfrm>
            <a:off x="1201909" y="6083031"/>
            <a:ext cx="1076713" cy="37247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83" name="Rectangle 82">
            <a:extLst>
              <a:ext uri="{FF2B5EF4-FFF2-40B4-BE49-F238E27FC236}">
                <a16:creationId xmlns:a16="http://schemas.microsoft.com/office/drawing/2014/main" id="{EF48AE69-B9E6-4D5C-AD6B-5E97C06D3D24}"/>
              </a:ext>
            </a:extLst>
          </p:cNvPr>
          <p:cNvSpPr/>
          <p:nvPr/>
        </p:nvSpPr>
        <p:spPr>
          <a:xfrm>
            <a:off x="3211457" y="6083199"/>
            <a:ext cx="1076713" cy="37247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pic>
        <p:nvPicPr>
          <p:cNvPr id="9" name="Picture 8">
            <a:extLst>
              <a:ext uri="{FF2B5EF4-FFF2-40B4-BE49-F238E27FC236}">
                <a16:creationId xmlns:a16="http://schemas.microsoft.com/office/drawing/2014/main" id="{8365E5AA-0703-4E0B-85AE-0F78DC74FA5E}"/>
              </a:ext>
            </a:extLst>
          </p:cNvPr>
          <p:cNvPicPr>
            <a:picLocks noChangeAspect="1"/>
          </p:cNvPicPr>
          <p:nvPr/>
        </p:nvPicPr>
        <p:blipFill>
          <a:blip r:embed="rId3"/>
          <a:stretch>
            <a:fillRect/>
          </a:stretch>
        </p:blipFill>
        <p:spPr>
          <a:xfrm>
            <a:off x="934545" y="2193501"/>
            <a:ext cx="7328841" cy="4211406"/>
          </a:xfrm>
          <a:prstGeom prst="rect">
            <a:avLst/>
          </a:prstGeom>
        </p:spPr>
      </p:pic>
      <p:sp>
        <p:nvSpPr>
          <p:cNvPr id="34" name="Rectangle 33">
            <a:extLst>
              <a:ext uri="{FF2B5EF4-FFF2-40B4-BE49-F238E27FC236}">
                <a16:creationId xmlns:a16="http://schemas.microsoft.com/office/drawing/2014/main" id="{89E57909-8F37-4A65-821A-A942A7537BC6}"/>
              </a:ext>
            </a:extLst>
          </p:cNvPr>
          <p:cNvSpPr/>
          <p:nvPr/>
        </p:nvSpPr>
        <p:spPr>
          <a:xfrm>
            <a:off x="2813802" y="918277"/>
            <a:ext cx="1441470"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113121" y="225753"/>
            <a:ext cx="9370243" cy="827113"/>
          </a:xfrm>
        </p:spPr>
        <p:txBody>
          <a:bodyPr>
            <a:noAutofit/>
          </a:bodyPr>
          <a:lstStyle/>
          <a:p>
            <a:pPr algn="ctr"/>
            <a:r>
              <a:rPr lang="en-US" dirty="0">
                <a:solidFill>
                  <a:srgbClr val="003300"/>
                </a:solidFill>
                <a:latin typeface="Times New Roman" panose="02020603050405020304" pitchFamily="18" charset="0"/>
                <a:cs typeface="Times New Roman" panose="02020603050405020304" pitchFamily="18" charset="0"/>
              </a:rPr>
              <a:t>La </a:t>
            </a:r>
            <a:r>
              <a:rPr lang="en-US" dirty="0" err="1">
                <a:solidFill>
                  <a:srgbClr val="003300"/>
                </a:solidFill>
                <a:latin typeface="Times New Roman" panose="02020603050405020304" pitchFamily="18" charset="0"/>
                <a:cs typeface="Times New Roman" panose="02020603050405020304" pitchFamily="18" charset="0"/>
              </a:rPr>
              <a:t>forme</a:t>
            </a:r>
            <a:r>
              <a:rPr lang="en-US" dirty="0">
                <a:solidFill>
                  <a:srgbClr val="003300"/>
                </a:solidFill>
                <a:latin typeface="Times New Roman" panose="02020603050405020304" pitchFamily="18" charset="0"/>
                <a:cs typeface="Times New Roman" panose="02020603050405020304" pitchFamily="18" charset="0"/>
              </a:rPr>
              <a:t> des orbitales </a:t>
            </a:r>
            <a:r>
              <a:rPr lang="en-US" dirty="0" err="1">
                <a:solidFill>
                  <a:srgbClr val="003300"/>
                </a:solidFill>
                <a:latin typeface="Times New Roman" panose="02020603050405020304" pitchFamily="18" charset="0"/>
                <a:cs typeface="Times New Roman" panose="02020603050405020304" pitchFamily="18" charset="0"/>
              </a:rPr>
              <a:t>atomiques</a:t>
            </a:r>
            <a:endParaRPr lang="en-US" dirty="0">
              <a:solidFill>
                <a:srgbClr val="0033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8" name="Content Placeholder 2">
                <a:extLst>
                  <a:ext uri="{FF2B5EF4-FFF2-40B4-BE49-F238E27FC236}">
                    <a16:creationId xmlns:a16="http://schemas.microsoft.com/office/drawing/2014/main" id="{A27413B9-855D-4BC5-826B-B2234270EC0D}"/>
                  </a:ext>
                </a:extLst>
              </p:cNvPr>
              <p:cNvSpPr txBox="1">
                <a:spLocks/>
              </p:cNvSpPr>
              <p:nvPr/>
            </p:nvSpPr>
            <p:spPr bwMode="auto">
              <a:xfrm>
                <a:off x="53934" y="899028"/>
                <a:ext cx="8982562" cy="14977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500" kern="0" dirty="0">
                    <a:solidFill>
                      <a:srgbClr val="000000"/>
                    </a:solidFill>
                    <a:latin typeface="Times New Roman" panose="02020603050405020304" pitchFamily="18" charset="0"/>
                    <a:cs typeface="Times New Roman" panose="02020603050405020304" pitchFamily="18" charset="0"/>
                  </a:rPr>
                  <a:t>Si </a:t>
                </a:r>
                <a:r>
                  <a:rPr lang="fr-FR" sz="2500" i="1" kern="0" dirty="0">
                    <a:solidFill>
                      <a:srgbClr val="000000"/>
                    </a:solidFill>
                    <a:latin typeface="Times New Roman" panose="02020603050405020304" pitchFamily="18" charset="0"/>
                    <a:cs typeface="Times New Roman" panose="02020603050405020304" pitchFamily="18" charset="0"/>
                  </a:rPr>
                  <a:t>n</a:t>
                </a:r>
                <a:r>
                  <a:rPr lang="fr-FR" sz="2500" kern="0" dirty="0">
                    <a:solidFill>
                      <a:srgbClr val="000000"/>
                    </a:solidFill>
                    <a:latin typeface="Times New Roman" panose="02020603050405020304" pitchFamily="18" charset="0"/>
                    <a:cs typeface="Times New Roman" panose="02020603050405020304" pitchFamily="18" charset="0"/>
                  </a:rPr>
                  <a:t> = 4 ou </a:t>
                </a:r>
                <a:r>
                  <a:rPr lang="fr-FR" sz="2500" i="1" kern="0" dirty="0">
                    <a:solidFill>
                      <a:srgbClr val="000000"/>
                    </a:solidFill>
                    <a:latin typeface="Times New Roman" panose="02020603050405020304" pitchFamily="18" charset="0"/>
                    <a:cs typeface="Times New Roman" panose="02020603050405020304" pitchFamily="18" charset="0"/>
                  </a:rPr>
                  <a:t>n</a:t>
                </a:r>
                <a:r>
                  <a:rPr lang="fr-FR" sz="2500" kern="0" dirty="0">
                    <a:solidFill>
                      <a:srgbClr val="000000"/>
                    </a:solidFill>
                    <a:latin typeface="Times New Roman" panose="02020603050405020304" pitchFamily="18" charset="0"/>
                    <a:cs typeface="Times New Roman" panose="02020603050405020304" pitchFamily="18" charset="0"/>
                  </a:rPr>
                  <a:t> = 5, les orbitales f sont possibles, dont il y a 7 orbitales,  </a:t>
                </a:r>
              </a:p>
              <a:p>
                <a:pPr marL="0" indent="0" algn="ctr">
                  <a:buFontTx/>
                  <a:buNone/>
                </a:pPr>
                <a14:m>
                  <m:oMath xmlns:m="http://schemas.openxmlformats.org/officeDocument/2006/math">
                    <m:sSub>
                      <m:sSubPr>
                        <m:ctrlPr>
                          <a:rPr lang="fr-FR" sz="2500" i="1" kern="0">
                            <a:solidFill>
                              <a:srgbClr val="000000"/>
                            </a:solidFill>
                            <a:latin typeface="Cambria Math" panose="02040503050406030204" pitchFamily="18" charset="0"/>
                            <a:cs typeface="Times New Roman" panose="02020603050405020304" pitchFamily="18" charset="0"/>
                          </a:rPr>
                        </m:ctrlPr>
                      </m:sSubPr>
                      <m:e>
                        <m:r>
                          <a:rPr lang="en-US" sz="2500" b="0" i="1" kern="0" smtClean="0">
                            <a:solidFill>
                              <a:srgbClr val="000000"/>
                            </a:solidFill>
                            <a:latin typeface="Cambria Math" panose="02040503050406030204" pitchFamily="18" charset="0"/>
                            <a:cs typeface="Times New Roman" panose="02020603050405020304" pitchFamily="18" charset="0"/>
                          </a:rPr>
                          <m:t>𝑓</m:t>
                        </m:r>
                      </m:e>
                      <m:sub>
                        <m:sSup>
                          <m:sSupPr>
                            <m:ctrlPr>
                              <a:rPr lang="en-US" sz="2500" i="1" kern="0" smtClean="0">
                                <a:solidFill>
                                  <a:srgbClr val="000000"/>
                                </a:solidFill>
                                <a:latin typeface="Cambria Math" panose="02040503050406030204" pitchFamily="18" charset="0"/>
                                <a:cs typeface="Times New Roman" panose="02020603050405020304" pitchFamily="18" charset="0"/>
                              </a:rPr>
                            </m:ctrlPr>
                          </m:sSupPr>
                          <m:e>
                            <m:r>
                              <a:rPr lang="en-US" sz="2500" b="0" i="1" kern="0" smtClean="0">
                                <a:solidFill>
                                  <a:srgbClr val="000000"/>
                                </a:solidFill>
                                <a:latin typeface="Cambria Math" panose="02040503050406030204" pitchFamily="18" charset="0"/>
                                <a:cs typeface="Times New Roman" panose="02020603050405020304" pitchFamily="18" charset="0"/>
                              </a:rPr>
                              <m:t>𝑧</m:t>
                            </m:r>
                          </m:e>
                          <m:sup>
                            <m:r>
                              <a:rPr lang="en-US" sz="2500" b="0" i="1" kern="0" smtClean="0">
                                <a:solidFill>
                                  <a:srgbClr val="000000"/>
                                </a:solidFill>
                                <a:latin typeface="Cambria Math" panose="02040503050406030204" pitchFamily="18" charset="0"/>
                                <a:cs typeface="Times New Roman" panose="02020603050405020304" pitchFamily="18" charset="0"/>
                              </a:rPr>
                              <m:t>3</m:t>
                            </m:r>
                          </m:sup>
                        </m:sSup>
                      </m:sub>
                    </m:sSub>
                  </m:oMath>
                </a14:m>
                <a:r>
                  <a:rPr lang="fr-FR" sz="2500" kern="0"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fr-FR" sz="2500" i="1" kern="0" smtClean="0">
                            <a:solidFill>
                              <a:srgbClr val="000000"/>
                            </a:solidFill>
                            <a:latin typeface="Cambria Math" panose="02040503050406030204" pitchFamily="18" charset="0"/>
                            <a:cs typeface="Times New Roman" panose="02020603050405020304" pitchFamily="18" charset="0"/>
                          </a:rPr>
                        </m:ctrlPr>
                      </m:sSubPr>
                      <m:e>
                        <m:r>
                          <a:rPr lang="en-US" sz="2500" b="0" i="1" kern="0" smtClean="0">
                            <a:solidFill>
                              <a:srgbClr val="000000"/>
                            </a:solidFill>
                            <a:latin typeface="Cambria Math" panose="02040503050406030204" pitchFamily="18" charset="0"/>
                            <a:cs typeface="Times New Roman" panose="02020603050405020304" pitchFamily="18" charset="0"/>
                          </a:rPr>
                          <m:t>𝑓</m:t>
                        </m:r>
                      </m:e>
                      <m:sub>
                        <m:r>
                          <a:rPr lang="en-US" sz="2500" b="0" i="1" kern="0" smtClean="0">
                            <a:solidFill>
                              <a:srgbClr val="000000"/>
                            </a:solidFill>
                            <a:latin typeface="Cambria Math" panose="02040503050406030204" pitchFamily="18" charset="0"/>
                            <a:cs typeface="Times New Roman" panose="02020603050405020304" pitchFamily="18" charset="0"/>
                          </a:rPr>
                          <m:t>𝑥</m:t>
                        </m:r>
                        <m:sSup>
                          <m:sSupPr>
                            <m:ctrlPr>
                              <a:rPr lang="en-US" sz="2500" b="0" i="1" kern="0" smtClean="0">
                                <a:solidFill>
                                  <a:srgbClr val="000000"/>
                                </a:solidFill>
                                <a:latin typeface="Cambria Math" panose="02040503050406030204" pitchFamily="18" charset="0"/>
                                <a:cs typeface="Times New Roman" panose="02020603050405020304" pitchFamily="18" charset="0"/>
                              </a:rPr>
                            </m:ctrlPr>
                          </m:sSupPr>
                          <m:e>
                            <m:r>
                              <a:rPr lang="en-US" sz="2500" b="0" i="1" kern="0" smtClean="0">
                                <a:solidFill>
                                  <a:srgbClr val="000000"/>
                                </a:solidFill>
                                <a:latin typeface="Cambria Math" panose="02040503050406030204" pitchFamily="18" charset="0"/>
                                <a:cs typeface="Times New Roman" panose="02020603050405020304" pitchFamily="18" charset="0"/>
                              </a:rPr>
                              <m:t>𝑧</m:t>
                            </m:r>
                          </m:e>
                          <m:sup>
                            <m:r>
                              <a:rPr lang="en-US" sz="2500" b="0" i="1" kern="0" smtClean="0">
                                <a:solidFill>
                                  <a:srgbClr val="000000"/>
                                </a:solidFill>
                                <a:latin typeface="Cambria Math" panose="02040503050406030204" pitchFamily="18" charset="0"/>
                                <a:cs typeface="Times New Roman" panose="02020603050405020304" pitchFamily="18" charset="0"/>
                              </a:rPr>
                              <m:t>2</m:t>
                            </m:r>
                          </m:sup>
                        </m:sSup>
                      </m:sub>
                    </m:sSub>
                  </m:oMath>
                </a14:m>
                <a:r>
                  <a:rPr lang="fr-FR" sz="2500" kern="0"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fr-FR" sz="2500" i="1" kern="0">
                            <a:solidFill>
                              <a:srgbClr val="000000"/>
                            </a:solidFill>
                            <a:latin typeface="Cambria Math" panose="02040503050406030204" pitchFamily="18" charset="0"/>
                            <a:cs typeface="Times New Roman" panose="02020603050405020304" pitchFamily="18" charset="0"/>
                          </a:rPr>
                        </m:ctrlPr>
                      </m:sSubPr>
                      <m:e>
                        <m:r>
                          <a:rPr lang="en-US" sz="2500" b="0" i="1" kern="0" smtClean="0">
                            <a:solidFill>
                              <a:srgbClr val="000000"/>
                            </a:solidFill>
                            <a:latin typeface="Cambria Math" panose="02040503050406030204" pitchFamily="18" charset="0"/>
                            <a:cs typeface="Times New Roman" panose="02020603050405020304" pitchFamily="18" charset="0"/>
                          </a:rPr>
                          <m:t>𝑓</m:t>
                        </m:r>
                      </m:e>
                      <m:sub>
                        <m:r>
                          <a:rPr lang="en-US" sz="2500" b="0" i="1" kern="0" smtClean="0">
                            <a:solidFill>
                              <a:srgbClr val="000000"/>
                            </a:solidFill>
                            <a:latin typeface="Cambria Math" panose="02040503050406030204" pitchFamily="18" charset="0"/>
                            <a:cs typeface="Times New Roman" panose="02020603050405020304" pitchFamily="18" charset="0"/>
                          </a:rPr>
                          <m:t>𝑦</m:t>
                        </m:r>
                        <m:sSup>
                          <m:sSupPr>
                            <m:ctrlPr>
                              <a:rPr lang="en-US" sz="2500" i="1" kern="0">
                                <a:solidFill>
                                  <a:srgbClr val="000000"/>
                                </a:solidFill>
                                <a:latin typeface="Cambria Math" panose="02040503050406030204" pitchFamily="18" charset="0"/>
                                <a:cs typeface="Times New Roman" panose="02020603050405020304" pitchFamily="18" charset="0"/>
                              </a:rPr>
                            </m:ctrlPr>
                          </m:sSupPr>
                          <m:e>
                            <m:r>
                              <a:rPr lang="en-US" sz="2500" i="1" kern="0">
                                <a:solidFill>
                                  <a:srgbClr val="000000"/>
                                </a:solidFill>
                                <a:latin typeface="Cambria Math" panose="02040503050406030204" pitchFamily="18" charset="0"/>
                                <a:cs typeface="Times New Roman" panose="02020603050405020304" pitchFamily="18" charset="0"/>
                              </a:rPr>
                              <m:t>𝑧</m:t>
                            </m:r>
                          </m:e>
                          <m:sup>
                            <m:r>
                              <a:rPr lang="en-US" sz="2500" i="1" kern="0">
                                <a:solidFill>
                                  <a:srgbClr val="000000"/>
                                </a:solidFill>
                                <a:latin typeface="Cambria Math" panose="02040503050406030204" pitchFamily="18" charset="0"/>
                                <a:cs typeface="Times New Roman" panose="02020603050405020304" pitchFamily="18" charset="0"/>
                              </a:rPr>
                              <m:t>2</m:t>
                            </m:r>
                          </m:sup>
                        </m:sSup>
                      </m:sub>
                    </m:sSub>
                  </m:oMath>
                </a14:m>
                <a:r>
                  <a:rPr lang="fr-FR" sz="2500" kern="0" dirty="0">
                    <a:solidFill>
                      <a:srgbClr val="000000"/>
                    </a:solidFill>
                    <a:latin typeface="Times New Roman" panose="02020603050405020304" pitchFamily="18" charset="0"/>
                    <a:cs typeface="Times New Roman" panose="02020603050405020304" pitchFamily="18" charset="0"/>
                  </a:rPr>
                  <a:t>,</a:t>
                </a:r>
                <a:r>
                  <a:rPr lang="fr-FR" sz="2500" kern="0" dirty="0">
                    <a:solidFill>
                      <a:srgbClr val="000000"/>
                    </a:solidFill>
                    <a:cs typeface="Times New Roman" panose="02020603050405020304" pitchFamily="18" charset="0"/>
                  </a:rPr>
                  <a:t> </a:t>
                </a:r>
                <a14:m>
                  <m:oMath xmlns:m="http://schemas.openxmlformats.org/officeDocument/2006/math">
                    <m:sSub>
                      <m:sSubPr>
                        <m:ctrlPr>
                          <a:rPr lang="fr-FR" sz="2500" i="1" kern="0">
                            <a:solidFill>
                              <a:srgbClr val="000000"/>
                            </a:solidFill>
                            <a:latin typeface="Cambria Math" panose="02040503050406030204" pitchFamily="18" charset="0"/>
                            <a:cs typeface="Times New Roman" panose="02020603050405020304" pitchFamily="18" charset="0"/>
                          </a:rPr>
                        </m:ctrlPr>
                      </m:sSubPr>
                      <m:e>
                        <m:r>
                          <a:rPr lang="en-US" sz="2500" i="1" kern="0">
                            <a:solidFill>
                              <a:srgbClr val="000000"/>
                            </a:solidFill>
                            <a:latin typeface="Cambria Math" panose="02040503050406030204" pitchFamily="18" charset="0"/>
                            <a:cs typeface="Times New Roman" panose="02020603050405020304" pitchFamily="18" charset="0"/>
                          </a:rPr>
                          <m:t>𝑓</m:t>
                        </m:r>
                      </m:e>
                      <m:sub>
                        <m:r>
                          <a:rPr lang="en-US" sz="2500" i="1" kern="0">
                            <a:solidFill>
                              <a:srgbClr val="000000"/>
                            </a:solidFill>
                            <a:latin typeface="Cambria Math" panose="02040503050406030204" pitchFamily="18" charset="0"/>
                            <a:cs typeface="Times New Roman" panose="02020603050405020304" pitchFamily="18" charset="0"/>
                          </a:rPr>
                          <m:t>𝑥𝑦𝑧</m:t>
                        </m:r>
                      </m:sub>
                    </m:sSub>
                  </m:oMath>
                </a14:m>
                <a:r>
                  <a:rPr lang="fr-FR" sz="2500" kern="0"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fr-FR" sz="2500" i="1" kern="0">
                            <a:solidFill>
                              <a:srgbClr val="000000"/>
                            </a:solidFill>
                            <a:latin typeface="Cambria Math" panose="02040503050406030204" pitchFamily="18" charset="0"/>
                            <a:cs typeface="Times New Roman" panose="02020603050405020304" pitchFamily="18" charset="0"/>
                          </a:rPr>
                        </m:ctrlPr>
                      </m:sSubPr>
                      <m:e>
                        <m:r>
                          <a:rPr lang="en-US" sz="2500" b="0" i="1" kern="0" smtClean="0">
                            <a:solidFill>
                              <a:srgbClr val="000000"/>
                            </a:solidFill>
                            <a:latin typeface="Cambria Math" panose="02040503050406030204" pitchFamily="18" charset="0"/>
                            <a:cs typeface="Times New Roman" panose="02020603050405020304" pitchFamily="18" charset="0"/>
                          </a:rPr>
                          <m:t>𝑓</m:t>
                        </m:r>
                      </m:e>
                      <m:sub>
                        <m:r>
                          <a:rPr lang="en-US" sz="2500" b="0" i="1" kern="0" smtClean="0">
                            <a:solidFill>
                              <a:srgbClr val="000000"/>
                            </a:solidFill>
                            <a:latin typeface="Cambria Math" panose="02040503050406030204" pitchFamily="18" charset="0"/>
                            <a:cs typeface="Times New Roman" panose="02020603050405020304" pitchFamily="18" charset="0"/>
                          </a:rPr>
                          <m:t>𝑧</m:t>
                        </m:r>
                        <m:r>
                          <a:rPr lang="en-US" sz="2500" b="0" i="1" kern="0" smtClean="0">
                            <a:solidFill>
                              <a:srgbClr val="000000"/>
                            </a:solidFill>
                            <a:latin typeface="Cambria Math" panose="02040503050406030204" pitchFamily="18" charset="0"/>
                            <a:cs typeface="Times New Roman" panose="02020603050405020304" pitchFamily="18" charset="0"/>
                          </a:rPr>
                          <m:t>(</m:t>
                        </m:r>
                        <m:sSup>
                          <m:sSupPr>
                            <m:ctrlPr>
                              <a:rPr lang="en-US" sz="2500" i="1" kern="0" smtClean="0">
                                <a:solidFill>
                                  <a:srgbClr val="000000"/>
                                </a:solidFill>
                                <a:latin typeface="Cambria Math" panose="02040503050406030204" pitchFamily="18" charset="0"/>
                                <a:cs typeface="Times New Roman" panose="02020603050405020304" pitchFamily="18" charset="0"/>
                              </a:rPr>
                            </m:ctrlPr>
                          </m:sSupPr>
                          <m:e>
                            <m:r>
                              <a:rPr lang="en-US" sz="2500" b="0" i="1" kern="0" smtClean="0">
                                <a:solidFill>
                                  <a:srgbClr val="000000"/>
                                </a:solidFill>
                                <a:latin typeface="Cambria Math" panose="02040503050406030204" pitchFamily="18" charset="0"/>
                                <a:cs typeface="Times New Roman" panose="02020603050405020304" pitchFamily="18" charset="0"/>
                              </a:rPr>
                              <m:t>𝑥</m:t>
                            </m:r>
                          </m:e>
                          <m:sup>
                            <m:r>
                              <a:rPr lang="en-US" sz="2500" b="0" i="1" kern="0" smtClean="0">
                                <a:solidFill>
                                  <a:srgbClr val="000000"/>
                                </a:solidFill>
                                <a:latin typeface="Cambria Math" panose="02040503050406030204" pitchFamily="18" charset="0"/>
                                <a:cs typeface="Times New Roman" panose="02020603050405020304" pitchFamily="18" charset="0"/>
                              </a:rPr>
                              <m:t>2</m:t>
                            </m:r>
                          </m:sup>
                        </m:sSup>
                        <m:r>
                          <a:rPr lang="en-US" sz="2500" b="0" i="1" kern="0" smtClean="0">
                            <a:solidFill>
                              <a:srgbClr val="000000"/>
                            </a:solidFill>
                            <a:latin typeface="Cambria Math" panose="02040503050406030204" pitchFamily="18" charset="0"/>
                            <a:cs typeface="Times New Roman" panose="02020603050405020304" pitchFamily="18" charset="0"/>
                          </a:rPr>
                          <m:t> − </m:t>
                        </m:r>
                        <m:sSup>
                          <m:sSupPr>
                            <m:ctrlPr>
                              <a:rPr lang="en-US" sz="2500" b="0" i="1" kern="0" smtClean="0">
                                <a:solidFill>
                                  <a:srgbClr val="000000"/>
                                </a:solidFill>
                                <a:latin typeface="Cambria Math" panose="02040503050406030204" pitchFamily="18" charset="0"/>
                                <a:cs typeface="Times New Roman" panose="02020603050405020304" pitchFamily="18" charset="0"/>
                              </a:rPr>
                            </m:ctrlPr>
                          </m:sSupPr>
                          <m:e>
                            <m:r>
                              <a:rPr lang="en-US" sz="2500" b="0" i="1" kern="0" smtClean="0">
                                <a:solidFill>
                                  <a:srgbClr val="000000"/>
                                </a:solidFill>
                                <a:latin typeface="Cambria Math" panose="02040503050406030204" pitchFamily="18" charset="0"/>
                                <a:cs typeface="Times New Roman" panose="02020603050405020304" pitchFamily="18" charset="0"/>
                              </a:rPr>
                              <m:t>𝑦</m:t>
                            </m:r>
                          </m:e>
                          <m:sup>
                            <m:r>
                              <a:rPr lang="en-US" sz="2500" b="0" i="1" kern="0" smtClean="0">
                                <a:solidFill>
                                  <a:srgbClr val="000000"/>
                                </a:solidFill>
                                <a:latin typeface="Cambria Math" panose="02040503050406030204" pitchFamily="18" charset="0"/>
                                <a:cs typeface="Times New Roman" panose="02020603050405020304" pitchFamily="18" charset="0"/>
                              </a:rPr>
                              <m:t>2</m:t>
                            </m:r>
                          </m:sup>
                        </m:sSup>
                        <m:r>
                          <a:rPr lang="en-US" sz="2500" b="0" i="1" kern="0" smtClean="0">
                            <a:solidFill>
                              <a:srgbClr val="000000"/>
                            </a:solidFill>
                            <a:latin typeface="Cambria Math" panose="02040503050406030204" pitchFamily="18" charset="0"/>
                            <a:cs typeface="Times New Roman" panose="02020603050405020304" pitchFamily="18" charset="0"/>
                          </a:rPr>
                          <m:t>)</m:t>
                        </m:r>
                      </m:sub>
                    </m:sSub>
                  </m:oMath>
                </a14:m>
                <a:r>
                  <a:rPr lang="fr-FR" sz="2500" kern="0"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fr-FR" sz="2500" i="1" kern="0">
                            <a:solidFill>
                              <a:srgbClr val="000000"/>
                            </a:solidFill>
                            <a:latin typeface="Cambria Math" panose="02040503050406030204" pitchFamily="18" charset="0"/>
                            <a:cs typeface="Times New Roman" panose="02020603050405020304" pitchFamily="18" charset="0"/>
                          </a:rPr>
                        </m:ctrlPr>
                      </m:sSubPr>
                      <m:e>
                        <m:r>
                          <a:rPr lang="en-US" sz="2500" i="1" kern="0">
                            <a:solidFill>
                              <a:srgbClr val="000000"/>
                            </a:solidFill>
                            <a:latin typeface="Cambria Math" panose="02040503050406030204" pitchFamily="18" charset="0"/>
                            <a:cs typeface="Times New Roman" panose="02020603050405020304" pitchFamily="18" charset="0"/>
                          </a:rPr>
                          <m:t>𝑓</m:t>
                        </m:r>
                      </m:e>
                      <m:sub>
                        <m:r>
                          <a:rPr lang="en-US" sz="2500" b="0" i="1" kern="0" smtClean="0">
                            <a:solidFill>
                              <a:srgbClr val="000000"/>
                            </a:solidFill>
                            <a:latin typeface="Cambria Math" panose="02040503050406030204" pitchFamily="18" charset="0"/>
                            <a:cs typeface="Times New Roman" panose="02020603050405020304" pitchFamily="18" charset="0"/>
                          </a:rPr>
                          <m:t>𝑥</m:t>
                        </m:r>
                        <m:r>
                          <a:rPr lang="en-US" sz="2500" i="1" kern="0">
                            <a:solidFill>
                              <a:srgbClr val="000000"/>
                            </a:solidFill>
                            <a:latin typeface="Cambria Math" panose="02040503050406030204" pitchFamily="18" charset="0"/>
                            <a:cs typeface="Times New Roman" panose="02020603050405020304" pitchFamily="18" charset="0"/>
                          </a:rPr>
                          <m:t>(</m:t>
                        </m:r>
                        <m:sSup>
                          <m:sSupPr>
                            <m:ctrlPr>
                              <a:rPr lang="en-US" sz="2500" i="1" kern="0">
                                <a:solidFill>
                                  <a:srgbClr val="000000"/>
                                </a:solidFill>
                                <a:latin typeface="Cambria Math" panose="02040503050406030204" pitchFamily="18" charset="0"/>
                                <a:cs typeface="Times New Roman" panose="02020603050405020304" pitchFamily="18" charset="0"/>
                              </a:rPr>
                            </m:ctrlPr>
                          </m:sSupPr>
                          <m:e>
                            <m:r>
                              <a:rPr lang="en-US" sz="2500" i="1" kern="0">
                                <a:solidFill>
                                  <a:srgbClr val="000000"/>
                                </a:solidFill>
                                <a:latin typeface="Cambria Math" panose="02040503050406030204" pitchFamily="18" charset="0"/>
                                <a:cs typeface="Times New Roman" panose="02020603050405020304" pitchFamily="18" charset="0"/>
                              </a:rPr>
                              <m:t>𝑥</m:t>
                            </m:r>
                          </m:e>
                          <m:sup>
                            <m:r>
                              <a:rPr lang="en-US" sz="2500" i="1" kern="0">
                                <a:solidFill>
                                  <a:srgbClr val="000000"/>
                                </a:solidFill>
                                <a:latin typeface="Cambria Math" panose="02040503050406030204" pitchFamily="18" charset="0"/>
                                <a:cs typeface="Times New Roman" panose="02020603050405020304" pitchFamily="18" charset="0"/>
                              </a:rPr>
                              <m:t>2</m:t>
                            </m:r>
                          </m:sup>
                        </m:sSup>
                        <m:r>
                          <a:rPr lang="en-US" sz="2500" i="1" kern="0">
                            <a:solidFill>
                              <a:srgbClr val="000000"/>
                            </a:solidFill>
                            <a:latin typeface="Cambria Math" panose="02040503050406030204" pitchFamily="18" charset="0"/>
                            <a:cs typeface="Times New Roman" panose="02020603050405020304" pitchFamily="18" charset="0"/>
                          </a:rPr>
                          <m:t> −</m:t>
                        </m:r>
                        <m:r>
                          <a:rPr lang="en-US" sz="2500" b="0" i="1" kern="0" smtClean="0">
                            <a:solidFill>
                              <a:srgbClr val="000000"/>
                            </a:solidFill>
                            <a:latin typeface="Cambria Math" panose="02040503050406030204" pitchFamily="18" charset="0"/>
                            <a:cs typeface="Times New Roman" panose="02020603050405020304" pitchFamily="18" charset="0"/>
                          </a:rPr>
                          <m:t>3</m:t>
                        </m:r>
                        <m:sSup>
                          <m:sSupPr>
                            <m:ctrlPr>
                              <a:rPr lang="en-US" sz="2500" i="1" kern="0">
                                <a:solidFill>
                                  <a:srgbClr val="000000"/>
                                </a:solidFill>
                                <a:latin typeface="Cambria Math" panose="02040503050406030204" pitchFamily="18" charset="0"/>
                                <a:cs typeface="Times New Roman" panose="02020603050405020304" pitchFamily="18" charset="0"/>
                              </a:rPr>
                            </m:ctrlPr>
                          </m:sSupPr>
                          <m:e>
                            <m:r>
                              <a:rPr lang="en-US" sz="2500" i="1" kern="0">
                                <a:solidFill>
                                  <a:srgbClr val="000000"/>
                                </a:solidFill>
                                <a:latin typeface="Cambria Math" panose="02040503050406030204" pitchFamily="18" charset="0"/>
                                <a:cs typeface="Times New Roman" panose="02020603050405020304" pitchFamily="18" charset="0"/>
                              </a:rPr>
                              <m:t>𝑦</m:t>
                            </m:r>
                          </m:e>
                          <m:sup>
                            <m:r>
                              <a:rPr lang="en-US" sz="2500" b="0" i="1" kern="0" smtClean="0">
                                <a:solidFill>
                                  <a:srgbClr val="000000"/>
                                </a:solidFill>
                                <a:latin typeface="Cambria Math" panose="02040503050406030204" pitchFamily="18" charset="0"/>
                                <a:cs typeface="Times New Roman" panose="02020603050405020304" pitchFamily="18" charset="0"/>
                              </a:rPr>
                              <m:t>2</m:t>
                            </m:r>
                          </m:sup>
                        </m:sSup>
                        <m:r>
                          <a:rPr lang="en-US" sz="2500" b="0" i="1" kern="0" smtClean="0">
                            <a:solidFill>
                              <a:srgbClr val="000000"/>
                            </a:solidFill>
                            <a:latin typeface="Cambria Math" panose="02040503050406030204" pitchFamily="18" charset="0"/>
                            <a:cs typeface="Times New Roman" panose="02020603050405020304" pitchFamily="18" charset="0"/>
                          </a:rPr>
                          <m:t>)</m:t>
                        </m:r>
                      </m:sub>
                    </m:sSub>
                  </m:oMath>
                </a14:m>
                <a:r>
                  <a:rPr lang="fr-FR" sz="2500" kern="0" dirty="0">
                    <a:solidFill>
                      <a:srgbClr val="000000"/>
                    </a:solidFill>
                    <a:latin typeface="Times New Roman" panose="02020603050405020304" pitchFamily="18" charset="0"/>
                    <a:cs typeface="Times New Roman" panose="02020603050405020304" pitchFamily="18" charset="0"/>
                  </a:rPr>
                  <a:t>, et</a:t>
                </a:r>
                <a:r>
                  <a:rPr lang="fr-FR" sz="2500" kern="0" dirty="0">
                    <a:solidFill>
                      <a:srgbClr val="000000"/>
                    </a:solidFill>
                    <a:cs typeface="Times New Roman" panose="02020603050405020304" pitchFamily="18" charset="0"/>
                  </a:rPr>
                  <a:t> </a:t>
                </a:r>
                <a14:m>
                  <m:oMath xmlns:m="http://schemas.openxmlformats.org/officeDocument/2006/math">
                    <m:sSub>
                      <m:sSubPr>
                        <m:ctrlPr>
                          <a:rPr lang="fr-FR" sz="2500" i="1" kern="0">
                            <a:solidFill>
                              <a:srgbClr val="000000"/>
                            </a:solidFill>
                            <a:latin typeface="Cambria Math" panose="02040503050406030204" pitchFamily="18" charset="0"/>
                            <a:cs typeface="Times New Roman" panose="02020603050405020304" pitchFamily="18" charset="0"/>
                          </a:rPr>
                        </m:ctrlPr>
                      </m:sSubPr>
                      <m:e>
                        <m:r>
                          <a:rPr lang="en-US" sz="2500" i="1" kern="0">
                            <a:solidFill>
                              <a:srgbClr val="000000"/>
                            </a:solidFill>
                            <a:latin typeface="Cambria Math" panose="02040503050406030204" pitchFamily="18" charset="0"/>
                            <a:cs typeface="Times New Roman" panose="02020603050405020304" pitchFamily="18" charset="0"/>
                          </a:rPr>
                          <m:t>𝑓</m:t>
                        </m:r>
                      </m:e>
                      <m:sub>
                        <m:r>
                          <a:rPr lang="en-US" sz="2500" b="0" i="1" kern="0" smtClean="0">
                            <a:solidFill>
                              <a:srgbClr val="000000"/>
                            </a:solidFill>
                            <a:latin typeface="Cambria Math" panose="02040503050406030204" pitchFamily="18" charset="0"/>
                            <a:cs typeface="Times New Roman" panose="02020603050405020304" pitchFamily="18" charset="0"/>
                          </a:rPr>
                          <m:t>𝑦</m:t>
                        </m:r>
                        <m:r>
                          <a:rPr lang="en-US" sz="2500" i="1" kern="0">
                            <a:solidFill>
                              <a:srgbClr val="000000"/>
                            </a:solidFill>
                            <a:latin typeface="Cambria Math" panose="02040503050406030204" pitchFamily="18" charset="0"/>
                            <a:cs typeface="Times New Roman" panose="02020603050405020304" pitchFamily="18" charset="0"/>
                          </a:rPr>
                          <m:t>(</m:t>
                        </m:r>
                        <m:r>
                          <a:rPr lang="en-US" sz="2500" b="0" i="1" kern="0" smtClean="0">
                            <a:solidFill>
                              <a:srgbClr val="000000"/>
                            </a:solidFill>
                            <a:latin typeface="Cambria Math" panose="02040503050406030204" pitchFamily="18" charset="0"/>
                            <a:cs typeface="Times New Roman" panose="02020603050405020304" pitchFamily="18" charset="0"/>
                          </a:rPr>
                          <m:t>3</m:t>
                        </m:r>
                        <m:sSup>
                          <m:sSupPr>
                            <m:ctrlPr>
                              <a:rPr lang="en-US" sz="2500" i="1" kern="0">
                                <a:solidFill>
                                  <a:srgbClr val="000000"/>
                                </a:solidFill>
                                <a:latin typeface="Cambria Math" panose="02040503050406030204" pitchFamily="18" charset="0"/>
                                <a:cs typeface="Times New Roman" panose="02020603050405020304" pitchFamily="18" charset="0"/>
                              </a:rPr>
                            </m:ctrlPr>
                          </m:sSupPr>
                          <m:e>
                            <m:r>
                              <a:rPr lang="en-US" sz="2500" i="1" kern="0">
                                <a:solidFill>
                                  <a:srgbClr val="000000"/>
                                </a:solidFill>
                                <a:latin typeface="Cambria Math" panose="02040503050406030204" pitchFamily="18" charset="0"/>
                                <a:cs typeface="Times New Roman" panose="02020603050405020304" pitchFamily="18" charset="0"/>
                              </a:rPr>
                              <m:t>𝑥</m:t>
                            </m:r>
                          </m:e>
                          <m:sup>
                            <m:r>
                              <a:rPr lang="en-US" sz="2500" i="1" kern="0">
                                <a:solidFill>
                                  <a:srgbClr val="000000"/>
                                </a:solidFill>
                                <a:latin typeface="Cambria Math" panose="02040503050406030204" pitchFamily="18" charset="0"/>
                                <a:cs typeface="Times New Roman" panose="02020603050405020304" pitchFamily="18" charset="0"/>
                              </a:rPr>
                              <m:t>2</m:t>
                            </m:r>
                          </m:sup>
                        </m:sSup>
                        <m:r>
                          <a:rPr lang="en-US" sz="2500" i="1" kern="0">
                            <a:solidFill>
                              <a:srgbClr val="000000"/>
                            </a:solidFill>
                            <a:latin typeface="Cambria Math" panose="02040503050406030204" pitchFamily="18" charset="0"/>
                            <a:cs typeface="Times New Roman" panose="02020603050405020304" pitchFamily="18" charset="0"/>
                          </a:rPr>
                          <m:t> −</m:t>
                        </m:r>
                        <m:sSup>
                          <m:sSupPr>
                            <m:ctrlPr>
                              <a:rPr lang="en-US" sz="2500" i="1" kern="0">
                                <a:solidFill>
                                  <a:srgbClr val="000000"/>
                                </a:solidFill>
                                <a:latin typeface="Cambria Math" panose="02040503050406030204" pitchFamily="18" charset="0"/>
                                <a:cs typeface="Times New Roman" panose="02020603050405020304" pitchFamily="18" charset="0"/>
                              </a:rPr>
                            </m:ctrlPr>
                          </m:sSupPr>
                          <m:e>
                            <m:r>
                              <a:rPr lang="en-US" sz="2500" i="1" kern="0">
                                <a:solidFill>
                                  <a:srgbClr val="000000"/>
                                </a:solidFill>
                                <a:latin typeface="Cambria Math" panose="02040503050406030204" pitchFamily="18" charset="0"/>
                                <a:cs typeface="Times New Roman" panose="02020603050405020304" pitchFamily="18" charset="0"/>
                              </a:rPr>
                              <m:t>𝑦</m:t>
                            </m:r>
                          </m:e>
                          <m:sup>
                            <m:r>
                              <a:rPr lang="en-US" sz="2500" i="1" kern="0">
                                <a:solidFill>
                                  <a:srgbClr val="000000"/>
                                </a:solidFill>
                                <a:latin typeface="Cambria Math" panose="02040503050406030204" pitchFamily="18" charset="0"/>
                                <a:cs typeface="Times New Roman" panose="02020603050405020304" pitchFamily="18" charset="0"/>
                              </a:rPr>
                              <m:t>2</m:t>
                            </m:r>
                          </m:sup>
                        </m:sSup>
                        <m:r>
                          <a:rPr lang="en-US" sz="2500" i="1" kern="0">
                            <a:solidFill>
                              <a:srgbClr val="000000"/>
                            </a:solidFill>
                            <a:latin typeface="Cambria Math" panose="02040503050406030204" pitchFamily="18" charset="0"/>
                            <a:cs typeface="Times New Roman" panose="02020603050405020304" pitchFamily="18" charset="0"/>
                          </a:rPr>
                          <m:t>)</m:t>
                        </m:r>
                      </m:sub>
                    </m:sSub>
                  </m:oMath>
                </a14:m>
                <a:endParaRPr lang="fr-FR" sz="25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48" name="Content Placeholder 2">
                <a:extLst>
                  <a:ext uri="{FF2B5EF4-FFF2-40B4-BE49-F238E27FC236}">
                    <a16:creationId xmlns:a16="http://schemas.microsoft.com/office/drawing/2014/main" id="{A27413B9-855D-4BC5-826B-B2234270EC0D}"/>
                  </a:ext>
                </a:extLst>
              </p:cNvPr>
              <p:cNvSpPr txBox="1">
                <a:spLocks noRot="1" noChangeAspect="1" noMove="1" noResize="1" noEditPoints="1" noAdjustHandles="1" noChangeArrowheads="1" noChangeShapeType="1" noTextEdit="1"/>
              </p:cNvSpPr>
              <p:nvPr/>
            </p:nvSpPr>
            <p:spPr bwMode="auto">
              <a:xfrm>
                <a:off x="53934" y="899028"/>
                <a:ext cx="8982562" cy="1497787"/>
              </a:xfrm>
              <a:prstGeom prst="rect">
                <a:avLst/>
              </a:prstGeom>
              <a:blipFill>
                <a:blip r:embed="rId4"/>
                <a:stretch>
                  <a:fillRect l="-1154" t="-3252" r="-28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cxnSp>
        <p:nvCxnSpPr>
          <p:cNvPr id="55" name="Straight Connector 54">
            <a:extLst>
              <a:ext uri="{FF2B5EF4-FFF2-40B4-BE49-F238E27FC236}">
                <a16:creationId xmlns:a16="http://schemas.microsoft.com/office/drawing/2014/main" id="{9484D247-F32B-48CF-8F52-B37B1066517A}"/>
              </a:ext>
            </a:extLst>
          </p:cNvPr>
          <p:cNvCxnSpPr>
            <a:cxnSpLocks/>
          </p:cNvCxnSpPr>
          <p:nvPr/>
        </p:nvCxnSpPr>
        <p:spPr>
          <a:xfrm>
            <a:off x="860329" y="5210488"/>
            <a:ext cx="887032" cy="171452"/>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4362B52B-E9C3-489A-9918-56A388395568}"/>
              </a:ext>
            </a:extLst>
          </p:cNvPr>
          <p:cNvCxnSpPr>
            <a:cxnSpLocks/>
          </p:cNvCxnSpPr>
          <p:nvPr/>
        </p:nvCxnSpPr>
        <p:spPr>
          <a:xfrm flipV="1">
            <a:off x="1746117" y="4766139"/>
            <a:ext cx="0" cy="624877"/>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741D91B5-87A9-4616-8F02-086BDC440C0E}"/>
              </a:ext>
            </a:extLst>
          </p:cNvPr>
          <p:cNvCxnSpPr>
            <a:cxnSpLocks/>
          </p:cNvCxnSpPr>
          <p:nvPr/>
        </p:nvCxnSpPr>
        <p:spPr>
          <a:xfrm flipH="1">
            <a:off x="1747745" y="5320454"/>
            <a:ext cx="1122291" cy="67393"/>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632DDAE5-F784-47B5-8DAB-C118C3EE015D}"/>
              </a:ext>
            </a:extLst>
          </p:cNvPr>
          <p:cNvCxnSpPr>
            <a:cxnSpLocks/>
          </p:cNvCxnSpPr>
          <p:nvPr/>
        </p:nvCxnSpPr>
        <p:spPr>
          <a:xfrm flipH="1">
            <a:off x="666884" y="5392333"/>
            <a:ext cx="1076717" cy="65655"/>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2B28BE79-67E6-4996-904F-E84F9925753A}"/>
              </a:ext>
            </a:extLst>
          </p:cNvPr>
          <p:cNvCxnSpPr>
            <a:cxnSpLocks/>
          </p:cNvCxnSpPr>
          <p:nvPr/>
        </p:nvCxnSpPr>
        <p:spPr>
          <a:xfrm>
            <a:off x="1744414" y="5379617"/>
            <a:ext cx="898860" cy="187711"/>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14973D85-2092-45F3-B0E2-95E9E7BC6B33}"/>
              </a:ext>
            </a:extLst>
          </p:cNvPr>
          <p:cNvCxnSpPr>
            <a:cxnSpLocks/>
          </p:cNvCxnSpPr>
          <p:nvPr/>
        </p:nvCxnSpPr>
        <p:spPr>
          <a:xfrm>
            <a:off x="1667089" y="2985919"/>
            <a:ext cx="887032" cy="171452"/>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95A09607-4E1F-4161-9C60-5CDFACFD08F7}"/>
              </a:ext>
            </a:extLst>
          </p:cNvPr>
          <p:cNvCxnSpPr>
            <a:cxnSpLocks/>
          </p:cNvCxnSpPr>
          <p:nvPr/>
        </p:nvCxnSpPr>
        <p:spPr>
          <a:xfrm flipV="1">
            <a:off x="2550629" y="3148647"/>
            <a:ext cx="0" cy="761075"/>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0A418F1C-6C98-4105-9036-11C6892449E7}"/>
              </a:ext>
            </a:extLst>
          </p:cNvPr>
          <p:cNvCxnSpPr>
            <a:cxnSpLocks/>
          </p:cNvCxnSpPr>
          <p:nvPr/>
        </p:nvCxnSpPr>
        <p:spPr>
          <a:xfrm flipV="1">
            <a:off x="2552877" y="2541570"/>
            <a:ext cx="0" cy="624877"/>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9F23A4BE-C523-4881-B056-70A95626F6EB}"/>
              </a:ext>
            </a:extLst>
          </p:cNvPr>
          <p:cNvCxnSpPr>
            <a:cxnSpLocks/>
          </p:cNvCxnSpPr>
          <p:nvPr/>
        </p:nvCxnSpPr>
        <p:spPr>
          <a:xfrm flipH="1">
            <a:off x="2554505" y="3095885"/>
            <a:ext cx="1122291" cy="67393"/>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9" name="Content Placeholder 2">
            <a:extLst>
              <a:ext uri="{FF2B5EF4-FFF2-40B4-BE49-F238E27FC236}">
                <a16:creationId xmlns:a16="http://schemas.microsoft.com/office/drawing/2014/main" id="{05E38DF9-084A-44C9-A5E2-3F6F8422B075}"/>
              </a:ext>
            </a:extLst>
          </p:cNvPr>
          <p:cNvSpPr txBox="1">
            <a:spLocks/>
          </p:cNvSpPr>
          <p:nvPr/>
        </p:nvSpPr>
        <p:spPr bwMode="auto">
          <a:xfrm>
            <a:off x="2262329" y="2014797"/>
            <a:ext cx="576064" cy="53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z</a:t>
            </a:r>
          </a:p>
        </p:txBody>
      </p:sp>
      <p:sp>
        <p:nvSpPr>
          <p:cNvPr id="90" name="Content Placeholder 2">
            <a:extLst>
              <a:ext uri="{FF2B5EF4-FFF2-40B4-BE49-F238E27FC236}">
                <a16:creationId xmlns:a16="http://schemas.microsoft.com/office/drawing/2014/main" id="{78A276BC-6FB9-4AD0-8369-0D19FE96F848}"/>
              </a:ext>
            </a:extLst>
          </p:cNvPr>
          <p:cNvSpPr txBox="1">
            <a:spLocks/>
          </p:cNvSpPr>
          <p:nvPr/>
        </p:nvSpPr>
        <p:spPr bwMode="auto">
          <a:xfrm>
            <a:off x="1115616" y="2970746"/>
            <a:ext cx="576064" cy="52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x</a:t>
            </a:r>
          </a:p>
        </p:txBody>
      </p:sp>
      <p:sp>
        <p:nvSpPr>
          <p:cNvPr id="91" name="Content Placeholder 2">
            <a:extLst>
              <a:ext uri="{FF2B5EF4-FFF2-40B4-BE49-F238E27FC236}">
                <a16:creationId xmlns:a16="http://schemas.microsoft.com/office/drawing/2014/main" id="{D2381FEA-1F0A-4DC8-847A-54F12FB5565F}"/>
              </a:ext>
            </a:extLst>
          </p:cNvPr>
          <p:cNvSpPr txBox="1">
            <a:spLocks/>
          </p:cNvSpPr>
          <p:nvPr/>
        </p:nvSpPr>
        <p:spPr bwMode="auto">
          <a:xfrm>
            <a:off x="1311449" y="2647786"/>
            <a:ext cx="576064" cy="53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y</a:t>
            </a:r>
          </a:p>
        </p:txBody>
      </p:sp>
      <p:cxnSp>
        <p:nvCxnSpPr>
          <p:cNvPr id="92" name="Straight Connector 91">
            <a:extLst>
              <a:ext uri="{FF2B5EF4-FFF2-40B4-BE49-F238E27FC236}">
                <a16:creationId xmlns:a16="http://schemas.microsoft.com/office/drawing/2014/main" id="{232CA896-ED20-4D5C-A3AF-DCA7D9283CA1}"/>
              </a:ext>
            </a:extLst>
          </p:cNvPr>
          <p:cNvCxnSpPr>
            <a:cxnSpLocks/>
          </p:cNvCxnSpPr>
          <p:nvPr/>
        </p:nvCxnSpPr>
        <p:spPr>
          <a:xfrm flipH="1">
            <a:off x="1473644" y="3167764"/>
            <a:ext cx="1076717" cy="65655"/>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D5266E73-FAF6-4AC1-B497-9B40BB2E5785}"/>
              </a:ext>
            </a:extLst>
          </p:cNvPr>
          <p:cNvCxnSpPr>
            <a:cxnSpLocks/>
          </p:cNvCxnSpPr>
          <p:nvPr/>
        </p:nvCxnSpPr>
        <p:spPr>
          <a:xfrm>
            <a:off x="2551174" y="3155048"/>
            <a:ext cx="898860" cy="187711"/>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A85D55AF-F63B-4E2E-B9B2-1B33EAA9A529}"/>
              </a:ext>
            </a:extLst>
          </p:cNvPr>
          <p:cNvCxnSpPr>
            <a:cxnSpLocks/>
          </p:cNvCxnSpPr>
          <p:nvPr/>
        </p:nvCxnSpPr>
        <p:spPr>
          <a:xfrm flipV="1">
            <a:off x="4646640" y="3127529"/>
            <a:ext cx="0" cy="761075"/>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4D68A65A-08D8-474C-B265-967E72129E00}"/>
              </a:ext>
            </a:extLst>
          </p:cNvPr>
          <p:cNvCxnSpPr>
            <a:cxnSpLocks/>
          </p:cNvCxnSpPr>
          <p:nvPr/>
        </p:nvCxnSpPr>
        <p:spPr>
          <a:xfrm flipV="1">
            <a:off x="4648888" y="2520452"/>
            <a:ext cx="0" cy="624877"/>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6ED0C383-9953-4451-883C-C2E59977EC38}"/>
              </a:ext>
            </a:extLst>
          </p:cNvPr>
          <p:cNvCxnSpPr>
            <a:cxnSpLocks/>
          </p:cNvCxnSpPr>
          <p:nvPr/>
        </p:nvCxnSpPr>
        <p:spPr>
          <a:xfrm>
            <a:off x="4647185" y="3133930"/>
            <a:ext cx="898860" cy="187711"/>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2221ED25-799F-41CF-B787-22F550D64655}"/>
              </a:ext>
            </a:extLst>
          </p:cNvPr>
          <p:cNvCxnSpPr>
            <a:cxnSpLocks/>
          </p:cNvCxnSpPr>
          <p:nvPr/>
        </p:nvCxnSpPr>
        <p:spPr>
          <a:xfrm flipV="1">
            <a:off x="6634272" y="3127529"/>
            <a:ext cx="0" cy="761075"/>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18C17FAA-C877-4F4D-BE7F-E930D19DFB0E}"/>
              </a:ext>
            </a:extLst>
          </p:cNvPr>
          <p:cNvCxnSpPr>
            <a:cxnSpLocks/>
          </p:cNvCxnSpPr>
          <p:nvPr/>
        </p:nvCxnSpPr>
        <p:spPr>
          <a:xfrm flipV="1">
            <a:off x="6636520" y="2520452"/>
            <a:ext cx="0" cy="624877"/>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D63EA834-3AC9-4BF6-80A5-1D65AA1032FA}"/>
              </a:ext>
            </a:extLst>
          </p:cNvPr>
          <p:cNvCxnSpPr>
            <a:cxnSpLocks/>
          </p:cNvCxnSpPr>
          <p:nvPr/>
        </p:nvCxnSpPr>
        <p:spPr>
          <a:xfrm>
            <a:off x="2813802" y="5217550"/>
            <a:ext cx="887032" cy="171452"/>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8966EDC6-C019-4F85-891C-B691B6220661}"/>
              </a:ext>
            </a:extLst>
          </p:cNvPr>
          <p:cNvCxnSpPr>
            <a:cxnSpLocks/>
          </p:cNvCxnSpPr>
          <p:nvPr/>
        </p:nvCxnSpPr>
        <p:spPr>
          <a:xfrm flipV="1">
            <a:off x="3699590" y="4773201"/>
            <a:ext cx="0" cy="624877"/>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6A117810-B8B0-4AB0-8A7D-BAE744226625}"/>
              </a:ext>
            </a:extLst>
          </p:cNvPr>
          <p:cNvCxnSpPr>
            <a:cxnSpLocks/>
          </p:cNvCxnSpPr>
          <p:nvPr/>
        </p:nvCxnSpPr>
        <p:spPr>
          <a:xfrm flipH="1">
            <a:off x="3701218" y="5327516"/>
            <a:ext cx="1122291" cy="67393"/>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FEFAF962-4DFD-4F90-9DB3-00EBE42396EA}"/>
              </a:ext>
            </a:extLst>
          </p:cNvPr>
          <p:cNvCxnSpPr>
            <a:cxnSpLocks/>
          </p:cNvCxnSpPr>
          <p:nvPr/>
        </p:nvCxnSpPr>
        <p:spPr>
          <a:xfrm flipH="1">
            <a:off x="2620357" y="5399395"/>
            <a:ext cx="1076717" cy="65655"/>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C3C8FB93-F2BF-46D5-8970-119CC25E2322}"/>
              </a:ext>
            </a:extLst>
          </p:cNvPr>
          <p:cNvCxnSpPr>
            <a:cxnSpLocks/>
          </p:cNvCxnSpPr>
          <p:nvPr/>
        </p:nvCxnSpPr>
        <p:spPr>
          <a:xfrm>
            <a:off x="3697887" y="5386679"/>
            <a:ext cx="898860" cy="187711"/>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73B4E5D7-6308-4128-B006-36A678C98125}"/>
              </a:ext>
            </a:extLst>
          </p:cNvPr>
          <p:cNvCxnSpPr>
            <a:cxnSpLocks/>
          </p:cNvCxnSpPr>
          <p:nvPr/>
        </p:nvCxnSpPr>
        <p:spPr>
          <a:xfrm flipV="1">
            <a:off x="7330550" y="5373216"/>
            <a:ext cx="0" cy="761075"/>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B21674CD-E2BD-4E70-A61B-452BA91FD62B}"/>
              </a:ext>
            </a:extLst>
          </p:cNvPr>
          <p:cNvCxnSpPr>
            <a:cxnSpLocks/>
          </p:cNvCxnSpPr>
          <p:nvPr/>
        </p:nvCxnSpPr>
        <p:spPr>
          <a:xfrm flipV="1">
            <a:off x="7332798" y="4766139"/>
            <a:ext cx="0" cy="624877"/>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1D8445F5-2CD5-4ED7-AE98-11141D6D590D}"/>
              </a:ext>
            </a:extLst>
          </p:cNvPr>
          <p:cNvCxnSpPr>
            <a:cxnSpLocks/>
          </p:cNvCxnSpPr>
          <p:nvPr/>
        </p:nvCxnSpPr>
        <p:spPr>
          <a:xfrm flipH="1">
            <a:off x="6253565" y="5392333"/>
            <a:ext cx="1076717" cy="65655"/>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a:extLst>
              <a:ext uri="{FF2B5EF4-FFF2-40B4-BE49-F238E27FC236}">
                <a16:creationId xmlns:a16="http://schemas.microsoft.com/office/drawing/2014/main" id="{5FC68308-68AF-4B59-AB00-DF51172EDBF9}"/>
              </a:ext>
            </a:extLst>
          </p:cNvPr>
          <p:cNvCxnSpPr>
            <a:cxnSpLocks/>
          </p:cNvCxnSpPr>
          <p:nvPr/>
        </p:nvCxnSpPr>
        <p:spPr>
          <a:xfrm>
            <a:off x="7331095" y="5379617"/>
            <a:ext cx="898860" cy="187711"/>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02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3"/>
                                        </p:tgtEl>
                                        <p:attrNameLst>
                                          <p:attrName>style.visibility</p:attrName>
                                        </p:attrNameLst>
                                      </p:cBhvr>
                                      <p:to>
                                        <p:strVal val="visible"/>
                                      </p:to>
                                    </p:set>
                                    <p:anim calcmode="lin" valueType="num">
                                      <p:cBhvr additive="base">
                                        <p:cTn id="13" dur="500" fill="hold"/>
                                        <p:tgtEl>
                                          <p:spTgt spid="83"/>
                                        </p:tgtEl>
                                        <p:attrNameLst>
                                          <p:attrName>ppt_x</p:attrName>
                                        </p:attrNameLst>
                                      </p:cBhvr>
                                      <p:tavLst>
                                        <p:tav tm="0">
                                          <p:val>
                                            <p:strVal val="#ppt_x"/>
                                          </p:val>
                                        </p:tav>
                                        <p:tav tm="100000">
                                          <p:val>
                                            <p:strVal val="#ppt_x"/>
                                          </p:val>
                                        </p:tav>
                                      </p:tavLst>
                                    </p:anim>
                                    <p:anim calcmode="lin" valueType="num">
                                      <p:cBhvr additive="base">
                                        <p:cTn id="14"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ppt_x"/>
                                          </p:val>
                                        </p:tav>
                                        <p:tav tm="100000">
                                          <p:val>
                                            <p:strVal val="#ppt_x"/>
                                          </p:val>
                                        </p:tav>
                                      </p:tavLst>
                                    </p:anim>
                                    <p:anim calcmode="lin" valueType="num">
                                      <p:cBhvr additive="base">
                                        <p:cTn id="20"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1"/>
                                        </p:tgtEl>
                                        <p:attrNameLst>
                                          <p:attrName>style.visibility</p:attrName>
                                        </p:attrNameLst>
                                      </p:cBhvr>
                                      <p:to>
                                        <p:strVal val="visible"/>
                                      </p:to>
                                    </p:set>
                                    <p:anim calcmode="lin" valueType="num">
                                      <p:cBhvr additive="base">
                                        <p:cTn id="25" dur="500" fill="hold"/>
                                        <p:tgtEl>
                                          <p:spTgt spid="151"/>
                                        </p:tgtEl>
                                        <p:attrNameLst>
                                          <p:attrName>ppt_x</p:attrName>
                                        </p:attrNameLst>
                                      </p:cBhvr>
                                      <p:tavLst>
                                        <p:tav tm="0">
                                          <p:val>
                                            <p:strVal val="#ppt_x"/>
                                          </p:val>
                                        </p:tav>
                                        <p:tav tm="100000">
                                          <p:val>
                                            <p:strVal val="#ppt_x"/>
                                          </p:val>
                                        </p:tav>
                                      </p:tavLst>
                                    </p:anim>
                                    <p:anim calcmode="lin" valueType="num">
                                      <p:cBhvr additive="base">
                                        <p:cTn id="26" dur="500" fill="hold"/>
                                        <p:tgtEl>
                                          <p:spTgt spid="15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2"/>
                                        </p:tgtEl>
                                        <p:attrNameLst>
                                          <p:attrName>style.visibility</p:attrName>
                                        </p:attrNameLst>
                                      </p:cBhvr>
                                      <p:to>
                                        <p:strVal val="visible"/>
                                      </p:to>
                                    </p:set>
                                    <p:anim calcmode="lin" valueType="num">
                                      <p:cBhvr additive="base">
                                        <p:cTn id="31" dur="500" fill="hold"/>
                                        <p:tgtEl>
                                          <p:spTgt spid="152"/>
                                        </p:tgtEl>
                                        <p:attrNameLst>
                                          <p:attrName>ppt_x</p:attrName>
                                        </p:attrNameLst>
                                      </p:cBhvr>
                                      <p:tavLst>
                                        <p:tav tm="0">
                                          <p:val>
                                            <p:strVal val="#ppt_x"/>
                                          </p:val>
                                        </p:tav>
                                        <p:tav tm="100000">
                                          <p:val>
                                            <p:strVal val="#ppt_x"/>
                                          </p:val>
                                        </p:tav>
                                      </p:tavLst>
                                    </p:anim>
                                    <p:anim calcmode="lin" valueType="num">
                                      <p:cBhvr additive="base">
                                        <p:cTn id="32" dur="500" fill="hold"/>
                                        <p:tgtEl>
                                          <p:spTgt spid="15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
                                        </p:tgtEl>
                                        <p:attrNameLst>
                                          <p:attrName>style.visibility</p:attrName>
                                        </p:attrNameLst>
                                      </p:cBhvr>
                                      <p:to>
                                        <p:strVal val="visible"/>
                                      </p:to>
                                    </p:set>
                                    <p:anim calcmode="lin" valueType="num">
                                      <p:cBhvr additive="base">
                                        <p:cTn id="37" dur="500" fill="hold"/>
                                        <p:tgtEl>
                                          <p:spTgt spid="153"/>
                                        </p:tgtEl>
                                        <p:attrNameLst>
                                          <p:attrName>ppt_x</p:attrName>
                                        </p:attrNameLst>
                                      </p:cBhvr>
                                      <p:tavLst>
                                        <p:tav tm="0">
                                          <p:val>
                                            <p:strVal val="#ppt_x"/>
                                          </p:val>
                                        </p:tav>
                                        <p:tav tm="100000">
                                          <p:val>
                                            <p:strVal val="#ppt_x"/>
                                          </p:val>
                                        </p:tav>
                                      </p:tavLst>
                                    </p:anim>
                                    <p:anim calcmode="lin" valueType="num">
                                      <p:cBhvr additive="base">
                                        <p:cTn id="38" dur="500" fill="hold"/>
                                        <p:tgtEl>
                                          <p:spTgt spid="15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4"/>
                                        </p:tgtEl>
                                        <p:attrNameLst>
                                          <p:attrName>style.visibility</p:attrName>
                                        </p:attrNameLst>
                                      </p:cBhvr>
                                      <p:to>
                                        <p:strVal val="visible"/>
                                      </p:to>
                                    </p:set>
                                    <p:anim calcmode="lin" valueType="num">
                                      <p:cBhvr additive="base">
                                        <p:cTn id="43" dur="500" fill="hold"/>
                                        <p:tgtEl>
                                          <p:spTgt spid="154"/>
                                        </p:tgtEl>
                                        <p:attrNameLst>
                                          <p:attrName>ppt_x</p:attrName>
                                        </p:attrNameLst>
                                      </p:cBhvr>
                                      <p:tavLst>
                                        <p:tav tm="0">
                                          <p:val>
                                            <p:strVal val="#ppt_x"/>
                                          </p:val>
                                        </p:tav>
                                        <p:tav tm="100000">
                                          <p:val>
                                            <p:strVal val="#ppt_x"/>
                                          </p:val>
                                        </p:tav>
                                      </p:tavLst>
                                    </p:anim>
                                    <p:anim calcmode="lin" valueType="num">
                                      <p:cBhvr additive="base">
                                        <p:cTn id="44" dur="500" fill="hold"/>
                                        <p:tgtEl>
                                          <p:spTgt spid="15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5"/>
                                        </p:tgtEl>
                                        <p:attrNameLst>
                                          <p:attrName>style.visibility</p:attrName>
                                        </p:attrNameLst>
                                      </p:cBhvr>
                                      <p:to>
                                        <p:strVal val="visible"/>
                                      </p:to>
                                    </p:set>
                                    <p:anim calcmode="lin" valueType="num">
                                      <p:cBhvr additive="base">
                                        <p:cTn id="49" dur="500" fill="hold"/>
                                        <p:tgtEl>
                                          <p:spTgt spid="155"/>
                                        </p:tgtEl>
                                        <p:attrNameLst>
                                          <p:attrName>ppt_x</p:attrName>
                                        </p:attrNameLst>
                                      </p:cBhvr>
                                      <p:tavLst>
                                        <p:tav tm="0">
                                          <p:val>
                                            <p:strVal val="#ppt_x"/>
                                          </p:val>
                                        </p:tav>
                                        <p:tav tm="100000">
                                          <p:val>
                                            <p:strVal val="#ppt_x"/>
                                          </p:val>
                                        </p:tav>
                                      </p:tavLst>
                                    </p:anim>
                                    <p:anim calcmode="lin" valueType="num">
                                      <p:cBhvr additive="base">
                                        <p:cTn id="50" dur="500" fill="hold"/>
                                        <p:tgtEl>
                                          <p:spTgt spid="1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155" grpId="0" animBg="1"/>
      <p:bldP spid="150" grpId="0" animBg="1"/>
      <p:bldP spid="151" grpId="0" animBg="1"/>
      <p:bldP spid="152" grpId="0" animBg="1"/>
      <p:bldP spid="153" grpId="0" animBg="1"/>
      <p:bldP spid="83"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70E760-2FEA-494F-BA83-E99A47D73070}"/>
              </a:ext>
            </a:extLst>
          </p:cNvPr>
          <p:cNvSpPr/>
          <p:nvPr/>
        </p:nvSpPr>
        <p:spPr>
          <a:xfrm>
            <a:off x="365944" y="1340769"/>
            <a:ext cx="4206056" cy="5375571"/>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59" name="Content Placeholder 2">
            <a:extLst>
              <a:ext uri="{FF2B5EF4-FFF2-40B4-BE49-F238E27FC236}">
                <a16:creationId xmlns:a16="http://schemas.microsoft.com/office/drawing/2014/main" id="{EA5FAF7C-1DD1-4977-8D60-3E59C833EACF}"/>
              </a:ext>
            </a:extLst>
          </p:cNvPr>
          <p:cNvSpPr txBox="1">
            <a:spLocks/>
          </p:cNvSpPr>
          <p:nvPr/>
        </p:nvSpPr>
        <p:spPr bwMode="auto">
          <a:xfrm>
            <a:off x="1115616" y="3501008"/>
            <a:ext cx="2808312"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Page 153 du texte Hebden Chemistry 11 – A </a:t>
            </a:r>
            <a:r>
              <a:rPr lang="fr-FR" sz="1900" kern="0" dirty="0" err="1">
                <a:solidFill>
                  <a:srgbClr val="000000"/>
                </a:solidFill>
                <a:latin typeface="Times New Roman" panose="02020603050405020304" pitchFamily="18" charset="0"/>
                <a:cs typeface="Times New Roman" panose="02020603050405020304" pitchFamily="18" charset="0"/>
              </a:rPr>
              <a:t>Workbook</a:t>
            </a:r>
            <a:r>
              <a:rPr lang="fr-FR" sz="1900" kern="0" dirty="0">
                <a:solidFill>
                  <a:srgbClr val="000000"/>
                </a:solidFill>
                <a:latin typeface="Times New Roman" panose="02020603050405020304" pitchFamily="18" charset="0"/>
                <a:cs typeface="Times New Roman" panose="02020603050405020304" pitchFamily="18" charset="0"/>
              </a:rPr>
              <a:t> for </a:t>
            </a:r>
            <a:r>
              <a:rPr lang="fr-FR" sz="1900" kern="0" dirty="0" err="1">
                <a:solidFill>
                  <a:srgbClr val="000000"/>
                </a:solidFill>
                <a:latin typeface="Times New Roman" panose="02020603050405020304" pitchFamily="18" charset="0"/>
                <a:cs typeface="Times New Roman" panose="02020603050405020304" pitchFamily="18" charset="0"/>
              </a:rPr>
              <a:t>Students</a:t>
            </a:r>
            <a:endParaRPr lang="en-US" sz="1900" kern="0" dirty="0">
              <a:solidFill>
                <a:srgbClr val="000000"/>
              </a:solidFill>
            </a:endParaRPr>
          </a:p>
        </p:txBody>
      </p:sp>
      <p:pic>
        <p:nvPicPr>
          <p:cNvPr id="4" name="Picture 3">
            <a:extLst>
              <a:ext uri="{FF2B5EF4-FFF2-40B4-BE49-F238E27FC236}">
                <a16:creationId xmlns:a16="http://schemas.microsoft.com/office/drawing/2014/main" id="{0E05EFAA-159E-4F60-A0EB-2B0639449C75}"/>
              </a:ext>
            </a:extLst>
          </p:cNvPr>
          <p:cNvPicPr>
            <a:picLocks noChangeAspect="1"/>
          </p:cNvPicPr>
          <p:nvPr/>
        </p:nvPicPr>
        <p:blipFill>
          <a:blip r:embed="rId2"/>
          <a:stretch>
            <a:fillRect/>
          </a:stretch>
        </p:blipFill>
        <p:spPr>
          <a:xfrm>
            <a:off x="554575" y="1437803"/>
            <a:ext cx="3945417" cy="5278537"/>
          </a:xfrm>
          <a:prstGeom prst="rect">
            <a:avLst/>
          </a:prstGeom>
          <a:ln>
            <a:solidFill>
              <a:srgbClr val="FFFFFF"/>
            </a:solidFill>
          </a:ln>
        </p:spPr>
      </p:pic>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a:t>
            </a:r>
            <a:r>
              <a:rPr lang="en-US" dirty="0" err="1">
                <a:solidFill>
                  <a:srgbClr val="003300"/>
                </a:solidFill>
                <a:latin typeface="Times New Roman" panose="02020603050405020304" pitchFamily="18" charset="0"/>
                <a:cs typeface="Times New Roman" panose="02020603050405020304" pitchFamily="18" charset="0"/>
              </a:rPr>
              <a:t>ortibales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atomiques</a:t>
            </a:r>
            <a:r>
              <a:rPr lang="en-US" dirty="0">
                <a:solidFill>
                  <a:srgbClr val="003300"/>
                </a:solidFill>
                <a:latin typeface="Times New Roman" panose="02020603050405020304" pitchFamily="18" charset="0"/>
                <a:cs typeface="Times New Roman" panose="02020603050405020304" pitchFamily="18" charset="0"/>
              </a:rPr>
              <a:t> d’un </a:t>
            </a:r>
            <a:r>
              <a:rPr lang="en-US" dirty="0" err="1">
                <a:solidFill>
                  <a:srgbClr val="003300"/>
                </a:solidFill>
                <a:latin typeface="Times New Roman" panose="02020603050405020304" pitchFamily="18" charset="0"/>
                <a:cs typeface="Times New Roman" panose="02020603050405020304" pitchFamily="18" charset="0"/>
              </a:rPr>
              <a:t>atome</a:t>
            </a:r>
            <a:r>
              <a:rPr lang="en-US" dirty="0">
                <a:solidFill>
                  <a:srgbClr val="003300"/>
                </a:solidFill>
                <a:latin typeface="Times New Roman" panose="02020603050405020304" pitchFamily="18" charset="0"/>
                <a:cs typeface="Times New Roman" panose="02020603050405020304" pitchFamily="18" charset="0"/>
              </a:rPr>
              <a:t> avec plus d’un </a:t>
            </a:r>
            <a:r>
              <a:rPr lang="en-US" dirty="0" err="1">
                <a:solidFill>
                  <a:srgbClr val="003300"/>
                </a:solidFill>
                <a:latin typeface="Times New Roman" panose="02020603050405020304" pitchFamily="18" charset="0"/>
                <a:cs typeface="Times New Roman" panose="02020603050405020304" pitchFamily="18" charset="0"/>
              </a:rPr>
              <a:t>électron</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60" name="Content Placeholder 2">
            <a:extLst>
              <a:ext uri="{FF2B5EF4-FFF2-40B4-BE49-F238E27FC236}">
                <a16:creationId xmlns:a16="http://schemas.microsoft.com/office/drawing/2014/main" id="{F47EE253-C019-4589-849B-48760D7F7C41}"/>
              </a:ext>
            </a:extLst>
          </p:cNvPr>
          <p:cNvSpPr txBox="1">
            <a:spLocks/>
          </p:cNvSpPr>
          <p:nvPr/>
        </p:nvSpPr>
        <p:spPr bwMode="auto">
          <a:xfrm>
            <a:off x="4594822" y="2348880"/>
            <a:ext cx="4565059" cy="390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Comme on peut voir, les diverses sous-couches électroniques on des énergies différentes et, donc, vont être remplies dans un ordre spécifique</a:t>
            </a:r>
          </a:p>
          <a:p>
            <a:pPr>
              <a:buFont typeface="Wingdings" panose="05000000000000000000" pitchFamily="2" charset="2"/>
              <a:buChar char="Ø"/>
            </a:pPr>
            <a:r>
              <a:rPr lang="fr-FR" sz="2700" kern="0" dirty="0">
                <a:solidFill>
                  <a:srgbClr val="000000"/>
                </a:solidFill>
                <a:latin typeface="Times New Roman" panose="02020603050405020304" pitchFamily="18" charset="0"/>
                <a:cs typeface="Times New Roman" panose="02020603050405020304" pitchFamily="18" charset="0"/>
              </a:rPr>
              <a:t>en remplissant celles avec l’énergie plus faible en premier</a:t>
            </a:r>
            <a:endParaRPr lang="en-US" sz="2700" kern="0" dirty="0">
              <a:solidFill>
                <a:srgbClr val="000000"/>
              </a:solidFill>
            </a:endParaRPr>
          </a:p>
        </p:txBody>
      </p:sp>
      <p:sp>
        <p:nvSpPr>
          <p:cNvPr id="5" name="Rectangle 4">
            <a:extLst>
              <a:ext uri="{FF2B5EF4-FFF2-40B4-BE49-F238E27FC236}">
                <a16:creationId xmlns:a16="http://schemas.microsoft.com/office/drawing/2014/main" id="{5291DEE6-2B08-4E41-8432-B708B3447470}"/>
              </a:ext>
            </a:extLst>
          </p:cNvPr>
          <p:cNvSpPr/>
          <p:nvPr/>
        </p:nvSpPr>
        <p:spPr>
          <a:xfrm>
            <a:off x="611560" y="3573015"/>
            <a:ext cx="106491" cy="100811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91206B9E-E605-429F-873C-10D4781E3635}"/>
              </a:ext>
            </a:extLst>
          </p:cNvPr>
          <p:cNvSpPr txBox="1">
            <a:spLocks/>
          </p:cNvSpPr>
          <p:nvPr/>
        </p:nvSpPr>
        <p:spPr bwMode="auto">
          <a:xfrm rot="16200000">
            <a:off x="199822" y="4140053"/>
            <a:ext cx="845402" cy="325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600" kern="0" dirty="0">
                <a:solidFill>
                  <a:srgbClr val="000000"/>
                </a:solidFill>
                <a:latin typeface="Times New Roman" panose="02020603050405020304" pitchFamily="18" charset="0"/>
                <a:cs typeface="Times New Roman" panose="02020603050405020304" pitchFamily="18" charset="0"/>
              </a:rPr>
              <a:t>énergie</a:t>
            </a:r>
            <a:endParaRPr lang="en-US" sz="1600" kern="0" dirty="0">
              <a:solidFill>
                <a:srgbClr val="000000"/>
              </a:solidFill>
            </a:endParaRPr>
          </a:p>
        </p:txBody>
      </p:sp>
      <p:sp>
        <p:nvSpPr>
          <p:cNvPr id="3" name="Rectangle 2">
            <a:extLst>
              <a:ext uri="{FF2B5EF4-FFF2-40B4-BE49-F238E27FC236}">
                <a16:creationId xmlns:a16="http://schemas.microsoft.com/office/drawing/2014/main" id="{982D8077-38B7-465F-9B7D-0C906590A0BC}"/>
              </a:ext>
            </a:extLst>
          </p:cNvPr>
          <p:cNvSpPr/>
          <p:nvPr/>
        </p:nvSpPr>
        <p:spPr>
          <a:xfrm>
            <a:off x="2519772" y="5420197"/>
            <a:ext cx="1965198" cy="67309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D72BBE3B-5072-477F-A7B1-5C129FF902CE}"/>
              </a:ext>
            </a:extLst>
          </p:cNvPr>
          <p:cNvSpPr txBox="1">
            <a:spLocks/>
          </p:cNvSpPr>
          <p:nvPr/>
        </p:nvSpPr>
        <p:spPr bwMode="auto">
          <a:xfrm>
            <a:off x="2472357" y="5680720"/>
            <a:ext cx="1965198" cy="49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1200" kern="0" dirty="0">
                <a:solidFill>
                  <a:srgbClr val="000000"/>
                </a:solidFill>
                <a:latin typeface="Times New Roman" panose="02020603050405020304" pitchFamily="18" charset="0"/>
                <a:cs typeface="Times New Roman" panose="02020603050405020304" pitchFamily="18" charset="0"/>
              </a:rPr>
              <a:t>Les niveaux d’énergie pour un atome </a:t>
            </a:r>
            <a:r>
              <a:rPr lang="fr-FR" sz="1200" kern="0" dirty="0" err="1">
                <a:solidFill>
                  <a:srgbClr val="000000"/>
                </a:solidFill>
                <a:latin typeface="Times New Roman" panose="02020603050405020304" pitchFamily="18" charset="0"/>
                <a:cs typeface="Times New Roman" panose="02020603050405020304" pitchFamily="18" charset="0"/>
              </a:rPr>
              <a:t>polyélectronique</a:t>
            </a:r>
            <a:endParaRPr lang="fr-FR" sz="1200"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174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54D4A85-EDBC-47A7-B1B7-3CBAC3B4C5E8}"/>
              </a:ext>
            </a:extLst>
          </p:cNvPr>
          <p:cNvSpPr/>
          <p:nvPr/>
        </p:nvSpPr>
        <p:spPr>
          <a:xfrm>
            <a:off x="107504" y="1412776"/>
            <a:ext cx="4608512"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898C51F8-7752-458D-A133-D82869C747BD}"/>
              </a:ext>
            </a:extLst>
          </p:cNvPr>
          <p:cNvSpPr/>
          <p:nvPr/>
        </p:nvSpPr>
        <p:spPr>
          <a:xfrm>
            <a:off x="107504" y="2949342"/>
            <a:ext cx="3077571"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Des </a:t>
            </a:r>
            <a:r>
              <a:rPr lang="en-US" dirty="0" err="1">
                <a:solidFill>
                  <a:srgbClr val="003300"/>
                </a:solidFill>
                <a:latin typeface="Times New Roman" panose="02020603050405020304" pitchFamily="18" charset="0"/>
                <a:cs typeface="Times New Roman" panose="02020603050405020304" pitchFamily="18" charset="0"/>
              </a:rPr>
              <a:t>lois</a:t>
            </a:r>
            <a:r>
              <a:rPr lang="en-US" dirty="0">
                <a:solidFill>
                  <a:srgbClr val="003300"/>
                </a:solidFill>
                <a:latin typeface="Times New Roman" panose="02020603050405020304" pitchFamily="18" charset="0"/>
                <a:cs typeface="Times New Roman" panose="02020603050405020304" pitchFamily="18" charset="0"/>
              </a:rPr>
              <a:t> qui </a:t>
            </a:r>
            <a:r>
              <a:rPr lang="en-US" dirty="0" err="1">
                <a:solidFill>
                  <a:srgbClr val="003300"/>
                </a:solidFill>
                <a:latin typeface="Times New Roman" panose="02020603050405020304" pitchFamily="18" charset="0"/>
                <a:cs typeface="Times New Roman" panose="02020603050405020304" pitchFamily="18" charset="0"/>
              </a:rPr>
              <a:t>gouvernent</a:t>
            </a:r>
            <a:r>
              <a:rPr lang="en-US" dirty="0">
                <a:solidFill>
                  <a:srgbClr val="003300"/>
                </a:solidFill>
                <a:latin typeface="Times New Roman" panose="02020603050405020304" pitchFamily="18" charset="0"/>
                <a:cs typeface="Times New Roman" panose="02020603050405020304" pitchFamily="18" charset="0"/>
              </a:rPr>
              <a:t> la configuration </a:t>
            </a:r>
            <a:r>
              <a:rPr lang="en-US" dirty="0" err="1">
                <a:solidFill>
                  <a:srgbClr val="003300"/>
                </a:solidFill>
                <a:latin typeface="Times New Roman" panose="02020603050405020304" pitchFamily="18" charset="0"/>
                <a:cs typeface="Times New Roman" panose="02020603050405020304" pitchFamily="18" charset="0"/>
              </a:rPr>
              <a:t>électronique</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60" name="Content Placeholder 2">
            <a:extLst>
              <a:ext uri="{FF2B5EF4-FFF2-40B4-BE49-F238E27FC236}">
                <a16:creationId xmlns:a16="http://schemas.microsoft.com/office/drawing/2014/main" id="{F47EE253-C019-4589-849B-48760D7F7C41}"/>
              </a:ext>
            </a:extLst>
          </p:cNvPr>
          <p:cNvSpPr txBox="1">
            <a:spLocks/>
          </p:cNvSpPr>
          <p:nvPr/>
        </p:nvSpPr>
        <p:spPr bwMode="auto">
          <a:xfrm>
            <a:off x="101444" y="1342713"/>
            <a:ext cx="8424936" cy="138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Le principe d’exclusion de Pauli – C’est impossible pour 2 électrons d’avoir le même état quantique – mais ils peuvent occuper la même orbitale si leur spin respectif est opposé</a:t>
            </a:r>
          </a:p>
        </p:txBody>
      </p:sp>
      <p:sp>
        <p:nvSpPr>
          <p:cNvPr id="5" name="Content Placeholder 2">
            <a:extLst>
              <a:ext uri="{FF2B5EF4-FFF2-40B4-BE49-F238E27FC236}">
                <a16:creationId xmlns:a16="http://schemas.microsoft.com/office/drawing/2014/main" id="{76CFC9A0-9FB4-4734-BF23-FF2D8C946B63}"/>
              </a:ext>
            </a:extLst>
          </p:cNvPr>
          <p:cNvSpPr txBox="1">
            <a:spLocks/>
          </p:cNvSpPr>
          <p:nvPr/>
        </p:nvSpPr>
        <p:spPr bwMode="auto">
          <a:xfrm>
            <a:off x="101444" y="2900203"/>
            <a:ext cx="8424936" cy="1777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Le principe d’</a:t>
            </a:r>
            <a:r>
              <a:rPr lang="fr-FR" sz="2700" kern="0" dirty="0" err="1">
                <a:solidFill>
                  <a:srgbClr val="000000"/>
                </a:solidFill>
                <a:latin typeface="Times New Roman" panose="02020603050405020304" pitchFamily="18" charset="0"/>
                <a:cs typeface="Times New Roman" panose="02020603050405020304" pitchFamily="18" charset="0"/>
              </a:rPr>
              <a:t>Aufbau</a:t>
            </a:r>
            <a:r>
              <a:rPr lang="fr-FR" sz="2700" kern="0" dirty="0">
                <a:solidFill>
                  <a:srgbClr val="000000"/>
                </a:solidFill>
                <a:latin typeface="Times New Roman" panose="02020603050405020304" pitchFamily="18" charset="0"/>
                <a:cs typeface="Times New Roman" panose="02020603050405020304" pitchFamily="18" charset="0"/>
              </a:rPr>
              <a:t> – Les électrons d’un atome ou d’un ion (dans leur état fondamental) vont remplir les orbitales aux niveaux d’énergie plus faibles avant de remplir les orbitales d’énergie plus élevés</a:t>
            </a:r>
            <a:endParaRPr lang="en-US" sz="2700" kern="0" dirty="0">
              <a:solidFill>
                <a:srgbClr val="000000"/>
              </a:solidFill>
            </a:endParaRPr>
          </a:p>
        </p:txBody>
      </p:sp>
      <p:sp>
        <p:nvSpPr>
          <p:cNvPr id="14" name="Rectangle 13">
            <a:extLst>
              <a:ext uri="{FF2B5EF4-FFF2-40B4-BE49-F238E27FC236}">
                <a16:creationId xmlns:a16="http://schemas.microsoft.com/office/drawing/2014/main" id="{BB57B23A-3625-4F72-A8F4-9A6BD200ACD3}"/>
              </a:ext>
            </a:extLst>
          </p:cNvPr>
          <p:cNvSpPr/>
          <p:nvPr/>
        </p:nvSpPr>
        <p:spPr>
          <a:xfrm>
            <a:off x="107504" y="4946320"/>
            <a:ext cx="2501507"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5" name="Content Placeholder 2">
            <a:extLst>
              <a:ext uri="{FF2B5EF4-FFF2-40B4-BE49-F238E27FC236}">
                <a16:creationId xmlns:a16="http://schemas.microsoft.com/office/drawing/2014/main" id="{442EE155-2DB8-481F-B2BD-CF22ECB5C4FB}"/>
              </a:ext>
            </a:extLst>
          </p:cNvPr>
          <p:cNvSpPr txBox="1">
            <a:spLocks/>
          </p:cNvSpPr>
          <p:nvPr/>
        </p:nvSpPr>
        <p:spPr bwMode="auto">
          <a:xfrm>
            <a:off x="101444" y="4853738"/>
            <a:ext cx="8424936" cy="1777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La règle de Hund – Les électrons d’un atome ou d’un ion rempliront les orbitales de la même énergie de façon que les électrons ont tous le même spin, avant de s’apparier avec des électrons de spin opposé</a:t>
            </a:r>
            <a:endParaRPr lang="en-US" sz="2700" kern="0" dirty="0">
              <a:solidFill>
                <a:srgbClr val="000000"/>
              </a:solidFill>
            </a:endParaRPr>
          </a:p>
        </p:txBody>
      </p:sp>
    </p:spTree>
    <p:extLst>
      <p:ext uri="{BB962C8B-B14F-4D97-AF65-F5344CB8AC3E}">
        <p14:creationId xmlns:p14="http://schemas.microsoft.com/office/powerpoint/2010/main" val="49068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Rectangle 237">
            <a:extLst>
              <a:ext uri="{FF2B5EF4-FFF2-40B4-BE49-F238E27FC236}">
                <a16:creationId xmlns:a16="http://schemas.microsoft.com/office/drawing/2014/main" id="{94EC04B0-70AD-4E15-BB14-325435B3F5E5}"/>
              </a:ext>
            </a:extLst>
          </p:cNvPr>
          <p:cNvSpPr/>
          <p:nvPr/>
        </p:nvSpPr>
        <p:spPr>
          <a:xfrm>
            <a:off x="194752" y="4004987"/>
            <a:ext cx="1613329" cy="166184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86" name="Rectangle 185">
            <a:extLst>
              <a:ext uri="{FF2B5EF4-FFF2-40B4-BE49-F238E27FC236}">
                <a16:creationId xmlns:a16="http://schemas.microsoft.com/office/drawing/2014/main" id="{E2CE13AA-6684-4DB9-8E08-3B25AFFED943}"/>
              </a:ext>
            </a:extLst>
          </p:cNvPr>
          <p:cNvSpPr/>
          <p:nvPr/>
        </p:nvSpPr>
        <p:spPr>
          <a:xfrm>
            <a:off x="2394358" y="3268035"/>
            <a:ext cx="126299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93" name="Rectangle 192">
            <a:extLst>
              <a:ext uri="{FF2B5EF4-FFF2-40B4-BE49-F238E27FC236}">
                <a16:creationId xmlns:a16="http://schemas.microsoft.com/office/drawing/2014/main" id="{AD62D95F-46A9-4579-8FAD-7D474DF59BAE}"/>
              </a:ext>
            </a:extLst>
          </p:cNvPr>
          <p:cNvSpPr/>
          <p:nvPr/>
        </p:nvSpPr>
        <p:spPr>
          <a:xfrm>
            <a:off x="2314866" y="5431343"/>
            <a:ext cx="2436443" cy="1296145"/>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00" name="Rectangle 199">
            <a:extLst>
              <a:ext uri="{FF2B5EF4-FFF2-40B4-BE49-F238E27FC236}">
                <a16:creationId xmlns:a16="http://schemas.microsoft.com/office/drawing/2014/main" id="{D491425F-8863-4498-9680-531A0BBB05B7}"/>
              </a:ext>
            </a:extLst>
          </p:cNvPr>
          <p:cNvSpPr/>
          <p:nvPr/>
        </p:nvSpPr>
        <p:spPr>
          <a:xfrm>
            <a:off x="3357945" y="4293880"/>
            <a:ext cx="464437" cy="52898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03" name="Rectangle 202">
            <a:extLst>
              <a:ext uri="{FF2B5EF4-FFF2-40B4-BE49-F238E27FC236}">
                <a16:creationId xmlns:a16="http://schemas.microsoft.com/office/drawing/2014/main" id="{ECABBB44-3DF8-4730-9A52-8857342EAE35}"/>
              </a:ext>
            </a:extLst>
          </p:cNvPr>
          <p:cNvSpPr/>
          <p:nvPr/>
        </p:nvSpPr>
        <p:spPr>
          <a:xfrm>
            <a:off x="4205546" y="4293524"/>
            <a:ext cx="512604" cy="52898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84" name="Rectangle 183">
            <a:extLst>
              <a:ext uri="{FF2B5EF4-FFF2-40B4-BE49-F238E27FC236}">
                <a16:creationId xmlns:a16="http://schemas.microsoft.com/office/drawing/2014/main" id="{AEF7C667-1DC0-4E10-A2ED-8E2E45F4B16C}"/>
              </a:ext>
            </a:extLst>
          </p:cNvPr>
          <p:cNvSpPr/>
          <p:nvPr/>
        </p:nvSpPr>
        <p:spPr>
          <a:xfrm>
            <a:off x="2523843" y="4297028"/>
            <a:ext cx="464437" cy="52898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85" name="Content Placeholder 2">
            <a:extLst>
              <a:ext uri="{FF2B5EF4-FFF2-40B4-BE49-F238E27FC236}">
                <a16:creationId xmlns:a16="http://schemas.microsoft.com/office/drawing/2014/main" id="{938A888A-A2D8-4161-BD22-01FEEFAD4509}"/>
              </a:ext>
            </a:extLst>
          </p:cNvPr>
          <p:cNvSpPr txBox="1">
            <a:spLocks/>
          </p:cNvSpPr>
          <p:nvPr/>
        </p:nvSpPr>
        <p:spPr bwMode="auto">
          <a:xfrm>
            <a:off x="2029195" y="3264173"/>
            <a:ext cx="1993325" cy="46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orbitales</a:t>
            </a:r>
            <a:endParaRPr lang="en-US" sz="2700" kern="0" dirty="0">
              <a:solidFill>
                <a:srgbClr val="000000"/>
              </a:solidFill>
            </a:endParaRPr>
          </a:p>
        </p:txBody>
      </p:sp>
      <p:sp>
        <p:nvSpPr>
          <p:cNvPr id="192" name="Content Placeholder 2">
            <a:extLst>
              <a:ext uri="{FF2B5EF4-FFF2-40B4-BE49-F238E27FC236}">
                <a16:creationId xmlns:a16="http://schemas.microsoft.com/office/drawing/2014/main" id="{D28205FC-AA4D-4115-9BE0-56EDCB623862}"/>
              </a:ext>
            </a:extLst>
          </p:cNvPr>
          <p:cNvSpPr txBox="1">
            <a:spLocks/>
          </p:cNvSpPr>
          <p:nvPr/>
        </p:nvSpPr>
        <p:spPr bwMode="auto">
          <a:xfrm>
            <a:off x="2320653" y="5386839"/>
            <a:ext cx="2424868" cy="129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nombre d’électrons dans chaque orbitale</a:t>
            </a:r>
            <a:endParaRPr lang="en-US" sz="2700" kern="0" dirty="0">
              <a:solidFill>
                <a:srgbClr val="000000"/>
              </a:solidFill>
            </a:endParaRPr>
          </a:p>
        </p:txBody>
      </p:sp>
      <p:sp>
        <p:nvSpPr>
          <p:cNvPr id="209" name="Rectangle 208">
            <a:extLst>
              <a:ext uri="{FF2B5EF4-FFF2-40B4-BE49-F238E27FC236}">
                <a16:creationId xmlns:a16="http://schemas.microsoft.com/office/drawing/2014/main" id="{6257B20F-0807-482D-AA29-410D644398E9}"/>
              </a:ext>
            </a:extLst>
          </p:cNvPr>
          <p:cNvSpPr/>
          <p:nvPr/>
        </p:nvSpPr>
        <p:spPr>
          <a:xfrm>
            <a:off x="3806802" y="4268943"/>
            <a:ext cx="232219" cy="312736"/>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12" name="Rectangle 211">
            <a:extLst>
              <a:ext uri="{FF2B5EF4-FFF2-40B4-BE49-F238E27FC236}">
                <a16:creationId xmlns:a16="http://schemas.microsoft.com/office/drawing/2014/main" id="{EA44A79E-080E-4C50-8366-DC79A213992C}"/>
              </a:ext>
            </a:extLst>
          </p:cNvPr>
          <p:cNvSpPr/>
          <p:nvPr/>
        </p:nvSpPr>
        <p:spPr>
          <a:xfrm>
            <a:off x="4691942" y="4263768"/>
            <a:ext cx="232219" cy="312736"/>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91" name="Rectangle 190">
            <a:extLst>
              <a:ext uri="{FF2B5EF4-FFF2-40B4-BE49-F238E27FC236}">
                <a16:creationId xmlns:a16="http://schemas.microsoft.com/office/drawing/2014/main" id="{C74D5986-EF04-418E-8E4B-085265F3AC22}"/>
              </a:ext>
            </a:extLst>
          </p:cNvPr>
          <p:cNvSpPr/>
          <p:nvPr/>
        </p:nvSpPr>
        <p:spPr>
          <a:xfrm>
            <a:off x="2929133" y="4263768"/>
            <a:ext cx="232219" cy="312736"/>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La configuration </a:t>
            </a:r>
            <a:r>
              <a:rPr lang="en-US" dirty="0" err="1">
                <a:solidFill>
                  <a:srgbClr val="003300"/>
                </a:solidFill>
                <a:latin typeface="Times New Roman" panose="02020603050405020304" pitchFamily="18" charset="0"/>
                <a:cs typeface="Times New Roman" panose="02020603050405020304" pitchFamily="18" charset="0"/>
              </a:rPr>
              <a:t>électronique</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8ABC3D3-B143-4DE6-A377-EA8ACE6038F7}"/>
              </a:ext>
            </a:extLst>
          </p:cNvPr>
          <p:cNvSpPr/>
          <p:nvPr/>
        </p:nvSpPr>
        <p:spPr>
          <a:xfrm>
            <a:off x="32792" y="1115249"/>
            <a:ext cx="4248472"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4" name="Content Placeholder 2">
            <a:extLst>
              <a:ext uri="{FF2B5EF4-FFF2-40B4-BE49-F238E27FC236}">
                <a16:creationId xmlns:a16="http://schemas.microsoft.com/office/drawing/2014/main" id="{157D3DAF-2083-4D13-9998-8E1827F02F6B}"/>
              </a:ext>
            </a:extLst>
          </p:cNvPr>
          <p:cNvSpPr txBox="1">
            <a:spLocks/>
          </p:cNvSpPr>
          <p:nvPr/>
        </p:nvSpPr>
        <p:spPr bwMode="auto">
          <a:xfrm>
            <a:off x="32792" y="1093270"/>
            <a:ext cx="9003704" cy="136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La configuration électronique est une description de l’emplacement des électrons dans les orbitales d’un atome ou d’un ion.  </a:t>
            </a:r>
          </a:p>
        </p:txBody>
      </p:sp>
      <p:sp>
        <p:nvSpPr>
          <p:cNvPr id="74" name="Rectangle 73">
            <a:extLst>
              <a:ext uri="{FF2B5EF4-FFF2-40B4-BE49-F238E27FC236}">
                <a16:creationId xmlns:a16="http://schemas.microsoft.com/office/drawing/2014/main" id="{3A1C1814-BEFD-4B5B-B481-B0C960756A41}"/>
              </a:ext>
            </a:extLst>
          </p:cNvPr>
          <p:cNvSpPr/>
          <p:nvPr/>
        </p:nvSpPr>
        <p:spPr>
          <a:xfrm>
            <a:off x="5389797" y="2152915"/>
            <a:ext cx="3637993" cy="4595543"/>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76" name="Content Placeholder 2">
            <a:extLst>
              <a:ext uri="{FF2B5EF4-FFF2-40B4-BE49-F238E27FC236}">
                <a16:creationId xmlns:a16="http://schemas.microsoft.com/office/drawing/2014/main" id="{4BFFB4D0-D8E0-4B2A-8E83-EFD3706C1F55}"/>
              </a:ext>
            </a:extLst>
          </p:cNvPr>
          <p:cNvSpPr txBox="1">
            <a:spLocks/>
          </p:cNvSpPr>
          <p:nvPr/>
        </p:nvSpPr>
        <p:spPr bwMode="auto">
          <a:xfrm>
            <a:off x="6877292" y="6255139"/>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1s</a:t>
            </a:r>
            <a:endParaRPr lang="en-US" sz="1900" kern="0" dirty="0">
              <a:solidFill>
                <a:srgbClr val="000000"/>
              </a:solidFill>
            </a:endParaRPr>
          </a:p>
        </p:txBody>
      </p:sp>
      <p:cxnSp>
        <p:nvCxnSpPr>
          <p:cNvPr id="80" name="Straight Connector 79">
            <a:extLst>
              <a:ext uri="{FF2B5EF4-FFF2-40B4-BE49-F238E27FC236}">
                <a16:creationId xmlns:a16="http://schemas.microsoft.com/office/drawing/2014/main" id="{F5255155-BE70-46AB-A9EF-FC680D048AD4}"/>
              </a:ext>
            </a:extLst>
          </p:cNvPr>
          <p:cNvCxnSpPr>
            <a:cxnSpLocks/>
          </p:cNvCxnSpPr>
          <p:nvPr/>
        </p:nvCxnSpPr>
        <p:spPr>
          <a:xfrm>
            <a:off x="7523452" y="3700426"/>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C48A794C-92D0-4AED-A7F5-01691E9F2C9B}"/>
              </a:ext>
            </a:extLst>
          </p:cNvPr>
          <p:cNvCxnSpPr>
            <a:cxnSpLocks/>
          </p:cNvCxnSpPr>
          <p:nvPr/>
        </p:nvCxnSpPr>
        <p:spPr>
          <a:xfrm>
            <a:off x="7876133" y="3700426"/>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E0374D48-D76A-464A-8441-CF0A3B0FF0A2}"/>
              </a:ext>
            </a:extLst>
          </p:cNvPr>
          <p:cNvCxnSpPr>
            <a:cxnSpLocks/>
          </p:cNvCxnSpPr>
          <p:nvPr/>
        </p:nvCxnSpPr>
        <p:spPr>
          <a:xfrm>
            <a:off x="8228814" y="3700426"/>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DD84F935-21F9-4BF0-BE4A-F320DB17C5B4}"/>
              </a:ext>
            </a:extLst>
          </p:cNvPr>
          <p:cNvCxnSpPr>
            <a:cxnSpLocks/>
          </p:cNvCxnSpPr>
          <p:nvPr/>
        </p:nvCxnSpPr>
        <p:spPr>
          <a:xfrm>
            <a:off x="6977564" y="6293250"/>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07D097E0-A314-49D1-A26B-6532451B5194}"/>
              </a:ext>
            </a:extLst>
          </p:cNvPr>
          <p:cNvCxnSpPr>
            <a:cxnSpLocks/>
          </p:cNvCxnSpPr>
          <p:nvPr/>
        </p:nvCxnSpPr>
        <p:spPr>
          <a:xfrm>
            <a:off x="6977564" y="3965247"/>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CC38233B-5417-4B19-AB4E-89AE717D6C94}"/>
              </a:ext>
            </a:extLst>
          </p:cNvPr>
          <p:cNvCxnSpPr>
            <a:cxnSpLocks/>
          </p:cNvCxnSpPr>
          <p:nvPr/>
        </p:nvCxnSpPr>
        <p:spPr>
          <a:xfrm>
            <a:off x="6977564" y="2566061"/>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3AA6C1FC-70CD-4776-BEDC-1EF6C3BD83E9}"/>
              </a:ext>
            </a:extLst>
          </p:cNvPr>
          <p:cNvCxnSpPr>
            <a:cxnSpLocks/>
          </p:cNvCxnSpPr>
          <p:nvPr/>
        </p:nvCxnSpPr>
        <p:spPr>
          <a:xfrm>
            <a:off x="7531303" y="2348576"/>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AACEE19F-63A3-4F65-89EB-FC88239B8057}"/>
              </a:ext>
            </a:extLst>
          </p:cNvPr>
          <p:cNvCxnSpPr>
            <a:cxnSpLocks/>
          </p:cNvCxnSpPr>
          <p:nvPr/>
        </p:nvCxnSpPr>
        <p:spPr>
          <a:xfrm>
            <a:off x="7883984" y="2348576"/>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FE256A57-310F-476B-86C2-A707F044C2E8}"/>
              </a:ext>
            </a:extLst>
          </p:cNvPr>
          <p:cNvCxnSpPr>
            <a:cxnSpLocks/>
          </p:cNvCxnSpPr>
          <p:nvPr/>
        </p:nvCxnSpPr>
        <p:spPr>
          <a:xfrm>
            <a:off x="8236665" y="2348576"/>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10" name="Content Placeholder 2">
            <a:extLst>
              <a:ext uri="{FF2B5EF4-FFF2-40B4-BE49-F238E27FC236}">
                <a16:creationId xmlns:a16="http://schemas.microsoft.com/office/drawing/2014/main" id="{667C0382-50B7-4B9D-87AC-9ED13A773E30}"/>
              </a:ext>
            </a:extLst>
          </p:cNvPr>
          <p:cNvSpPr txBox="1">
            <a:spLocks/>
          </p:cNvSpPr>
          <p:nvPr/>
        </p:nvSpPr>
        <p:spPr bwMode="auto">
          <a:xfrm>
            <a:off x="6877292" y="3908594"/>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2s</a:t>
            </a:r>
            <a:endParaRPr lang="en-US" sz="1900" kern="0" dirty="0">
              <a:solidFill>
                <a:srgbClr val="000000"/>
              </a:solidFill>
            </a:endParaRPr>
          </a:p>
        </p:txBody>
      </p:sp>
      <p:sp>
        <p:nvSpPr>
          <p:cNvPr id="111" name="Content Placeholder 2">
            <a:extLst>
              <a:ext uri="{FF2B5EF4-FFF2-40B4-BE49-F238E27FC236}">
                <a16:creationId xmlns:a16="http://schemas.microsoft.com/office/drawing/2014/main" id="{1518AF2B-AA88-4670-91DD-DBF5F5DBFFE5}"/>
              </a:ext>
            </a:extLst>
          </p:cNvPr>
          <p:cNvSpPr txBox="1">
            <a:spLocks/>
          </p:cNvSpPr>
          <p:nvPr/>
        </p:nvSpPr>
        <p:spPr bwMode="auto">
          <a:xfrm>
            <a:off x="6877292" y="2525049"/>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3s</a:t>
            </a:r>
            <a:endParaRPr lang="en-US" sz="1900" kern="0" dirty="0">
              <a:solidFill>
                <a:srgbClr val="000000"/>
              </a:solidFill>
            </a:endParaRPr>
          </a:p>
        </p:txBody>
      </p:sp>
      <p:sp>
        <p:nvSpPr>
          <p:cNvPr id="113" name="Content Placeholder 2">
            <a:extLst>
              <a:ext uri="{FF2B5EF4-FFF2-40B4-BE49-F238E27FC236}">
                <a16:creationId xmlns:a16="http://schemas.microsoft.com/office/drawing/2014/main" id="{976F4529-2EF2-45B4-916A-95ECEBE84C31}"/>
              </a:ext>
            </a:extLst>
          </p:cNvPr>
          <p:cNvSpPr txBox="1">
            <a:spLocks/>
          </p:cNvSpPr>
          <p:nvPr/>
        </p:nvSpPr>
        <p:spPr bwMode="auto">
          <a:xfrm>
            <a:off x="7779095" y="3643773"/>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2p</a:t>
            </a:r>
            <a:endParaRPr lang="en-US" sz="1900" kern="0" dirty="0">
              <a:solidFill>
                <a:srgbClr val="000000"/>
              </a:solidFill>
            </a:endParaRPr>
          </a:p>
        </p:txBody>
      </p:sp>
      <p:sp>
        <p:nvSpPr>
          <p:cNvPr id="114" name="Content Placeholder 2">
            <a:extLst>
              <a:ext uri="{FF2B5EF4-FFF2-40B4-BE49-F238E27FC236}">
                <a16:creationId xmlns:a16="http://schemas.microsoft.com/office/drawing/2014/main" id="{30190FB7-4305-400D-8D1A-B23F4693214C}"/>
              </a:ext>
            </a:extLst>
          </p:cNvPr>
          <p:cNvSpPr txBox="1">
            <a:spLocks/>
          </p:cNvSpPr>
          <p:nvPr/>
        </p:nvSpPr>
        <p:spPr bwMode="auto">
          <a:xfrm>
            <a:off x="7791657" y="2311360"/>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3p</a:t>
            </a:r>
            <a:endParaRPr lang="en-US" sz="1900" kern="0" dirty="0">
              <a:solidFill>
                <a:srgbClr val="000000"/>
              </a:solidFill>
            </a:endParaRPr>
          </a:p>
        </p:txBody>
      </p:sp>
      <p:cxnSp>
        <p:nvCxnSpPr>
          <p:cNvPr id="140" name="Straight Arrow Connector 139">
            <a:extLst>
              <a:ext uri="{FF2B5EF4-FFF2-40B4-BE49-F238E27FC236}">
                <a16:creationId xmlns:a16="http://schemas.microsoft.com/office/drawing/2014/main" id="{3E517163-98DB-4CCF-9C4B-1CA41BD4E2C6}"/>
              </a:ext>
            </a:extLst>
          </p:cNvPr>
          <p:cNvCxnSpPr>
            <a:cxnSpLocks/>
          </p:cNvCxnSpPr>
          <p:nvPr/>
        </p:nvCxnSpPr>
        <p:spPr>
          <a:xfrm flipV="1">
            <a:off x="7083574" y="6144218"/>
            <a:ext cx="0" cy="22184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41" name="Content Placeholder 2">
            <a:extLst>
              <a:ext uri="{FF2B5EF4-FFF2-40B4-BE49-F238E27FC236}">
                <a16:creationId xmlns:a16="http://schemas.microsoft.com/office/drawing/2014/main" id="{A406D9CE-66F5-42D3-AB30-613C323C988E}"/>
              </a:ext>
            </a:extLst>
          </p:cNvPr>
          <p:cNvSpPr txBox="1">
            <a:spLocks/>
          </p:cNvSpPr>
          <p:nvPr/>
        </p:nvSpPr>
        <p:spPr bwMode="auto">
          <a:xfrm rot="16200000">
            <a:off x="4979621" y="4430335"/>
            <a:ext cx="1296144"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énergie</a:t>
            </a:r>
            <a:endParaRPr lang="en-US" sz="2700" kern="0" dirty="0">
              <a:solidFill>
                <a:srgbClr val="000000"/>
              </a:solidFill>
              <a:latin typeface="Times New Roman" panose="02020603050405020304" pitchFamily="18" charset="0"/>
              <a:cs typeface="Times New Roman" panose="02020603050405020304" pitchFamily="18" charset="0"/>
            </a:endParaRPr>
          </a:p>
        </p:txBody>
      </p:sp>
      <p:cxnSp>
        <p:nvCxnSpPr>
          <p:cNvPr id="142" name="Straight Arrow Connector 141">
            <a:extLst>
              <a:ext uri="{FF2B5EF4-FFF2-40B4-BE49-F238E27FC236}">
                <a16:creationId xmlns:a16="http://schemas.microsoft.com/office/drawing/2014/main" id="{5F08F967-79D5-43BB-A618-C3D46E74A92A}"/>
              </a:ext>
            </a:extLst>
          </p:cNvPr>
          <p:cNvCxnSpPr>
            <a:cxnSpLocks/>
          </p:cNvCxnSpPr>
          <p:nvPr/>
        </p:nvCxnSpPr>
        <p:spPr>
          <a:xfrm flipV="1">
            <a:off x="5841748" y="2282934"/>
            <a:ext cx="0" cy="4342716"/>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3" name="Straight Arrow Connector 142">
            <a:extLst>
              <a:ext uri="{FF2B5EF4-FFF2-40B4-BE49-F238E27FC236}">
                <a16:creationId xmlns:a16="http://schemas.microsoft.com/office/drawing/2014/main" id="{62BA6D1A-E478-408C-93A1-0E254D639B1A}"/>
              </a:ext>
            </a:extLst>
          </p:cNvPr>
          <p:cNvCxnSpPr>
            <a:cxnSpLocks/>
          </p:cNvCxnSpPr>
          <p:nvPr/>
        </p:nvCxnSpPr>
        <p:spPr>
          <a:xfrm>
            <a:off x="7185741" y="6144218"/>
            <a:ext cx="0" cy="22184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4" name="Straight Arrow Connector 143">
            <a:extLst>
              <a:ext uri="{FF2B5EF4-FFF2-40B4-BE49-F238E27FC236}">
                <a16:creationId xmlns:a16="http://schemas.microsoft.com/office/drawing/2014/main" id="{5745A9CD-D59C-4BBD-8E74-2D0714DEE2CC}"/>
              </a:ext>
            </a:extLst>
          </p:cNvPr>
          <p:cNvCxnSpPr>
            <a:cxnSpLocks/>
          </p:cNvCxnSpPr>
          <p:nvPr/>
        </p:nvCxnSpPr>
        <p:spPr>
          <a:xfrm flipV="1">
            <a:off x="7083574" y="3801865"/>
            <a:ext cx="0" cy="22184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5" name="Straight Arrow Connector 144">
            <a:extLst>
              <a:ext uri="{FF2B5EF4-FFF2-40B4-BE49-F238E27FC236}">
                <a16:creationId xmlns:a16="http://schemas.microsoft.com/office/drawing/2014/main" id="{5E8274A9-7138-4BED-9652-565E1DA08ED9}"/>
              </a:ext>
            </a:extLst>
          </p:cNvPr>
          <p:cNvCxnSpPr>
            <a:cxnSpLocks/>
          </p:cNvCxnSpPr>
          <p:nvPr/>
        </p:nvCxnSpPr>
        <p:spPr>
          <a:xfrm>
            <a:off x="7185741" y="3801865"/>
            <a:ext cx="0" cy="22184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6" name="Straight Arrow Connector 145">
            <a:extLst>
              <a:ext uri="{FF2B5EF4-FFF2-40B4-BE49-F238E27FC236}">
                <a16:creationId xmlns:a16="http://schemas.microsoft.com/office/drawing/2014/main" id="{7E7220FD-145D-41A3-8CEC-C2591767E910}"/>
              </a:ext>
            </a:extLst>
          </p:cNvPr>
          <p:cNvCxnSpPr>
            <a:cxnSpLocks/>
          </p:cNvCxnSpPr>
          <p:nvPr/>
        </p:nvCxnSpPr>
        <p:spPr>
          <a:xfrm flipV="1">
            <a:off x="7587630" y="3537044"/>
            <a:ext cx="0" cy="22184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7" name="Straight Arrow Connector 146">
            <a:extLst>
              <a:ext uri="{FF2B5EF4-FFF2-40B4-BE49-F238E27FC236}">
                <a16:creationId xmlns:a16="http://schemas.microsoft.com/office/drawing/2014/main" id="{A252CFAB-9F4C-4175-BF01-C78555C0EBD4}"/>
              </a:ext>
            </a:extLst>
          </p:cNvPr>
          <p:cNvCxnSpPr>
            <a:cxnSpLocks/>
          </p:cNvCxnSpPr>
          <p:nvPr/>
        </p:nvCxnSpPr>
        <p:spPr>
          <a:xfrm>
            <a:off x="7689797" y="3537044"/>
            <a:ext cx="0" cy="22184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8" name="Straight Arrow Connector 147">
            <a:extLst>
              <a:ext uri="{FF2B5EF4-FFF2-40B4-BE49-F238E27FC236}">
                <a16:creationId xmlns:a16="http://schemas.microsoft.com/office/drawing/2014/main" id="{5BC020D1-806F-44E9-9EA3-DA69CBAFF099}"/>
              </a:ext>
            </a:extLst>
          </p:cNvPr>
          <p:cNvCxnSpPr>
            <a:cxnSpLocks/>
          </p:cNvCxnSpPr>
          <p:nvPr/>
        </p:nvCxnSpPr>
        <p:spPr>
          <a:xfrm flipV="1">
            <a:off x="7947670" y="3532852"/>
            <a:ext cx="0" cy="22184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0" name="Straight Arrow Connector 149">
            <a:extLst>
              <a:ext uri="{FF2B5EF4-FFF2-40B4-BE49-F238E27FC236}">
                <a16:creationId xmlns:a16="http://schemas.microsoft.com/office/drawing/2014/main" id="{4259449D-28C9-4305-AB22-233BE3A7D62A}"/>
              </a:ext>
            </a:extLst>
          </p:cNvPr>
          <p:cNvCxnSpPr>
            <a:cxnSpLocks/>
          </p:cNvCxnSpPr>
          <p:nvPr/>
        </p:nvCxnSpPr>
        <p:spPr>
          <a:xfrm flipV="1">
            <a:off x="8307710" y="3532852"/>
            <a:ext cx="0" cy="22184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51" name="Content Placeholder 2">
            <a:extLst>
              <a:ext uri="{FF2B5EF4-FFF2-40B4-BE49-F238E27FC236}">
                <a16:creationId xmlns:a16="http://schemas.microsoft.com/office/drawing/2014/main" id="{BA7DECC3-EF83-4EAF-AD86-3B46A9AA50B8}"/>
              </a:ext>
            </a:extLst>
          </p:cNvPr>
          <p:cNvSpPr txBox="1">
            <a:spLocks/>
          </p:cNvSpPr>
          <p:nvPr/>
        </p:nvSpPr>
        <p:spPr bwMode="auto">
          <a:xfrm>
            <a:off x="2394358" y="4163840"/>
            <a:ext cx="2623119" cy="68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CA" sz="3900" dirty="0">
                <a:solidFill>
                  <a:srgbClr val="000000"/>
                </a:solidFill>
                <a:latin typeface="Times New Roman" panose="02020603050405020304" pitchFamily="18" charset="0"/>
                <a:ea typeface="Calibri" panose="020F0502020204030204" pitchFamily="34" charset="0"/>
              </a:rPr>
              <a:t>1s</a:t>
            </a:r>
            <a:r>
              <a:rPr lang="fr-CA" sz="3900" baseline="30000" dirty="0">
                <a:solidFill>
                  <a:srgbClr val="000000"/>
                </a:solidFill>
                <a:latin typeface="Times New Roman" panose="02020603050405020304" pitchFamily="18" charset="0"/>
                <a:ea typeface="Calibri" panose="020F0502020204030204" pitchFamily="34" charset="0"/>
              </a:rPr>
              <a:t>2</a:t>
            </a:r>
            <a:r>
              <a:rPr lang="fr-CA" sz="3900" dirty="0">
                <a:solidFill>
                  <a:srgbClr val="000000"/>
                </a:solidFill>
                <a:latin typeface="Times New Roman" panose="02020603050405020304" pitchFamily="18" charset="0"/>
                <a:ea typeface="Calibri" panose="020F0502020204030204" pitchFamily="34" charset="0"/>
              </a:rPr>
              <a:t>, 2s</a:t>
            </a:r>
            <a:r>
              <a:rPr lang="fr-CA" sz="3900" baseline="30000" dirty="0">
                <a:solidFill>
                  <a:srgbClr val="000000"/>
                </a:solidFill>
                <a:latin typeface="Times New Roman" panose="02020603050405020304" pitchFamily="18" charset="0"/>
                <a:ea typeface="Calibri" panose="020F0502020204030204" pitchFamily="34" charset="0"/>
              </a:rPr>
              <a:t>2</a:t>
            </a:r>
            <a:r>
              <a:rPr lang="fr-CA" sz="3900" dirty="0">
                <a:solidFill>
                  <a:srgbClr val="000000"/>
                </a:solidFill>
                <a:latin typeface="Times New Roman" panose="02020603050405020304" pitchFamily="18" charset="0"/>
                <a:ea typeface="Calibri" panose="020F0502020204030204" pitchFamily="34" charset="0"/>
              </a:rPr>
              <a:t>, 2p</a:t>
            </a:r>
            <a:r>
              <a:rPr lang="fr-CA" sz="3900" baseline="30000" dirty="0">
                <a:solidFill>
                  <a:srgbClr val="000000"/>
                </a:solidFill>
                <a:latin typeface="Times New Roman" panose="02020603050405020304" pitchFamily="18" charset="0"/>
                <a:ea typeface="Calibri" panose="020F0502020204030204" pitchFamily="34" charset="0"/>
              </a:rPr>
              <a:t>4 </a:t>
            </a:r>
          </a:p>
        </p:txBody>
      </p:sp>
      <p:sp>
        <p:nvSpPr>
          <p:cNvPr id="152" name="Content Placeholder 2">
            <a:extLst>
              <a:ext uri="{FF2B5EF4-FFF2-40B4-BE49-F238E27FC236}">
                <a16:creationId xmlns:a16="http://schemas.microsoft.com/office/drawing/2014/main" id="{A580A581-1D08-4B3C-A9DC-C89670062882}"/>
              </a:ext>
            </a:extLst>
          </p:cNvPr>
          <p:cNvSpPr txBox="1">
            <a:spLocks/>
          </p:cNvSpPr>
          <p:nvPr/>
        </p:nvSpPr>
        <p:spPr bwMode="auto">
          <a:xfrm>
            <a:off x="7392891" y="5034107"/>
            <a:ext cx="593812"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100" kern="0" dirty="0">
                <a:solidFill>
                  <a:srgbClr val="000000"/>
                </a:solidFill>
                <a:latin typeface="Times New Roman" panose="02020603050405020304" pitchFamily="18" charset="0"/>
                <a:cs typeface="Times New Roman" panose="02020603050405020304" pitchFamily="18" charset="0"/>
              </a:rPr>
              <a:t>O</a:t>
            </a:r>
            <a:endParaRPr lang="en-US" sz="2100" kern="0" dirty="0">
              <a:solidFill>
                <a:srgbClr val="000000"/>
              </a:solidFill>
            </a:endParaRPr>
          </a:p>
        </p:txBody>
      </p:sp>
      <p:sp>
        <p:nvSpPr>
          <p:cNvPr id="153" name="Oval 152">
            <a:extLst>
              <a:ext uri="{FF2B5EF4-FFF2-40B4-BE49-F238E27FC236}">
                <a16:creationId xmlns:a16="http://schemas.microsoft.com/office/drawing/2014/main" id="{6F1070CE-1B30-4077-839B-1630FE72BBCC}"/>
              </a:ext>
            </a:extLst>
          </p:cNvPr>
          <p:cNvSpPr/>
          <p:nvPr/>
        </p:nvSpPr>
        <p:spPr>
          <a:xfrm>
            <a:off x="7310868" y="4871202"/>
            <a:ext cx="757858" cy="7578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76E006C1-8B8F-494C-97EB-12935A427FC1}"/>
              </a:ext>
            </a:extLst>
          </p:cNvPr>
          <p:cNvSpPr/>
          <p:nvPr/>
        </p:nvSpPr>
        <p:spPr>
          <a:xfrm>
            <a:off x="7520839" y="4767350"/>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CE883B15-C043-4AA0-8477-E5D08B30CC7B}"/>
              </a:ext>
            </a:extLst>
          </p:cNvPr>
          <p:cNvSpPr/>
          <p:nvPr/>
        </p:nvSpPr>
        <p:spPr>
          <a:xfrm>
            <a:off x="7700859" y="4767350"/>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333F25C-A683-4DA8-BB61-61FCE3A9FD9D}"/>
              </a:ext>
            </a:extLst>
          </p:cNvPr>
          <p:cNvSpPr/>
          <p:nvPr/>
        </p:nvSpPr>
        <p:spPr>
          <a:xfrm>
            <a:off x="7062985" y="4623319"/>
            <a:ext cx="1253624" cy="1253624"/>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64EB51B6-B39F-46B2-94BA-49F9E8612DF5}"/>
              </a:ext>
            </a:extLst>
          </p:cNvPr>
          <p:cNvSpPr/>
          <p:nvPr/>
        </p:nvSpPr>
        <p:spPr>
          <a:xfrm>
            <a:off x="7520839" y="4532437"/>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9E3ECA64-7CDA-4059-8034-FD21CA0AFBA7}"/>
              </a:ext>
            </a:extLst>
          </p:cNvPr>
          <p:cNvSpPr/>
          <p:nvPr/>
        </p:nvSpPr>
        <p:spPr>
          <a:xfrm>
            <a:off x="7700859" y="4532437"/>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07DDB3AA-69AD-4594-A6D6-EC4C14A467D8}"/>
              </a:ext>
            </a:extLst>
          </p:cNvPr>
          <p:cNvSpPr/>
          <p:nvPr/>
        </p:nvSpPr>
        <p:spPr>
          <a:xfrm>
            <a:off x="7700839" y="5807361"/>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58C54355-AA68-4461-A11B-AC8723541BBA}"/>
              </a:ext>
            </a:extLst>
          </p:cNvPr>
          <p:cNvSpPr/>
          <p:nvPr/>
        </p:nvSpPr>
        <p:spPr>
          <a:xfrm>
            <a:off x="6991671" y="5216170"/>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01BE8529-2433-462B-811F-256807209804}"/>
              </a:ext>
            </a:extLst>
          </p:cNvPr>
          <p:cNvSpPr/>
          <p:nvPr/>
        </p:nvSpPr>
        <p:spPr>
          <a:xfrm>
            <a:off x="8210729" y="5216170"/>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C307CFAC-A281-429F-9FD1-DE50D2FA6EBB}"/>
              </a:ext>
            </a:extLst>
          </p:cNvPr>
          <p:cNvSpPr/>
          <p:nvPr/>
        </p:nvSpPr>
        <p:spPr>
          <a:xfrm>
            <a:off x="8210729" y="5034639"/>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7" name="Connector: Curved 186">
            <a:extLst>
              <a:ext uri="{FF2B5EF4-FFF2-40B4-BE49-F238E27FC236}">
                <a16:creationId xmlns:a16="http://schemas.microsoft.com/office/drawing/2014/main" id="{74B15AD8-E8AE-4997-8E44-0F00726B6C66}"/>
              </a:ext>
            </a:extLst>
          </p:cNvPr>
          <p:cNvCxnSpPr>
            <a:cxnSpLocks/>
            <a:stCxn id="186" idx="2"/>
            <a:endCxn id="184" idx="0"/>
          </p:cNvCxnSpPr>
          <p:nvPr/>
        </p:nvCxnSpPr>
        <p:spPr>
          <a:xfrm rot="5400000">
            <a:off x="2603747" y="3874918"/>
            <a:ext cx="574426" cy="269795"/>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4" name="Connector: Curved 193">
            <a:extLst>
              <a:ext uri="{FF2B5EF4-FFF2-40B4-BE49-F238E27FC236}">
                <a16:creationId xmlns:a16="http://schemas.microsoft.com/office/drawing/2014/main" id="{F01FDDEB-5C5F-430B-A598-5FF9029473A5}"/>
              </a:ext>
            </a:extLst>
          </p:cNvPr>
          <p:cNvCxnSpPr>
            <a:cxnSpLocks/>
            <a:stCxn id="193" idx="0"/>
            <a:endCxn id="191" idx="2"/>
          </p:cNvCxnSpPr>
          <p:nvPr/>
        </p:nvCxnSpPr>
        <p:spPr>
          <a:xfrm rot="16200000" flipV="1">
            <a:off x="2861747" y="4760001"/>
            <a:ext cx="854839" cy="487845"/>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1" name="Connector: Curved 200">
            <a:extLst>
              <a:ext uri="{FF2B5EF4-FFF2-40B4-BE49-F238E27FC236}">
                <a16:creationId xmlns:a16="http://schemas.microsoft.com/office/drawing/2014/main" id="{6FB4F770-3723-4DFA-AD01-1EB14487943F}"/>
              </a:ext>
            </a:extLst>
          </p:cNvPr>
          <p:cNvCxnSpPr>
            <a:cxnSpLocks/>
            <a:stCxn id="186" idx="2"/>
            <a:endCxn id="200" idx="0"/>
          </p:cNvCxnSpPr>
          <p:nvPr/>
        </p:nvCxnSpPr>
        <p:spPr>
          <a:xfrm rot="16200000" flipH="1">
            <a:off x="3022371" y="3726087"/>
            <a:ext cx="571278" cy="564307"/>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4" name="Connector: Curved 203">
            <a:extLst>
              <a:ext uri="{FF2B5EF4-FFF2-40B4-BE49-F238E27FC236}">
                <a16:creationId xmlns:a16="http://schemas.microsoft.com/office/drawing/2014/main" id="{4F02031A-86BB-43CD-9AAB-0F3E46DE404F}"/>
              </a:ext>
            </a:extLst>
          </p:cNvPr>
          <p:cNvCxnSpPr>
            <a:cxnSpLocks/>
            <a:stCxn id="186" idx="2"/>
            <a:endCxn id="203" idx="0"/>
          </p:cNvCxnSpPr>
          <p:nvPr/>
        </p:nvCxnSpPr>
        <p:spPr>
          <a:xfrm rot="16200000" flipH="1">
            <a:off x="3458391" y="3290067"/>
            <a:ext cx="570922" cy="1435991"/>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08" name="Content Placeholder 2">
            <a:extLst>
              <a:ext uri="{FF2B5EF4-FFF2-40B4-BE49-F238E27FC236}">
                <a16:creationId xmlns:a16="http://schemas.microsoft.com/office/drawing/2014/main" id="{38FCE4E2-975A-469E-8FDE-CE0CB39B88C0}"/>
              </a:ext>
            </a:extLst>
          </p:cNvPr>
          <p:cNvSpPr txBox="1">
            <a:spLocks/>
          </p:cNvSpPr>
          <p:nvPr/>
        </p:nvSpPr>
        <p:spPr bwMode="auto">
          <a:xfrm>
            <a:off x="-15882" y="2314091"/>
            <a:ext cx="5439527" cy="88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C00000"/>
                </a:solidFill>
                <a:latin typeface="Times New Roman" panose="02020603050405020304" pitchFamily="18" charset="0"/>
                <a:cs typeface="Times New Roman" panose="02020603050405020304" pitchFamily="18" charset="0"/>
              </a:rPr>
              <a:t>Question</a:t>
            </a:r>
            <a:r>
              <a:rPr lang="fr-FR" sz="2700" kern="0" dirty="0">
                <a:solidFill>
                  <a:srgbClr val="000000"/>
                </a:solidFill>
                <a:latin typeface="Times New Roman" panose="02020603050405020304" pitchFamily="18" charset="0"/>
                <a:cs typeface="Times New Roman" panose="02020603050405020304" pitchFamily="18" charset="0"/>
              </a:rPr>
              <a:t> – Que serait la configuration électronique d’oxygène neutre?</a:t>
            </a:r>
            <a:r>
              <a:rPr lang="fr-CA" sz="3900" baseline="30000" dirty="0">
                <a:solidFill>
                  <a:srgbClr val="000000"/>
                </a:solidFill>
                <a:latin typeface="Times New Roman" panose="02020603050405020304" pitchFamily="18" charset="0"/>
                <a:ea typeface="Calibri" panose="020F0502020204030204" pitchFamily="34" charset="0"/>
              </a:rPr>
              <a:t> </a:t>
            </a:r>
          </a:p>
        </p:txBody>
      </p:sp>
      <p:cxnSp>
        <p:nvCxnSpPr>
          <p:cNvPr id="210" name="Connector: Curved 209">
            <a:extLst>
              <a:ext uri="{FF2B5EF4-FFF2-40B4-BE49-F238E27FC236}">
                <a16:creationId xmlns:a16="http://schemas.microsoft.com/office/drawing/2014/main" id="{ACC0F9C0-7AF8-4DBE-A0A1-D90FE0482D8A}"/>
              </a:ext>
            </a:extLst>
          </p:cNvPr>
          <p:cNvCxnSpPr>
            <a:cxnSpLocks/>
            <a:stCxn id="192" idx="0"/>
            <a:endCxn id="209" idx="2"/>
          </p:cNvCxnSpPr>
          <p:nvPr/>
        </p:nvCxnSpPr>
        <p:spPr>
          <a:xfrm rot="5400000" flipH="1" flipV="1">
            <a:off x="3325419" y="4789347"/>
            <a:ext cx="805160" cy="389825"/>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3" name="Connector: Curved 212">
            <a:extLst>
              <a:ext uri="{FF2B5EF4-FFF2-40B4-BE49-F238E27FC236}">
                <a16:creationId xmlns:a16="http://schemas.microsoft.com/office/drawing/2014/main" id="{27F4C81A-C0AC-49C4-BD59-711DD2B93235}"/>
              </a:ext>
            </a:extLst>
          </p:cNvPr>
          <p:cNvCxnSpPr>
            <a:cxnSpLocks/>
            <a:stCxn id="193" idx="0"/>
            <a:endCxn id="212" idx="2"/>
          </p:cNvCxnSpPr>
          <p:nvPr/>
        </p:nvCxnSpPr>
        <p:spPr>
          <a:xfrm rot="5400000" flipH="1" flipV="1">
            <a:off x="3743151" y="4366442"/>
            <a:ext cx="854839" cy="1274964"/>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37" name="Content Placeholder 2">
            <a:extLst>
              <a:ext uri="{FF2B5EF4-FFF2-40B4-BE49-F238E27FC236}">
                <a16:creationId xmlns:a16="http://schemas.microsoft.com/office/drawing/2014/main" id="{F0D65DD6-656D-49BF-AA55-BAB3F55CF80A}"/>
              </a:ext>
            </a:extLst>
          </p:cNvPr>
          <p:cNvSpPr txBox="1">
            <a:spLocks/>
          </p:cNvSpPr>
          <p:nvPr/>
        </p:nvSpPr>
        <p:spPr bwMode="auto">
          <a:xfrm>
            <a:off x="545919" y="4231747"/>
            <a:ext cx="910995" cy="85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CA" sz="5400" dirty="0">
                <a:solidFill>
                  <a:srgbClr val="000000"/>
                </a:solidFill>
                <a:latin typeface="Times New Roman" panose="02020603050405020304" pitchFamily="18" charset="0"/>
                <a:ea typeface="Calibri" panose="020F0502020204030204" pitchFamily="34" charset="0"/>
              </a:rPr>
              <a:t>O</a:t>
            </a:r>
            <a:r>
              <a:rPr lang="fr-CA" sz="5400" baseline="30000" dirty="0">
                <a:solidFill>
                  <a:srgbClr val="000000"/>
                </a:solidFill>
                <a:latin typeface="Times New Roman" panose="02020603050405020304" pitchFamily="18" charset="0"/>
                <a:ea typeface="Calibri" panose="020F0502020204030204" pitchFamily="34" charset="0"/>
              </a:rPr>
              <a:t> </a:t>
            </a:r>
          </a:p>
        </p:txBody>
      </p:sp>
      <p:sp>
        <p:nvSpPr>
          <p:cNvPr id="239" name="Content Placeholder 2">
            <a:extLst>
              <a:ext uri="{FF2B5EF4-FFF2-40B4-BE49-F238E27FC236}">
                <a16:creationId xmlns:a16="http://schemas.microsoft.com/office/drawing/2014/main" id="{F94F5D9C-DAF8-4090-8D01-AADDF0B85BC9}"/>
              </a:ext>
            </a:extLst>
          </p:cNvPr>
          <p:cNvSpPr txBox="1">
            <a:spLocks/>
          </p:cNvSpPr>
          <p:nvPr/>
        </p:nvSpPr>
        <p:spPr bwMode="auto">
          <a:xfrm>
            <a:off x="317373" y="4851143"/>
            <a:ext cx="1368086" cy="54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oxygène</a:t>
            </a:r>
            <a:r>
              <a:rPr lang="fr-CA" sz="3900" baseline="30000" dirty="0">
                <a:solidFill>
                  <a:srgbClr val="000000"/>
                </a:solidFill>
                <a:latin typeface="Times New Roman" panose="02020603050405020304" pitchFamily="18" charset="0"/>
                <a:ea typeface="Calibri" panose="020F0502020204030204" pitchFamily="34" charset="0"/>
              </a:rPr>
              <a:t> </a:t>
            </a:r>
          </a:p>
        </p:txBody>
      </p:sp>
      <p:sp>
        <p:nvSpPr>
          <p:cNvPr id="241" name="Content Placeholder 2">
            <a:extLst>
              <a:ext uri="{FF2B5EF4-FFF2-40B4-BE49-F238E27FC236}">
                <a16:creationId xmlns:a16="http://schemas.microsoft.com/office/drawing/2014/main" id="{D9C70E92-298E-4B86-B144-E2ABDB0840A5}"/>
              </a:ext>
            </a:extLst>
          </p:cNvPr>
          <p:cNvSpPr txBox="1">
            <a:spLocks/>
          </p:cNvSpPr>
          <p:nvPr/>
        </p:nvSpPr>
        <p:spPr bwMode="auto">
          <a:xfrm>
            <a:off x="171904" y="3980794"/>
            <a:ext cx="496263" cy="469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8</a:t>
            </a:r>
            <a:endParaRPr lang="en-US" sz="2700" kern="0" dirty="0">
              <a:solidFill>
                <a:srgbClr val="000000"/>
              </a:solidFill>
            </a:endParaRPr>
          </a:p>
        </p:txBody>
      </p:sp>
      <p:sp>
        <p:nvSpPr>
          <p:cNvPr id="242" name="Content Placeholder 2">
            <a:extLst>
              <a:ext uri="{FF2B5EF4-FFF2-40B4-BE49-F238E27FC236}">
                <a16:creationId xmlns:a16="http://schemas.microsoft.com/office/drawing/2014/main" id="{4BBD0FEE-B55E-447F-90AA-C8A17CE82978}"/>
              </a:ext>
            </a:extLst>
          </p:cNvPr>
          <p:cNvSpPr txBox="1">
            <a:spLocks/>
          </p:cNvSpPr>
          <p:nvPr/>
        </p:nvSpPr>
        <p:spPr bwMode="auto">
          <a:xfrm>
            <a:off x="1173122" y="3980794"/>
            <a:ext cx="667483" cy="469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2-</a:t>
            </a:r>
            <a:endParaRPr lang="en-US" sz="2700" kern="0" dirty="0">
              <a:solidFill>
                <a:srgbClr val="000000"/>
              </a:solidFill>
            </a:endParaRPr>
          </a:p>
        </p:txBody>
      </p:sp>
      <p:sp>
        <p:nvSpPr>
          <p:cNvPr id="243" name="Content Placeholder 2">
            <a:extLst>
              <a:ext uri="{FF2B5EF4-FFF2-40B4-BE49-F238E27FC236}">
                <a16:creationId xmlns:a16="http://schemas.microsoft.com/office/drawing/2014/main" id="{085D6B73-890F-411D-B6E6-0EB709747AA9}"/>
              </a:ext>
            </a:extLst>
          </p:cNvPr>
          <p:cNvSpPr txBox="1">
            <a:spLocks/>
          </p:cNvSpPr>
          <p:nvPr/>
        </p:nvSpPr>
        <p:spPr bwMode="auto">
          <a:xfrm>
            <a:off x="545919" y="5196111"/>
            <a:ext cx="910994" cy="469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16,0</a:t>
            </a:r>
            <a:endParaRPr lang="en-US" sz="2700" kern="0" dirty="0">
              <a:solidFill>
                <a:srgbClr val="000000"/>
              </a:solidFill>
            </a:endParaRPr>
          </a:p>
        </p:txBody>
      </p:sp>
      <p:sp>
        <p:nvSpPr>
          <p:cNvPr id="244" name="Content Placeholder 2">
            <a:extLst>
              <a:ext uri="{FF2B5EF4-FFF2-40B4-BE49-F238E27FC236}">
                <a16:creationId xmlns:a16="http://schemas.microsoft.com/office/drawing/2014/main" id="{4E203338-7DDC-4D02-8A65-0CD2F2BD268E}"/>
              </a:ext>
            </a:extLst>
          </p:cNvPr>
          <p:cNvSpPr txBox="1">
            <a:spLocks/>
          </p:cNvSpPr>
          <p:nvPr/>
        </p:nvSpPr>
        <p:spPr bwMode="auto">
          <a:xfrm>
            <a:off x="-24588" y="3131119"/>
            <a:ext cx="1795911" cy="54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3300"/>
                </a:solidFill>
                <a:latin typeface="Times New Roman" panose="02020603050405020304" pitchFamily="18" charset="0"/>
                <a:cs typeface="Times New Roman" panose="02020603050405020304" pitchFamily="18" charset="0"/>
              </a:rPr>
              <a:t>Réponse</a:t>
            </a:r>
            <a:r>
              <a:rPr lang="fr-FR" sz="2700" kern="0" dirty="0">
                <a:solidFill>
                  <a:srgbClr val="000000"/>
                </a:solidFill>
                <a:latin typeface="Times New Roman" panose="02020603050405020304" pitchFamily="18" charset="0"/>
                <a:cs typeface="Times New Roman" panose="02020603050405020304" pitchFamily="18" charset="0"/>
              </a:rPr>
              <a:t> – </a:t>
            </a:r>
            <a:endParaRPr lang="fr-CA" sz="3900" baseline="300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5146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8"/>
                                        </p:tgtEl>
                                        <p:attrNameLst>
                                          <p:attrName>style.visibility</p:attrName>
                                        </p:attrNameLst>
                                      </p:cBhvr>
                                      <p:to>
                                        <p:strVal val="visible"/>
                                      </p:to>
                                    </p:set>
                                    <p:anim calcmode="lin" valueType="num">
                                      <p:cBhvr additive="base">
                                        <p:cTn id="7" dur="500" fill="hold"/>
                                        <p:tgtEl>
                                          <p:spTgt spid="208"/>
                                        </p:tgtEl>
                                        <p:attrNameLst>
                                          <p:attrName>ppt_x</p:attrName>
                                        </p:attrNameLst>
                                      </p:cBhvr>
                                      <p:tavLst>
                                        <p:tav tm="0">
                                          <p:val>
                                            <p:strVal val="#ppt_x"/>
                                          </p:val>
                                        </p:tav>
                                        <p:tav tm="100000">
                                          <p:val>
                                            <p:strVal val="#ppt_x"/>
                                          </p:val>
                                        </p:tav>
                                      </p:tavLst>
                                    </p:anim>
                                    <p:anim calcmode="lin" valueType="num">
                                      <p:cBhvr additive="base">
                                        <p:cTn id="8"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4"/>
                                        </p:tgtEl>
                                        <p:attrNameLst>
                                          <p:attrName>style.visibility</p:attrName>
                                        </p:attrNameLst>
                                      </p:cBhvr>
                                      <p:to>
                                        <p:strVal val="visible"/>
                                      </p:to>
                                    </p:set>
                                    <p:anim calcmode="lin" valueType="num">
                                      <p:cBhvr additive="base">
                                        <p:cTn id="13" dur="500" fill="hold"/>
                                        <p:tgtEl>
                                          <p:spTgt spid="244"/>
                                        </p:tgtEl>
                                        <p:attrNameLst>
                                          <p:attrName>ppt_x</p:attrName>
                                        </p:attrNameLst>
                                      </p:cBhvr>
                                      <p:tavLst>
                                        <p:tav tm="0">
                                          <p:val>
                                            <p:strVal val="#ppt_x"/>
                                          </p:val>
                                        </p:tav>
                                        <p:tav tm="100000">
                                          <p:val>
                                            <p:strVal val="#ppt_x"/>
                                          </p:val>
                                        </p:tav>
                                      </p:tavLst>
                                    </p:anim>
                                    <p:anim calcmode="lin" valueType="num">
                                      <p:cBhvr additive="base">
                                        <p:cTn id="14" dur="500" fill="hold"/>
                                        <p:tgtEl>
                                          <p:spTgt spid="24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8"/>
                                        </p:tgtEl>
                                        <p:attrNameLst>
                                          <p:attrName>style.visibility</p:attrName>
                                        </p:attrNameLst>
                                      </p:cBhvr>
                                      <p:to>
                                        <p:strVal val="visible"/>
                                      </p:to>
                                    </p:set>
                                    <p:anim calcmode="lin" valueType="num">
                                      <p:cBhvr additive="base">
                                        <p:cTn id="19" dur="500" fill="hold"/>
                                        <p:tgtEl>
                                          <p:spTgt spid="238"/>
                                        </p:tgtEl>
                                        <p:attrNameLst>
                                          <p:attrName>ppt_x</p:attrName>
                                        </p:attrNameLst>
                                      </p:cBhvr>
                                      <p:tavLst>
                                        <p:tav tm="0">
                                          <p:val>
                                            <p:strVal val="#ppt_x"/>
                                          </p:val>
                                        </p:tav>
                                        <p:tav tm="100000">
                                          <p:val>
                                            <p:strVal val="#ppt_x"/>
                                          </p:val>
                                        </p:tav>
                                      </p:tavLst>
                                    </p:anim>
                                    <p:anim calcmode="lin" valueType="num">
                                      <p:cBhvr additive="base">
                                        <p:cTn id="20" dur="500" fill="hold"/>
                                        <p:tgtEl>
                                          <p:spTgt spid="23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7"/>
                                        </p:tgtEl>
                                        <p:attrNameLst>
                                          <p:attrName>style.visibility</p:attrName>
                                        </p:attrNameLst>
                                      </p:cBhvr>
                                      <p:to>
                                        <p:strVal val="visible"/>
                                      </p:to>
                                    </p:set>
                                    <p:anim calcmode="lin" valueType="num">
                                      <p:cBhvr additive="base">
                                        <p:cTn id="23" dur="500" fill="hold"/>
                                        <p:tgtEl>
                                          <p:spTgt spid="237"/>
                                        </p:tgtEl>
                                        <p:attrNameLst>
                                          <p:attrName>ppt_x</p:attrName>
                                        </p:attrNameLst>
                                      </p:cBhvr>
                                      <p:tavLst>
                                        <p:tav tm="0">
                                          <p:val>
                                            <p:strVal val="#ppt_x"/>
                                          </p:val>
                                        </p:tav>
                                        <p:tav tm="100000">
                                          <p:val>
                                            <p:strVal val="#ppt_x"/>
                                          </p:val>
                                        </p:tav>
                                      </p:tavLst>
                                    </p:anim>
                                    <p:anim calcmode="lin" valueType="num">
                                      <p:cBhvr additive="base">
                                        <p:cTn id="24" dur="500" fill="hold"/>
                                        <p:tgtEl>
                                          <p:spTgt spid="23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9"/>
                                        </p:tgtEl>
                                        <p:attrNameLst>
                                          <p:attrName>style.visibility</p:attrName>
                                        </p:attrNameLst>
                                      </p:cBhvr>
                                      <p:to>
                                        <p:strVal val="visible"/>
                                      </p:to>
                                    </p:set>
                                    <p:anim calcmode="lin" valueType="num">
                                      <p:cBhvr additive="base">
                                        <p:cTn id="27" dur="500" fill="hold"/>
                                        <p:tgtEl>
                                          <p:spTgt spid="239"/>
                                        </p:tgtEl>
                                        <p:attrNameLst>
                                          <p:attrName>ppt_x</p:attrName>
                                        </p:attrNameLst>
                                      </p:cBhvr>
                                      <p:tavLst>
                                        <p:tav tm="0">
                                          <p:val>
                                            <p:strVal val="#ppt_x"/>
                                          </p:val>
                                        </p:tav>
                                        <p:tav tm="100000">
                                          <p:val>
                                            <p:strVal val="#ppt_x"/>
                                          </p:val>
                                        </p:tav>
                                      </p:tavLst>
                                    </p:anim>
                                    <p:anim calcmode="lin" valueType="num">
                                      <p:cBhvr additive="base">
                                        <p:cTn id="28" dur="500" fill="hold"/>
                                        <p:tgtEl>
                                          <p:spTgt spid="23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1"/>
                                        </p:tgtEl>
                                        <p:attrNameLst>
                                          <p:attrName>style.visibility</p:attrName>
                                        </p:attrNameLst>
                                      </p:cBhvr>
                                      <p:to>
                                        <p:strVal val="visible"/>
                                      </p:to>
                                    </p:set>
                                    <p:anim calcmode="lin" valueType="num">
                                      <p:cBhvr additive="base">
                                        <p:cTn id="31" dur="500" fill="hold"/>
                                        <p:tgtEl>
                                          <p:spTgt spid="241"/>
                                        </p:tgtEl>
                                        <p:attrNameLst>
                                          <p:attrName>ppt_x</p:attrName>
                                        </p:attrNameLst>
                                      </p:cBhvr>
                                      <p:tavLst>
                                        <p:tav tm="0">
                                          <p:val>
                                            <p:strVal val="#ppt_x"/>
                                          </p:val>
                                        </p:tav>
                                        <p:tav tm="100000">
                                          <p:val>
                                            <p:strVal val="#ppt_x"/>
                                          </p:val>
                                        </p:tav>
                                      </p:tavLst>
                                    </p:anim>
                                    <p:anim calcmode="lin" valueType="num">
                                      <p:cBhvr additive="base">
                                        <p:cTn id="32" dur="500" fill="hold"/>
                                        <p:tgtEl>
                                          <p:spTgt spid="24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42"/>
                                        </p:tgtEl>
                                        <p:attrNameLst>
                                          <p:attrName>style.visibility</p:attrName>
                                        </p:attrNameLst>
                                      </p:cBhvr>
                                      <p:to>
                                        <p:strVal val="visible"/>
                                      </p:to>
                                    </p:set>
                                    <p:anim calcmode="lin" valueType="num">
                                      <p:cBhvr additive="base">
                                        <p:cTn id="35" dur="500" fill="hold"/>
                                        <p:tgtEl>
                                          <p:spTgt spid="242"/>
                                        </p:tgtEl>
                                        <p:attrNameLst>
                                          <p:attrName>ppt_x</p:attrName>
                                        </p:attrNameLst>
                                      </p:cBhvr>
                                      <p:tavLst>
                                        <p:tav tm="0">
                                          <p:val>
                                            <p:strVal val="#ppt_x"/>
                                          </p:val>
                                        </p:tav>
                                        <p:tav tm="100000">
                                          <p:val>
                                            <p:strVal val="#ppt_x"/>
                                          </p:val>
                                        </p:tav>
                                      </p:tavLst>
                                    </p:anim>
                                    <p:anim calcmode="lin" valueType="num">
                                      <p:cBhvr additive="base">
                                        <p:cTn id="36" dur="500" fill="hold"/>
                                        <p:tgtEl>
                                          <p:spTgt spid="24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3"/>
                                        </p:tgtEl>
                                        <p:attrNameLst>
                                          <p:attrName>style.visibility</p:attrName>
                                        </p:attrNameLst>
                                      </p:cBhvr>
                                      <p:to>
                                        <p:strVal val="visible"/>
                                      </p:to>
                                    </p:set>
                                    <p:anim calcmode="lin" valueType="num">
                                      <p:cBhvr additive="base">
                                        <p:cTn id="39" dur="500" fill="hold"/>
                                        <p:tgtEl>
                                          <p:spTgt spid="243"/>
                                        </p:tgtEl>
                                        <p:attrNameLst>
                                          <p:attrName>ppt_x</p:attrName>
                                        </p:attrNameLst>
                                      </p:cBhvr>
                                      <p:tavLst>
                                        <p:tav tm="0">
                                          <p:val>
                                            <p:strVal val="#ppt_x"/>
                                          </p:val>
                                        </p:tav>
                                        <p:tav tm="100000">
                                          <p:val>
                                            <p:strVal val="#ppt_x"/>
                                          </p:val>
                                        </p:tav>
                                      </p:tavLst>
                                    </p:anim>
                                    <p:anim calcmode="lin" valueType="num">
                                      <p:cBhvr additive="base">
                                        <p:cTn id="40" dur="500" fill="hold"/>
                                        <p:tgtEl>
                                          <p:spTgt spid="24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4"/>
                                        </p:tgtEl>
                                        <p:attrNameLst>
                                          <p:attrName>style.visibility</p:attrName>
                                        </p:attrNameLst>
                                      </p:cBhvr>
                                      <p:to>
                                        <p:strVal val="visible"/>
                                      </p:to>
                                    </p:set>
                                    <p:anim calcmode="lin" valueType="num">
                                      <p:cBhvr additive="base">
                                        <p:cTn id="45" dur="500" fill="hold"/>
                                        <p:tgtEl>
                                          <p:spTgt spid="74"/>
                                        </p:tgtEl>
                                        <p:attrNameLst>
                                          <p:attrName>ppt_x</p:attrName>
                                        </p:attrNameLst>
                                      </p:cBhvr>
                                      <p:tavLst>
                                        <p:tav tm="0">
                                          <p:val>
                                            <p:strVal val="#ppt_x"/>
                                          </p:val>
                                        </p:tav>
                                        <p:tav tm="100000">
                                          <p:val>
                                            <p:strVal val="#ppt_x"/>
                                          </p:val>
                                        </p:tav>
                                      </p:tavLst>
                                    </p:anim>
                                    <p:anim calcmode="lin" valueType="num">
                                      <p:cBhvr additive="base">
                                        <p:cTn id="46" dur="500" fill="hold"/>
                                        <p:tgtEl>
                                          <p:spTgt spid="7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additive="base">
                                        <p:cTn id="49" dur="500" fill="hold"/>
                                        <p:tgtEl>
                                          <p:spTgt spid="76"/>
                                        </p:tgtEl>
                                        <p:attrNameLst>
                                          <p:attrName>ppt_x</p:attrName>
                                        </p:attrNameLst>
                                      </p:cBhvr>
                                      <p:tavLst>
                                        <p:tav tm="0">
                                          <p:val>
                                            <p:strVal val="#ppt_x"/>
                                          </p:val>
                                        </p:tav>
                                        <p:tav tm="100000">
                                          <p:val>
                                            <p:strVal val="#ppt_x"/>
                                          </p:val>
                                        </p:tav>
                                      </p:tavLst>
                                    </p:anim>
                                    <p:anim calcmode="lin" valueType="num">
                                      <p:cBhvr additive="base">
                                        <p:cTn id="50" dur="500" fill="hold"/>
                                        <p:tgtEl>
                                          <p:spTgt spid="76"/>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additive="base">
                                        <p:cTn id="53" dur="500" fill="hold"/>
                                        <p:tgtEl>
                                          <p:spTgt spid="80"/>
                                        </p:tgtEl>
                                        <p:attrNameLst>
                                          <p:attrName>ppt_x</p:attrName>
                                        </p:attrNameLst>
                                      </p:cBhvr>
                                      <p:tavLst>
                                        <p:tav tm="0">
                                          <p:val>
                                            <p:strVal val="#ppt_x"/>
                                          </p:val>
                                        </p:tav>
                                        <p:tav tm="100000">
                                          <p:val>
                                            <p:strVal val="#ppt_x"/>
                                          </p:val>
                                        </p:tav>
                                      </p:tavLst>
                                    </p:anim>
                                    <p:anim calcmode="lin" valueType="num">
                                      <p:cBhvr additive="base">
                                        <p:cTn id="54" dur="500" fill="hold"/>
                                        <p:tgtEl>
                                          <p:spTgt spid="80"/>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81"/>
                                        </p:tgtEl>
                                        <p:attrNameLst>
                                          <p:attrName>style.visibility</p:attrName>
                                        </p:attrNameLst>
                                      </p:cBhvr>
                                      <p:to>
                                        <p:strVal val="visible"/>
                                      </p:to>
                                    </p:set>
                                    <p:anim calcmode="lin" valueType="num">
                                      <p:cBhvr additive="base">
                                        <p:cTn id="57" dur="500" fill="hold"/>
                                        <p:tgtEl>
                                          <p:spTgt spid="81"/>
                                        </p:tgtEl>
                                        <p:attrNameLst>
                                          <p:attrName>ppt_x</p:attrName>
                                        </p:attrNameLst>
                                      </p:cBhvr>
                                      <p:tavLst>
                                        <p:tav tm="0">
                                          <p:val>
                                            <p:strVal val="#ppt_x"/>
                                          </p:val>
                                        </p:tav>
                                        <p:tav tm="100000">
                                          <p:val>
                                            <p:strVal val="#ppt_x"/>
                                          </p:val>
                                        </p:tav>
                                      </p:tavLst>
                                    </p:anim>
                                    <p:anim calcmode="lin" valueType="num">
                                      <p:cBhvr additive="base">
                                        <p:cTn id="58" dur="500" fill="hold"/>
                                        <p:tgtEl>
                                          <p:spTgt spid="8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82"/>
                                        </p:tgtEl>
                                        <p:attrNameLst>
                                          <p:attrName>style.visibility</p:attrName>
                                        </p:attrNameLst>
                                      </p:cBhvr>
                                      <p:to>
                                        <p:strVal val="visible"/>
                                      </p:to>
                                    </p:set>
                                    <p:anim calcmode="lin" valueType="num">
                                      <p:cBhvr additive="base">
                                        <p:cTn id="61" dur="500" fill="hold"/>
                                        <p:tgtEl>
                                          <p:spTgt spid="82"/>
                                        </p:tgtEl>
                                        <p:attrNameLst>
                                          <p:attrName>ppt_x</p:attrName>
                                        </p:attrNameLst>
                                      </p:cBhvr>
                                      <p:tavLst>
                                        <p:tav tm="0">
                                          <p:val>
                                            <p:strVal val="#ppt_x"/>
                                          </p:val>
                                        </p:tav>
                                        <p:tav tm="100000">
                                          <p:val>
                                            <p:strVal val="#ppt_x"/>
                                          </p:val>
                                        </p:tav>
                                      </p:tavLst>
                                    </p:anim>
                                    <p:anim calcmode="lin" valueType="num">
                                      <p:cBhvr additive="base">
                                        <p:cTn id="62" dur="500" fill="hold"/>
                                        <p:tgtEl>
                                          <p:spTgt spid="82"/>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83"/>
                                        </p:tgtEl>
                                        <p:attrNameLst>
                                          <p:attrName>style.visibility</p:attrName>
                                        </p:attrNameLst>
                                      </p:cBhvr>
                                      <p:to>
                                        <p:strVal val="visible"/>
                                      </p:to>
                                    </p:set>
                                    <p:anim calcmode="lin" valueType="num">
                                      <p:cBhvr additive="base">
                                        <p:cTn id="65" dur="500" fill="hold"/>
                                        <p:tgtEl>
                                          <p:spTgt spid="83"/>
                                        </p:tgtEl>
                                        <p:attrNameLst>
                                          <p:attrName>ppt_x</p:attrName>
                                        </p:attrNameLst>
                                      </p:cBhvr>
                                      <p:tavLst>
                                        <p:tav tm="0">
                                          <p:val>
                                            <p:strVal val="#ppt_x"/>
                                          </p:val>
                                        </p:tav>
                                        <p:tav tm="100000">
                                          <p:val>
                                            <p:strVal val="#ppt_x"/>
                                          </p:val>
                                        </p:tav>
                                      </p:tavLst>
                                    </p:anim>
                                    <p:anim calcmode="lin" valueType="num">
                                      <p:cBhvr additive="base">
                                        <p:cTn id="66" dur="500" fill="hold"/>
                                        <p:tgtEl>
                                          <p:spTgt spid="83"/>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84"/>
                                        </p:tgtEl>
                                        <p:attrNameLst>
                                          <p:attrName>style.visibility</p:attrName>
                                        </p:attrNameLst>
                                      </p:cBhvr>
                                      <p:to>
                                        <p:strVal val="visible"/>
                                      </p:to>
                                    </p:set>
                                    <p:anim calcmode="lin" valueType="num">
                                      <p:cBhvr additive="base">
                                        <p:cTn id="69" dur="500" fill="hold"/>
                                        <p:tgtEl>
                                          <p:spTgt spid="84"/>
                                        </p:tgtEl>
                                        <p:attrNameLst>
                                          <p:attrName>ppt_x</p:attrName>
                                        </p:attrNameLst>
                                      </p:cBhvr>
                                      <p:tavLst>
                                        <p:tav tm="0">
                                          <p:val>
                                            <p:strVal val="#ppt_x"/>
                                          </p:val>
                                        </p:tav>
                                        <p:tav tm="100000">
                                          <p:val>
                                            <p:strVal val="#ppt_x"/>
                                          </p:val>
                                        </p:tav>
                                      </p:tavLst>
                                    </p:anim>
                                    <p:anim calcmode="lin" valueType="num">
                                      <p:cBhvr additive="base">
                                        <p:cTn id="70" dur="500" fill="hold"/>
                                        <p:tgtEl>
                                          <p:spTgt spid="84"/>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85"/>
                                        </p:tgtEl>
                                        <p:attrNameLst>
                                          <p:attrName>style.visibility</p:attrName>
                                        </p:attrNameLst>
                                      </p:cBhvr>
                                      <p:to>
                                        <p:strVal val="visible"/>
                                      </p:to>
                                    </p:set>
                                    <p:anim calcmode="lin" valueType="num">
                                      <p:cBhvr additive="base">
                                        <p:cTn id="73" dur="500" fill="hold"/>
                                        <p:tgtEl>
                                          <p:spTgt spid="85"/>
                                        </p:tgtEl>
                                        <p:attrNameLst>
                                          <p:attrName>ppt_x</p:attrName>
                                        </p:attrNameLst>
                                      </p:cBhvr>
                                      <p:tavLst>
                                        <p:tav tm="0">
                                          <p:val>
                                            <p:strVal val="#ppt_x"/>
                                          </p:val>
                                        </p:tav>
                                        <p:tav tm="100000">
                                          <p:val>
                                            <p:strVal val="#ppt_x"/>
                                          </p:val>
                                        </p:tav>
                                      </p:tavLst>
                                    </p:anim>
                                    <p:anim calcmode="lin" valueType="num">
                                      <p:cBhvr additive="base">
                                        <p:cTn id="74" dur="500" fill="hold"/>
                                        <p:tgtEl>
                                          <p:spTgt spid="85"/>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87"/>
                                        </p:tgtEl>
                                        <p:attrNameLst>
                                          <p:attrName>style.visibility</p:attrName>
                                        </p:attrNameLst>
                                      </p:cBhvr>
                                      <p:to>
                                        <p:strVal val="visible"/>
                                      </p:to>
                                    </p:set>
                                    <p:anim calcmode="lin" valueType="num">
                                      <p:cBhvr additive="base">
                                        <p:cTn id="77" dur="500" fill="hold"/>
                                        <p:tgtEl>
                                          <p:spTgt spid="87"/>
                                        </p:tgtEl>
                                        <p:attrNameLst>
                                          <p:attrName>ppt_x</p:attrName>
                                        </p:attrNameLst>
                                      </p:cBhvr>
                                      <p:tavLst>
                                        <p:tav tm="0">
                                          <p:val>
                                            <p:strVal val="#ppt_x"/>
                                          </p:val>
                                        </p:tav>
                                        <p:tav tm="100000">
                                          <p:val>
                                            <p:strVal val="#ppt_x"/>
                                          </p:val>
                                        </p:tav>
                                      </p:tavLst>
                                    </p:anim>
                                    <p:anim calcmode="lin" valueType="num">
                                      <p:cBhvr additive="base">
                                        <p:cTn id="78" dur="500" fill="hold"/>
                                        <p:tgtEl>
                                          <p:spTgt spid="87"/>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89"/>
                                        </p:tgtEl>
                                        <p:attrNameLst>
                                          <p:attrName>style.visibility</p:attrName>
                                        </p:attrNameLst>
                                      </p:cBhvr>
                                      <p:to>
                                        <p:strVal val="visible"/>
                                      </p:to>
                                    </p:set>
                                    <p:anim calcmode="lin" valueType="num">
                                      <p:cBhvr additive="base">
                                        <p:cTn id="85" dur="500" fill="hold"/>
                                        <p:tgtEl>
                                          <p:spTgt spid="89"/>
                                        </p:tgtEl>
                                        <p:attrNameLst>
                                          <p:attrName>ppt_x</p:attrName>
                                        </p:attrNameLst>
                                      </p:cBhvr>
                                      <p:tavLst>
                                        <p:tav tm="0">
                                          <p:val>
                                            <p:strVal val="#ppt_x"/>
                                          </p:val>
                                        </p:tav>
                                        <p:tav tm="100000">
                                          <p:val>
                                            <p:strVal val="#ppt_x"/>
                                          </p:val>
                                        </p:tav>
                                      </p:tavLst>
                                    </p:anim>
                                    <p:anim calcmode="lin" valueType="num">
                                      <p:cBhvr additive="base">
                                        <p:cTn id="86" dur="500" fill="hold"/>
                                        <p:tgtEl>
                                          <p:spTgt spid="89"/>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10"/>
                                        </p:tgtEl>
                                        <p:attrNameLst>
                                          <p:attrName>style.visibility</p:attrName>
                                        </p:attrNameLst>
                                      </p:cBhvr>
                                      <p:to>
                                        <p:strVal val="visible"/>
                                      </p:to>
                                    </p:set>
                                    <p:anim calcmode="lin" valueType="num">
                                      <p:cBhvr additive="base">
                                        <p:cTn id="89" dur="500" fill="hold"/>
                                        <p:tgtEl>
                                          <p:spTgt spid="110"/>
                                        </p:tgtEl>
                                        <p:attrNameLst>
                                          <p:attrName>ppt_x</p:attrName>
                                        </p:attrNameLst>
                                      </p:cBhvr>
                                      <p:tavLst>
                                        <p:tav tm="0">
                                          <p:val>
                                            <p:strVal val="#ppt_x"/>
                                          </p:val>
                                        </p:tav>
                                        <p:tav tm="100000">
                                          <p:val>
                                            <p:strVal val="#ppt_x"/>
                                          </p:val>
                                        </p:tav>
                                      </p:tavLst>
                                    </p:anim>
                                    <p:anim calcmode="lin" valueType="num">
                                      <p:cBhvr additive="base">
                                        <p:cTn id="90" dur="500" fill="hold"/>
                                        <p:tgtEl>
                                          <p:spTgt spid="110"/>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111"/>
                                        </p:tgtEl>
                                        <p:attrNameLst>
                                          <p:attrName>style.visibility</p:attrName>
                                        </p:attrNameLst>
                                      </p:cBhvr>
                                      <p:to>
                                        <p:strVal val="visible"/>
                                      </p:to>
                                    </p:set>
                                    <p:anim calcmode="lin" valueType="num">
                                      <p:cBhvr additive="base">
                                        <p:cTn id="93" dur="500" fill="hold"/>
                                        <p:tgtEl>
                                          <p:spTgt spid="111"/>
                                        </p:tgtEl>
                                        <p:attrNameLst>
                                          <p:attrName>ppt_x</p:attrName>
                                        </p:attrNameLst>
                                      </p:cBhvr>
                                      <p:tavLst>
                                        <p:tav tm="0">
                                          <p:val>
                                            <p:strVal val="#ppt_x"/>
                                          </p:val>
                                        </p:tav>
                                        <p:tav tm="100000">
                                          <p:val>
                                            <p:strVal val="#ppt_x"/>
                                          </p:val>
                                        </p:tav>
                                      </p:tavLst>
                                    </p:anim>
                                    <p:anim calcmode="lin" valueType="num">
                                      <p:cBhvr additive="base">
                                        <p:cTn id="94" dur="500" fill="hold"/>
                                        <p:tgtEl>
                                          <p:spTgt spid="111"/>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13"/>
                                        </p:tgtEl>
                                        <p:attrNameLst>
                                          <p:attrName>style.visibility</p:attrName>
                                        </p:attrNameLst>
                                      </p:cBhvr>
                                      <p:to>
                                        <p:strVal val="visible"/>
                                      </p:to>
                                    </p:set>
                                    <p:anim calcmode="lin" valueType="num">
                                      <p:cBhvr additive="base">
                                        <p:cTn id="97" dur="500" fill="hold"/>
                                        <p:tgtEl>
                                          <p:spTgt spid="113"/>
                                        </p:tgtEl>
                                        <p:attrNameLst>
                                          <p:attrName>ppt_x</p:attrName>
                                        </p:attrNameLst>
                                      </p:cBhvr>
                                      <p:tavLst>
                                        <p:tav tm="0">
                                          <p:val>
                                            <p:strVal val="#ppt_x"/>
                                          </p:val>
                                        </p:tav>
                                        <p:tav tm="100000">
                                          <p:val>
                                            <p:strVal val="#ppt_x"/>
                                          </p:val>
                                        </p:tav>
                                      </p:tavLst>
                                    </p:anim>
                                    <p:anim calcmode="lin" valueType="num">
                                      <p:cBhvr additive="base">
                                        <p:cTn id="98" dur="500" fill="hold"/>
                                        <p:tgtEl>
                                          <p:spTgt spid="113"/>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14"/>
                                        </p:tgtEl>
                                        <p:attrNameLst>
                                          <p:attrName>style.visibility</p:attrName>
                                        </p:attrNameLst>
                                      </p:cBhvr>
                                      <p:to>
                                        <p:strVal val="visible"/>
                                      </p:to>
                                    </p:set>
                                    <p:anim calcmode="lin" valueType="num">
                                      <p:cBhvr additive="base">
                                        <p:cTn id="101" dur="500" fill="hold"/>
                                        <p:tgtEl>
                                          <p:spTgt spid="114"/>
                                        </p:tgtEl>
                                        <p:attrNameLst>
                                          <p:attrName>ppt_x</p:attrName>
                                        </p:attrNameLst>
                                      </p:cBhvr>
                                      <p:tavLst>
                                        <p:tav tm="0">
                                          <p:val>
                                            <p:strVal val="#ppt_x"/>
                                          </p:val>
                                        </p:tav>
                                        <p:tav tm="100000">
                                          <p:val>
                                            <p:strVal val="#ppt_x"/>
                                          </p:val>
                                        </p:tav>
                                      </p:tavLst>
                                    </p:anim>
                                    <p:anim calcmode="lin" valueType="num">
                                      <p:cBhvr additive="base">
                                        <p:cTn id="102" dur="500" fill="hold"/>
                                        <p:tgtEl>
                                          <p:spTgt spid="114"/>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141"/>
                                        </p:tgtEl>
                                        <p:attrNameLst>
                                          <p:attrName>style.visibility</p:attrName>
                                        </p:attrNameLst>
                                      </p:cBhvr>
                                      <p:to>
                                        <p:strVal val="visible"/>
                                      </p:to>
                                    </p:set>
                                    <p:anim calcmode="lin" valueType="num">
                                      <p:cBhvr additive="base">
                                        <p:cTn id="105" dur="500" fill="hold"/>
                                        <p:tgtEl>
                                          <p:spTgt spid="141"/>
                                        </p:tgtEl>
                                        <p:attrNameLst>
                                          <p:attrName>ppt_x</p:attrName>
                                        </p:attrNameLst>
                                      </p:cBhvr>
                                      <p:tavLst>
                                        <p:tav tm="0">
                                          <p:val>
                                            <p:strVal val="#ppt_x"/>
                                          </p:val>
                                        </p:tav>
                                        <p:tav tm="100000">
                                          <p:val>
                                            <p:strVal val="#ppt_x"/>
                                          </p:val>
                                        </p:tav>
                                      </p:tavLst>
                                    </p:anim>
                                    <p:anim calcmode="lin" valueType="num">
                                      <p:cBhvr additive="base">
                                        <p:cTn id="106" dur="500" fill="hold"/>
                                        <p:tgtEl>
                                          <p:spTgt spid="141"/>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142"/>
                                        </p:tgtEl>
                                        <p:attrNameLst>
                                          <p:attrName>style.visibility</p:attrName>
                                        </p:attrNameLst>
                                      </p:cBhvr>
                                      <p:to>
                                        <p:strVal val="visible"/>
                                      </p:to>
                                    </p:set>
                                    <p:anim calcmode="lin" valueType="num">
                                      <p:cBhvr additive="base">
                                        <p:cTn id="109" dur="500" fill="hold"/>
                                        <p:tgtEl>
                                          <p:spTgt spid="142"/>
                                        </p:tgtEl>
                                        <p:attrNameLst>
                                          <p:attrName>ppt_x</p:attrName>
                                        </p:attrNameLst>
                                      </p:cBhvr>
                                      <p:tavLst>
                                        <p:tav tm="0">
                                          <p:val>
                                            <p:strVal val="#ppt_x"/>
                                          </p:val>
                                        </p:tav>
                                        <p:tav tm="100000">
                                          <p:val>
                                            <p:strVal val="#ppt_x"/>
                                          </p:val>
                                        </p:tav>
                                      </p:tavLst>
                                    </p:anim>
                                    <p:anim calcmode="lin" valueType="num">
                                      <p:cBhvr additive="base">
                                        <p:cTn id="110" dur="500" fill="hold"/>
                                        <p:tgtEl>
                                          <p:spTgt spid="142"/>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52"/>
                                        </p:tgtEl>
                                        <p:attrNameLst>
                                          <p:attrName>style.visibility</p:attrName>
                                        </p:attrNameLst>
                                      </p:cBhvr>
                                      <p:to>
                                        <p:strVal val="visible"/>
                                      </p:to>
                                    </p:set>
                                    <p:anim calcmode="lin" valueType="num">
                                      <p:cBhvr additive="base">
                                        <p:cTn id="115" dur="500" fill="hold"/>
                                        <p:tgtEl>
                                          <p:spTgt spid="152"/>
                                        </p:tgtEl>
                                        <p:attrNameLst>
                                          <p:attrName>ppt_x</p:attrName>
                                        </p:attrNameLst>
                                      </p:cBhvr>
                                      <p:tavLst>
                                        <p:tav tm="0">
                                          <p:val>
                                            <p:strVal val="#ppt_x"/>
                                          </p:val>
                                        </p:tav>
                                        <p:tav tm="100000">
                                          <p:val>
                                            <p:strVal val="#ppt_x"/>
                                          </p:val>
                                        </p:tav>
                                      </p:tavLst>
                                    </p:anim>
                                    <p:anim calcmode="lin" valueType="num">
                                      <p:cBhvr additive="base">
                                        <p:cTn id="116" dur="500" fill="hold"/>
                                        <p:tgtEl>
                                          <p:spTgt spid="15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3"/>
                                        </p:tgtEl>
                                        <p:attrNameLst>
                                          <p:attrName>style.visibility</p:attrName>
                                        </p:attrNameLst>
                                      </p:cBhvr>
                                      <p:to>
                                        <p:strVal val="visible"/>
                                      </p:to>
                                    </p:set>
                                    <p:anim calcmode="lin" valueType="num">
                                      <p:cBhvr additive="base">
                                        <p:cTn id="119" dur="500" fill="hold"/>
                                        <p:tgtEl>
                                          <p:spTgt spid="153"/>
                                        </p:tgtEl>
                                        <p:attrNameLst>
                                          <p:attrName>ppt_x</p:attrName>
                                        </p:attrNameLst>
                                      </p:cBhvr>
                                      <p:tavLst>
                                        <p:tav tm="0">
                                          <p:val>
                                            <p:strVal val="#ppt_x"/>
                                          </p:val>
                                        </p:tav>
                                        <p:tav tm="100000">
                                          <p:val>
                                            <p:strVal val="#ppt_x"/>
                                          </p:val>
                                        </p:tav>
                                      </p:tavLst>
                                    </p:anim>
                                    <p:anim calcmode="lin" valueType="num">
                                      <p:cBhvr additive="base">
                                        <p:cTn id="120" dur="500" fill="hold"/>
                                        <p:tgtEl>
                                          <p:spTgt spid="15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4"/>
                                        </p:tgtEl>
                                        <p:attrNameLst>
                                          <p:attrName>style.visibility</p:attrName>
                                        </p:attrNameLst>
                                      </p:cBhvr>
                                      <p:to>
                                        <p:strVal val="visible"/>
                                      </p:to>
                                    </p:set>
                                    <p:anim calcmode="lin" valueType="num">
                                      <p:cBhvr additive="base">
                                        <p:cTn id="123" dur="500" fill="hold"/>
                                        <p:tgtEl>
                                          <p:spTgt spid="154"/>
                                        </p:tgtEl>
                                        <p:attrNameLst>
                                          <p:attrName>ppt_x</p:attrName>
                                        </p:attrNameLst>
                                      </p:cBhvr>
                                      <p:tavLst>
                                        <p:tav tm="0">
                                          <p:val>
                                            <p:strVal val="#ppt_x"/>
                                          </p:val>
                                        </p:tav>
                                        <p:tav tm="100000">
                                          <p:val>
                                            <p:strVal val="#ppt_x"/>
                                          </p:val>
                                        </p:tav>
                                      </p:tavLst>
                                    </p:anim>
                                    <p:anim calcmode="lin" valueType="num">
                                      <p:cBhvr additive="base">
                                        <p:cTn id="124" dur="500" fill="hold"/>
                                        <p:tgtEl>
                                          <p:spTgt spid="15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55"/>
                                        </p:tgtEl>
                                        <p:attrNameLst>
                                          <p:attrName>style.visibility</p:attrName>
                                        </p:attrNameLst>
                                      </p:cBhvr>
                                      <p:to>
                                        <p:strVal val="visible"/>
                                      </p:to>
                                    </p:set>
                                    <p:anim calcmode="lin" valueType="num">
                                      <p:cBhvr additive="base">
                                        <p:cTn id="127" dur="500" fill="hold"/>
                                        <p:tgtEl>
                                          <p:spTgt spid="155"/>
                                        </p:tgtEl>
                                        <p:attrNameLst>
                                          <p:attrName>ppt_x</p:attrName>
                                        </p:attrNameLst>
                                      </p:cBhvr>
                                      <p:tavLst>
                                        <p:tav tm="0">
                                          <p:val>
                                            <p:strVal val="#ppt_x"/>
                                          </p:val>
                                        </p:tav>
                                        <p:tav tm="100000">
                                          <p:val>
                                            <p:strVal val="#ppt_x"/>
                                          </p:val>
                                        </p:tav>
                                      </p:tavLst>
                                    </p:anim>
                                    <p:anim calcmode="lin" valueType="num">
                                      <p:cBhvr additive="base">
                                        <p:cTn id="128" dur="500" fill="hold"/>
                                        <p:tgtEl>
                                          <p:spTgt spid="15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56"/>
                                        </p:tgtEl>
                                        <p:attrNameLst>
                                          <p:attrName>style.visibility</p:attrName>
                                        </p:attrNameLst>
                                      </p:cBhvr>
                                      <p:to>
                                        <p:strVal val="visible"/>
                                      </p:to>
                                    </p:set>
                                    <p:anim calcmode="lin" valueType="num">
                                      <p:cBhvr additive="base">
                                        <p:cTn id="131" dur="500" fill="hold"/>
                                        <p:tgtEl>
                                          <p:spTgt spid="156"/>
                                        </p:tgtEl>
                                        <p:attrNameLst>
                                          <p:attrName>ppt_x</p:attrName>
                                        </p:attrNameLst>
                                      </p:cBhvr>
                                      <p:tavLst>
                                        <p:tav tm="0">
                                          <p:val>
                                            <p:strVal val="#ppt_x"/>
                                          </p:val>
                                        </p:tav>
                                        <p:tav tm="100000">
                                          <p:val>
                                            <p:strVal val="#ppt_x"/>
                                          </p:val>
                                        </p:tav>
                                      </p:tavLst>
                                    </p:anim>
                                    <p:anim calcmode="lin" valueType="num">
                                      <p:cBhvr additive="base">
                                        <p:cTn id="132" dur="500" fill="hold"/>
                                        <p:tgtEl>
                                          <p:spTgt spid="15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58"/>
                                        </p:tgtEl>
                                        <p:attrNameLst>
                                          <p:attrName>style.visibility</p:attrName>
                                        </p:attrNameLst>
                                      </p:cBhvr>
                                      <p:to>
                                        <p:strVal val="visible"/>
                                      </p:to>
                                    </p:set>
                                    <p:anim calcmode="lin" valueType="num">
                                      <p:cBhvr additive="base">
                                        <p:cTn id="135" dur="500" fill="hold"/>
                                        <p:tgtEl>
                                          <p:spTgt spid="158"/>
                                        </p:tgtEl>
                                        <p:attrNameLst>
                                          <p:attrName>ppt_x</p:attrName>
                                        </p:attrNameLst>
                                      </p:cBhvr>
                                      <p:tavLst>
                                        <p:tav tm="0">
                                          <p:val>
                                            <p:strVal val="#ppt_x"/>
                                          </p:val>
                                        </p:tav>
                                        <p:tav tm="100000">
                                          <p:val>
                                            <p:strVal val="#ppt_x"/>
                                          </p:val>
                                        </p:tav>
                                      </p:tavLst>
                                    </p:anim>
                                    <p:anim calcmode="lin" valueType="num">
                                      <p:cBhvr additive="base">
                                        <p:cTn id="136" dur="500" fill="hold"/>
                                        <p:tgtEl>
                                          <p:spTgt spid="15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59"/>
                                        </p:tgtEl>
                                        <p:attrNameLst>
                                          <p:attrName>style.visibility</p:attrName>
                                        </p:attrNameLst>
                                      </p:cBhvr>
                                      <p:to>
                                        <p:strVal val="visible"/>
                                      </p:to>
                                    </p:set>
                                    <p:anim calcmode="lin" valueType="num">
                                      <p:cBhvr additive="base">
                                        <p:cTn id="139" dur="500" fill="hold"/>
                                        <p:tgtEl>
                                          <p:spTgt spid="159"/>
                                        </p:tgtEl>
                                        <p:attrNameLst>
                                          <p:attrName>ppt_x</p:attrName>
                                        </p:attrNameLst>
                                      </p:cBhvr>
                                      <p:tavLst>
                                        <p:tav tm="0">
                                          <p:val>
                                            <p:strVal val="#ppt_x"/>
                                          </p:val>
                                        </p:tav>
                                        <p:tav tm="100000">
                                          <p:val>
                                            <p:strVal val="#ppt_x"/>
                                          </p:val>
                                        </p:tav>
                                      </p:tavLst>
                                    </p:anim>
                                    <p:anim calcmode="lin" valueType="num">
                                      <p:cBhvr additive="base">
                                        <p:cTn id="140" dur="500" fill="hold"/>
                                        <p:tgtEl>
                                          <p:spTgt spid="15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65"/>
                                        </p:tgtEl>
                                        <p:attrNameLst>
                                          <p:attrName>style.visibility</p:attrName>
                                        </p:attrNameLst>
                                      </p:cBhvr>
                                      <p:to>
                                        <p:strVal val="visible"/>
                                      </p:to>
                                    </p:set>
                                    <p:anim calcmode="lin" valueType="num">
                                      <p:cBhvr additive="base">
                                        <p:cTn id="143" dur="500" fill="hold"/>
                                        <p:tgtEl>
                                          <p:spTgt spid="165"/>
                                        </p:tgtEl>
                                        <p:attrNameLst>
                                          <p:attrName>ppt_x</p:attrName>
                                        </p:attrNameLst>
                                      </p:cBhvr>
                                      <p:tavLst>
                                        <p:tav tm="0">
                                          <p:val>
                                            <p:strVal val="#ppt_x"/>
                                          </p:val>
                                        </p:tav>
                                        <p:tav tm="100000">
                                          <p:val>
                                            <p:strVal val="#ppt_x"/>
                                          </p:val>
                                        </p:tav>
                                      </p:tavLst>
                                    </p:anim>
                                    <p:anim calcmode="lin" valueType="num">
                                      <p:cBhvr additive="base">
                                        <p:cTn id="144" dur="500" fill="hold"/>
                                        <p:tgtEl>
                                          <p:spTgt spid="16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66"/>
                                        </p:tgtEl>
                                        <p:attrNameLst>
                                          <p:attrName>style.visibility</p:attrName>
                                        </p:attrNameLst>
                                      </p:cBhvr>
                                      <p:to>
                                        <p:strVal val="visible"/>
                                      </p:to>
                                    </p:set>
                                    <p:anim calcmode="lin" valueType="num">
                                      <p:cBhvr additive="base">
                                        <p:cTn id="147" dur="500" fill="hold"/>
                                        <p:tgtEl>
                                          <p:spTgt spid="166"/>
                                        </p:tgtEl>
                                        <p:attrNameLst>
                                          <p:attrName>ppt_x</p:attrName>
                                        </p:attrNameLst>
                                      </p:cBhvr>
                                      <p:tavLst>
                                        <p:tav tm="0">
                                          <p:val>
                                            <p:strVal val="#ppt_x"/>
                                          </p:val>
                                        </p:tav>
                                        <p:tav tm="100000">
                                          <p:val>
                                            <p:strVal val="#ppt_x"/>
                                          </p:val>
                                        </p:tav>
                                      </p:tavLst>
                                    </p:anim>
                                    <p:anim calcmode="lin" valueType="num">
                                      <p:cBhvr additive="base">
                                        <p:cTn id="148" dur="500" fill="hold"/>
                                        <p:tgtEl>
                                          <p:spTgt spid="16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68"/>
                                        </p:tgtEl>
                                        <p:attrNameLst>
                                          <p:attrName>style.visibility</p:attrName>
                                        </p:attrNameLst>
                                      </p:cBhvr>
                                      <p:to>
                                        <p:strVal val="visible"/>
                                      </p:to>
                                    </p:set>
                                    <p:anim calcmode="lin" valueType="num">
                                      <p:cBhvr additive="base">
                                        <p:cTn id="151" dur="500" fill="hold"/>
                                        <p:tgtEl>
                                          <p:spTgt spid="168"/>
                                        </p:tgtEl>
                                        <p:attrNameLst>
                                          <p:attrName>ppt_x</p:attrName>
                                        </p:attrNameLst>
                                      </p:cBhvr>
                                      <p:tavLst>
                                        <p:tav tm="0">
                                          <p:val>
                                            <p:strVal val="#ppt_x"/>
                                          </p:val>
                                        </p:tav>
                                        <p:tav tm="100000">
                                          <p:val>
                                            <p:strVal val="#ppt_x"/>
                                          </p:val>
                                        </p:tav>
                                      </p:tavLst>
                                    </p:anim>
                                    <p:anim calcmode="lin" valueType="num">
                                      <p:cBhvr additive="base">
                                        <p:cTn id="152" dur="500" fill="hold"/>
                                        <p:tgtEl>
                                          <p:spTgt spid="168"/>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69"/>
                                        </p:tgtEl>
                                        <p:attrNameLst>
                                          <p:attrName>style.visibility</p:attrName>
                                        </p:attrNameLst>
                                      </p:cBhvr>
                                      <p:to>
                                        <p:strVal val="visible"/>
                                      </p:to>
                                    </p:set>
                                    <p:anim calcmode="lin" valueType="num">
                                      <p:cBhvr additive="base">
                                        <p:cTn id="155" dur="500" fill="hold"/>
                                        <p:tgtEl>
                                          <p:spTgt spid="169"/>
                                        </p:tgtEl>
                                        <p:attrNameLst>
                                          <p:attrName>ppt_x</p:attrName>
                                        </p:attrNameLst>
                                      </p:cBhvr>
                                      <p:tavLst>
                                        <p:tav tm="0">
                                          <p:val>
                                            <p:strVal val="#ppt_x"/>
                                          </p:val>
                                        </p:tav>
                                        <p:tav tm="100000">
                                          <p:val>
                                            <p:strVal val="#ppt_x"/>
                                          </p:val>
                                        </p:tav>
                                      </p:tavLst>
                                    </p:anim>
                                    <p:anim calcmode="lin" valueType="num">
                                      <p:cBhvr additive="base">
                                        <p:cTn id="156" dur="500" fill="hold"/>
                                        <p:tgtEl>
                                          <p:spTgt spid="169"/>
                                        </p:tgtEl>
                                        <p:attrNameLst>
                                          <p:attrName>ppt_y</p:attrName>
                                        </p:attrNameLst>
                                      </p:cBhvr>
                                      <p:tavLst>
                                        <p:tav tm="0">
                                          <p:val>
                                            <p:strVal val="1+#ppt_h/2"/>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 presetClass="entr" presetSubtype="4" fill="hold" nodeType="clickEffect">
                                  <p:stCondLst>
                                    <p:cond delay="0"/>
                                  </p:stCondLst>
                                  <p:childTnLst>
                                    <p:set>
                                      <p:cBhvr>
                                        <p:cTn id="160" dur="1" fill="hold">
                                          <p:stCondLst>
                                            <p:cond delay="0"/>
                                          </p:stCondLst>
                                        </p:cTn>
                                        <p:tgtEl>
                                          <p:spTgt spid="140"/>
                                        </p:tgtEl>
                                        <p:attrNameLst>
                                          <p:attrName>style.visibility</p:attrName>
                                        </p:attrNameLst>
                                      </p:cBhvr>
                                      <p:to>
                                        <p:strVal val="visible"/>
                                      </p:to>
                                    </p:set>
                                    <p:anim calcmode="lin" valueType="num">
                                      <p:cBhvr additive="base">
                                        <p:cTn id="161" dur="500" fill="hold"/>
                                        <p:tgtEl>
                                          <p:spTgt spid="140"/>
                                        </p:tgtEl>
                                        <p:attrNameLst>
                                          <p:attrName>ppt_x</p:attrName>
                                        </p:attrNameLst>
                                      </p:cBhvr>
                                      <p:tavLst>
                                        <p:tav tm="0">
                                          <p:val>
                                            <p:strVal val="#ppt_x"/>
                                          </p:val>
                                        </p:tav>
                                        <p:tav tm="100000">
                                          <p:val>
                                            <p:strVal val="#ppt_x"/>
                                          </p:val>
                                        </p:tav>
                                      </p:tavLst>
                                    </p:anim>
                                    <p:anim calcmode="lin" valueType="num">
                                      <p:cBhvr additive="base">
                                        <p:cTn id="162" dur="500" fill="hold"/>
                                        <p:tgtEl>
                                          <p:spTgt spid="140"/>
                                        </p:tgtEl>
                                        <p:attrNameLst>
                                          <p:attrName>ppt_y</p:attrName>
                                        </p:attrNameLst>
                                      </p:cBhvr>
                                      <p:tavLst>
                                        <p:tav tm="0">
                                          <p:val>
                                            <p:strVal val="1+#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 presetClass="entr" presetSubtype="4" fill="hold" nodeType="clickEffect">
                                  <p:stCondLst>
                                    <p:cond delay="0"/>
                                  </p:stCondLst>
                                  <p:childTnLst>
                                    <p:set>
                                      <p:cBhvr>
                                        <p:cTn id="166" dur="1" fill="hold">
                                          <p:stCondLst>
                                            <p:cond delay="0"/>
                                          </p:stCondLst>
                                        </p:cTn>
                                        <p:tgtEl>
                                          <p:spTgt spid="143"/>
                                        </p:tgtEl>
                                        <p:attrNameLst>
                                          <p:attrName>style.visibility</p:attrName>
                                        </p:attrNameLst>
                                      </p:cBhvr>
                                      <p:to>
                                        <p:strVal val="visible"/>
                                      </p:to>
                                    </p:set>
                                    <p:anim calcmode="lin" valueType="num">
                                      <p:cBhvr additive="base">
                                        <p:cTn id="167" dur="500" fill="hold"/>
                                        <p:tgtEl>
                                          <p:spTgt spid="143"/>
                                        </p:tgtEl>
                                        <p:attrNameLst>
                                          <p:attrName>ppt_x</p:attrName>
                                        </p:attrNameLst>
                                      </p:cBhvr>
                                      <p:tavLst>
                                        <p:tav tm="0">
                                          <p:val>
                                            <p:strVal val="#ppt_x"/>
                                          </p:val>
                                        </p:tav>
                                        <p:tav tm="100000">
                                          <p:val>
                                            <p:strVal val="#ppt_x"/>
                                          </p:val>
                                        </p:tav>
                                      </p:tavLst>
                                    </p:anim>
                                    <p:anim calcmode="lin" valueType="num">
                                      <p:cBhvr additive="base">
                                        <p:cTn id="168"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2" presetClass="entr" presetSubtype="4" fill="hold" nodeType="clickEffect">
                                  <p:stCondLst>
                                    <p:cond delay="0"/>
                                  </p:stCondLst>
                                  <p:childTnLst>
                                    <p:set>
                                      <p:cBhvr>
                                        <p:cTn id="172" dur="1" fill="hold">
                                          <p:stCondLst>
                                            <p:cond delay="0"/>
                                          </p:stCondLst>
                                        </p:cTn>
                                        <p:tgtEl>
                                          <p:spTgt spid="144"/>
                                        </p:tgtEl>
                                        <p:attrNameLst>
                                          <p:attrName>style.visibility</p:attrName>
                                        </p:attrNameLst>
                                      </p:cBhvr>
                                      <p:to>
                                        <p:strVal val="visible"/>
                                      </p:to>
                                    </p:set>
                                    <p:anim calcmode="lin" valueType="num">
                                      <p:cBhvr additive="base">
                                        <p:cTn id="173" dur="500" fill="hold"/>
                                        <p:tgtEl>
                                          <p:spTgt spid="144"/>
                                        </p:tgtEl>
                                        <p:attrNameLst>
                                          <p:attrName>ppt_x</p:attrName>
                                        </p:attrNameLst>
                                      </p:cBhvr>
                                      <p:tavLst>
                                        <p:tav tm="0">
                                          <p:val>
                                            <p:strVal val="#ppt_x"/>
                                          </p:val>
                                        </p:tav>
                                        <p:tav tm="100000">
                                          <p:val>
                                            <p:strVal val="#ppt_x"/>
                                          </p:val>
                                        </p:tav>
                                      </p:tavLst>
                                    </p:anim>
                                    <p:anim calcmode="lin" valueType="num">
                                      <p:cBhvr additive="base">
                                        <p:cTn id="174" dur="500" fill="hold"/>
                                        <p:tgtEl>
                                          <p:spTgt spid="144"/>
                                        </p:tgtEl>
                                        <p:attrNameLst>
                                          <p:attrName>ppt_y</p:attrName>
                                        </p:attrNameLst>
                                      </p:cBhvr>
                                      <p:tavLst>
                                        <p:tav tm="0">
                                          <p:val>
                                            <p:strVal val="1+#ppt_h/2"/>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2" presetClass="entr" presetSubtype="4" fill="hold" nodeType="clickEffect">
                                  <p:stCondLst>
                                    <p:cond delay="0"/>
                                  </p:stCondLst>
                                  <p:childTnLst>
                                    <p:set>
                                      <p:cBhvr>
                                        <p:cTn id="178" dur="1" fill="hold">
                                          <p:stCondLst>
                                            <p:cond delay="0"/>
                                          </p:stCondLst>
                                        </p:cTn>
                                        <p:tgtEl>
                                          <p:spTgt spid="145"/>
                                        </p:tgtEl>
                                        <p:attrNameLst>
                                          <p:attrName>style.visibility</p:attrName>
                                        </p:attrNameLst>
                                      </p:cBhvr>
                                      <p:to>
                                        <p:strVal val="visible"/>
                                      </p:to>
                                    </p:set>
                                    <p:anim calcmode="lin" valueType="num">
                                      <p:cBhvr additive="base">
                                        <p:cTn id="179" dur="500" fill="hold"/>
                                        <p:tgtEl>
                                          <p:spTgt spid="145"/>
                                        </p:tgtEl>
                                        <p:attrNameLst>
                                          <p:attrName>ppt_x</p:attrName>
                                        </p:attrNameLst>
                                      </p:cBhvr>
                                      <p:tavLst>
                                        <p:tav tm="0">
                                          <p:val>
                                            <p:strVal val="#ppt_x"/>
                                          </p:val>
                                        </p:tav>
                                        <p:tav tm="100000">
                                          <p:val>
                                            <p:strVal val="#ppt_x"/>
                                          </p:val>
                                        </p:tav>
                                      </p:tavLst>
                                    </p:anim>
                                    <p:anim calcmode="lin" valueType="num">
                                      <p:cBhvr additive="base">
                                        <p:cTn id="180" dur="500" fill="hold"/>
                                        <p:tgtEl>
                                          <p:spTgt spid="145"/>
                                        </p:tgtEl>
                                        <p:attrNameLst>
                                          <p:attrName>ppt_y</p:attrName>
                                        </p:attrNameLst>
                                      </p:cBhvr>
                                      <p:tavLst>
                                        <p:tav tm="0">
                                          <p:val>
                                            <p:strVal val="1+#ppt_h/2"/>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 presetClass="entr" presetSubtype="4" fill="hold" nodeType="clickEffect">
                                  <p:stCondLst>
                                    <p:cond delay="0"/>
                                  </p:stCondLst>
                                  <p:childTnLst>
                                    <p:set>
                                      <p:cBhvr>
                                        <p:cTn id="184" dur="1" fill="hold">
                                          <p:stCondLst>
                                            <p:cond delay="0"/>
                                          </p:stCondLst>
                                        </p:cTn>
                                        <p:tgtEl>
                                          <p:spTgt spid="146"/>
                                        </p:tgtEl>
                                        <p:attrNameLst>
                                          <p:attrName>style.visibility</p:attrName>
                                        </p:attrNameLst>
                                      </p:cBhvr>
                                      <p:to>
                                        <p:strVal val="visible"/>
                                      </p:to>
                                    </p:set>
                                    <p:anim calcmode="lin" valueType="num">
                                      <p:cBhvr additive="base">
                                        <p:cTn id="185" dur="500" fill="hold"/>
                                        <p:tgtEl>
                                          <p:spTgt spid="146"/>
                                        </p:tgtEl>
                                        <p:attrNameLst>
                                          <p:attrName>ppt_x</p:attrName>
                                        </p:attrNameLst>
                                      </p:cBhvr>
                                      <p:tavLst>
                                        <p:tav tm="0">
                                          <p:val>
                                            <p:strVal val="#ppt_x"/>
                                          </p:val>
                                        </p:tav>
                                        <p:tav tm="100000">
                                          <p:val>
                                            <p:strVal val="#ppt_x"/>
                                          </p:val>
                                        </p:tav>
                                      </p:tavLst>
                                    </p:anim>
                                    <p:anim calcmode="lin" valueType="num">
                                      <p:cBhvr additive="base">
                                        <p:cTn id="186" dur="500" fill="hold"/>
                                        <p:tgtEl>
                                          <p:spTgt spid="146"/>
                                        </p:tgtEl>
                                        <p:attrNameLst>
                                          <p:attrName>ppt_y</p:attrName>
                                        </p:attrNameLst>
                                      </p:cBhvr>
                                      <p:tavLst>
                                        <p:tav tm="0">
                                          <p:val>
                                            <p:strVal val="1+#ppt_h/2"/>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2" presetClass="entr" presetSubtype="4" fill="hold" nodeType="clickEffect">
                                  <p:stCondLst>
                                    <p:cond delay="0"/>
                                  </p:stCondLst>
                                  <p:childTnLst>
                                    <p:set>
                                      <p:cBhvr>
                                        <p:cTn id="190" dur="1" fill="hold">
                                          <p:stCondLst>
                                            <p:cond delay="0"/>
                                          </p:stCondLst>
                                        </p:cTn>
                                        <p:tgtEl>
                                          <p:spTgt spid="148"/>
                                        </p:tgtEl>
                                        <p:attrNameLst>
                                          <p:attrName>style.visibility</p:attrName>
                                        </p:attrNameLst>
                                      </p:cBhvr>
                                      <p:to>
                                        <p:strVal val="visible"/>
                                      </p:to>
                                    </p:set>
                                    <p:anim calcmode="lin" valueType="num">
                                      <p:cBhvr additive="base">
                                        <p:cTn id="191" dur="500" fill="hold"/>
                                        <p:tgtEl>
                                          <p:spTgt spid="148"/>
                                        </p:tgtEl>
                                        <p:attrNameLst>
                                          <p:attrName>ppt_x</p:attrName>
                                        </p:attrNameLst>
                                      </p:cBhvr>
                                      <p:tavLst>
                                        <p:tav tm="0">
                                          <p:val>
                                            <p:strVal val="#ppt_x"/>
                                          </p:val>
                                        </p:tav>
                                        <p:tav tm="100000">
                                          <p:val>
                                            <p:strVal val="#ppt_x"/>
                                          </p:val>
                                        </p:tav>
                                      </p:tavLst>
                                    </p:anim>
                                    <p:anim calcmode="lin" valueType="num">
                                      <p:cBhvr additive="base">
                                        <p:cTn id="192" dur="500" fill="hold"/>
                                        <p:tgtEl>
                                          <p:spTgt spid="148"/>
                                        </p:tgtEl>
                                        <p:attrNameLst>
                                          <p:attrName>ppt_y</p:attrName>
                                        </p:attrNameLst>
                                      </p:cBhvr>
                                      <p:tavLst>
                                        <p:tav tm="0">
                                          <p:val>
                                            <p:strVal val="1+#ppt_h/2"/>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2" presetClass="entr" presetSubtype="4" fill="hold" nodeType="clickEffect">
                                  <p:stCondLst>
                                    <p:cond delay="0"/>
                                  </p:stCondLst>
                                  <p:childTnLst>
                                    <p:set>
                                      <p:cBhvr>
                                        <p:cTn id="196" dur="1" fill="hold">
                                          <p:stCondLst>
                                            <p:cond delay="0"/>
                                          </p:stCondLst>
                                        </p:cTn>
                                        <p:tgtEl>
                                          <p:spTgt spid="150"/>
                                        </p:tgtEl>
                                        <p:attrNameLst>
                                          <p:attrName>style.visibility</p:attrName>
                                        </p:attrNameLst>
                                      </p:cBhvr>
                                      <p:to>
                                        <p:strVal val="visible"/>
                                      </p:to>
                                    </p:set>
                                    <p:anim calcmode="lin" valueType="num">
                                      <p:cBhvr additive="base">
                                        <p:cTn id="197" dur="500" fill="hold"/>
                                        <p:tgtEl>
                                          <p:spTgt spid="150"/>
                                        </p:tgtEl>
                                        <p:attrNameLst>
                                          <p:attrName>ppt_x</p:attrName>
                                        </p:attrNameLst>
                                      </p:cBhvr>
                                      <p:tavLst>
                                        <p:tav tm="0">
                                          <p:val>
                                            <p:strVal val="#ppt_x"/>
                                          </p:val>
                                        </p:tav>
                                        <p:tav tm="100000">
                                          <p:val>
                                            <p:strVal val="#ppt_x"/>
                                          </p:val>
                                        </p:tav>
                                      </p:tavLst>
                                    </p:anim>
                                    <p:anim calcmode="lin" valueType="num">
                                      <p:cBhvr additive="base">
                                        <p:cTn id="198"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2" presetClass="entr" presetSubtype="4" fill="hold" nodeType="clickEffect">
                                  <p:stCondLst>
                                    <p:cond delay="0"/>
                                  </p:stCondLst>
                                  <p:childTnLst>
                                    <p:set>
                                      <p:cBhvr>
                                        <p:cTn id="202" dur="1" fill="hold">
                                          <p:stCondLst>
                                            <p:cond delay="0"/>
                                          </p:stCondLst>
                                        </p:cTn>
                                        <p:tgtEl>
                                          <p:spTgt spid="147"/>
                                        </p:tgtEl>
                                        <p:attrNameLst>
                                          <p:attrName>style.visibility</p:attrName>
                                        </p:attrNameLst>
                                      </p:cBhvr>
                                      <p:to>
                                        <p:strVal val="visible"/>
                                      </p:to>
                                    </p:set>
                                    <p:anim calcmode="lin" valueType="num">
                                      <p:cBhvr additive="base">
                                        <p:cTn id="203" dur="500" fill="hold"/>
                                        <p:tgtEl>
                                          <p:spTgt spid="147"/>
                                        </p:tgtEl>
                                        <p:attrNameLst>
                                          <p:attrName>ppt_x</p:attrName>
                                        </p:attrNameLst>
                                      </p:cBhvr>
                                      <p:tavLst>
                                        <p:tav tm="0">
                                          <p:val>
                                            <p:strVal val="#ppt_x"/>
                                          </p:val>
                                        </p:tav>
                                        <p:tav tm="100000">
                                          <p:val>
                                            <p:strVal val="#ppt_x"/>
                                          </p:val>
                                        </p:tav>
                                      </p:tavLst>
                                    </p:anim>
                                    <p:anim calcmode="lin" valueType="num">
                                      <p:cBhvr additive="base">
                                        <p:cTn id="204" dur="500" fill="hold"/>
                                        <p:tgtEl>
                                          <p:spTgt spid="147"/>
                                        </p:tgtEl>
                                        <p:attrNameLst>
                                          <p:attrName>ppt_y</p:attrName>
                                        </p:attrNameLst>
                                      </p:cBhvr>
                                      <p:tavLst>
                                        <p:tav tm="0">
                                          <p:val>
                                            <p:strVal val="1+#ppt_h/2"/>
                                          </p:val>
                                        </p:tav>
                                        <p:tav tm="100000">
                                          <p:val>
                                            <p:strVal val="#ppt_y"/>
                                          </p:val>
                                        </p:tav>
                                      </p:tavLst>
                                    </p:anim>
                                  </p:childTnLst>
                                </p:cTn>
                              </p:par>
                            </p:childTnLst>
                          </p:cTn>
                        </p:par>
                      </p:childTnLst>
                    </p:cTn>
                  </p:par>
                  <p:par>
                    <p:cTn id="205" fill="hold">
                      <p:stCondLst>
                        <p:cond delay="indefinite"/>
                      </p:stCondLst>
                      <p:childTnLst>
                        <p:par>
                          <p:cTn id="206" fill="hold">
                            <p:stCondLst>
                              <p:cond delay="0"/>
                            </p:stCondLst>
                            <p:childTnLst>
                              <p:par>
                                <p:cTn id="207" presetID="2" presetClass="entr" presetSubtype="4" fill="hold" grpId="0" nodeType="clickEffect">
                                  <p:stCondLst>
                                    <p:cond delay="0"/>
                                  </p:stCondLst>
                                  <p:childTnLst>
                                    <p:set>
                                      <p:cBhvr>
                                        <p:cTn id="208" dur="1" fill="hold">
                                          <p:stCondLst>
                                            <p:cond delay="0"/>
                                          </p:stCondLst>
                                        </p:cTn>
                                        <p:tgtEl>
                                          <p:spTgt spid="151"/>
                                        </p:tgtEl>
                                        <p:attrNameLst>
                                          <p:attrName>style.visibility</p:attrName>
                                        </p:attrNameLst>
                                      </p:cBhvr>
                                      <p:to>
                                        <p:strVal val="visible"/>
                                      </p:to>
                                    </p:set>
                                    <p:anim calcmode="lin" valueType="num">
                                      <p:cBhvr additive="base">
                                        <p:cTn id="209" dur="500" fill="hold"/>
                                        <p:tgtEl>
                                          <p:spTgt spid="151"/>
                                        </p:tgtEl>
                                        <p:attrNameLst>
                                          <p:attrName>ppt_x</p:attrName>
                                        </p:attrNameLst>
                                      </p:cBhvr>
                                      <p:tavLst>
                                        <p:tav tm="0">
                                          <p:val>
                                            <p:strVal val="#ppt_x"/>
                                          </p:val>
                                        </p:tav>
                                        <p:tav tm="100000">
                                          <p:val>
                                            <p:strVal val="#ppt_x"/>
                                          </p:val>
                                        </p:tav>
                                      </p:tavLst>
                                    </p:anim>
                                    <p:anim calcmode="lin" valueType="num">
                                      <p:cBhvr additive="base">
                                        <p:cTn id="210" dur="500" fill="hold"/>
                                        <p:tgtEl>
                                          <p:spTgt spid="151"/>
                                        </p:tgtEl>
                                        <p:attrNameLst>
                                          <p:attrName>ppt_y</p:attrName>
                                        </p:attrNameLst>
                                      </p:cBhvr>
                                      <p:tavLst>
                                        <p:tav tm="0">
                                          <p:val>
                                            <p:strVal val="1+#ppt_h/2"/>
                                          </p:val>
                                        </p:tav>
                                        <p:tav tm="100000">
                                          <p:val>
                                            <p:strVal val="#ppt_y"/>
                                          </p:val>
                                        </p:tav>
                                      </p:tavLst>
                                    </p:anim>
                                  </p:childTnLst>
                                </p:cTn>
                              </p:par>
                            </p:childTnLst>
                          </p:cTn>
                        </p:par>
                      </p:childTnLst>
                    </p:cTn>
                  </p:par>
                  <p:par>
                    <p:cTn id="211" fill="hold">
                      <p:stCondLst>
                        <p:cond delay="indefinite"/>
                      </p:stCondLst>
                      <p:childTnLst>
                        <p:par>
                          <p:cTn id="212" fill="hold">
                            <p:stCondLst>
                              <p:cond delay="0"/>
                            </p:stCondLst>
                            <p:childTnLst>
                              <p:par>
                                <p:cTn id="213" presetID="2" presetClass="entr" presetSubtype="4" fill="hold" grpId="0" nodeType="clickEffect">
                                  <p:stCondLst>
                                    <p:cond delay="0"/>
                                  </p:stCondLst>
                                  <p:childTnLst>
                                    <p:set>
                                      <p:cBhvr>
                                        <p:cTn id="214" dur="1" fill="hold">
                                          <p:stCondLst>
                                            <p:cond delay="0"/>
                                          </p:stCondLst>
                                        </p:cTn>
                                        <p:tgtEl>
                                          <p:spTgt spid="184"/>
                                        </p:tgtEl>
                                        <p:attrNameLst>
                                          <p:attrName>style.visibility</p:attrName>
                                        </p:attrNameLst>
                                      </p:cBhvr>
                                      <p:to>
                                        <p:strVal val="visible"/>
                                      </p:to>
                                    </p:set>
                                    <p:anim calcmode="lin" valueType="num">
                                      <p:cBhvr additive="base">
                                        <p:cTn id="215" dur="500" fill="hold"/>
                                        <p:tgtEl>
                                          <p:spTgt spid="184"/>
                                        </p:tgtEl>
                                        <p:attrNameLst>
                                          <p:attrName>ppt_x</p:attrName>
                                        </p:attrNameLst>
                                      </p:cBhvr>
                                      <p:tavLst>
                                        <p:tav tm="0">
                                          <p:val>
                                            <p:strVal val="#ppt_x"/>
                                          </p:val>
                                        </p:tav>
                                        <p:tav tm="100000">
                                          <p:val>
                                            <p:strVal val="#ppt_x"/>
                                          </p:val>
                                        </p:tav>
                                      </p:tavLst>
                                    </p:anim>
                                    <p:anim calcmode="lin" valueType="num">
                                      <p:cBhvr additive="base">
                                        <p:cTn id="216" dur="500" fill="hold"/>
                                        <p:tgtEl>
                                          <p:spTgt spid="18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186"/>
                                        </p:tgtEl>
                                        <p:attrNameLst>
                                          <p:attrName>style.visibility</p:attrName>
                                        </p:attrNameLst>
                                      </p:cBhvr>
                                      <p:to>
                                        <p:strVal val="visible"/>
                                      </p:to>
                                    </p:set>
                                    <p:anim calcmode="lin" valueType="num">
                                      <p:cBhvr additive="base">
                                        <p:cTn id="219" dur="500" fill="hold"/>
                                        <p:tgtEl>
                                          <p:spTgt spid="186"/>
                                        </p:tgtEl>
                                        <p:attrNameLst>
                                          <p:attrName>ppt_x</p:attrName>
                                        </p:attrNameLst>
                                      </p:cBhvr>
                                      <p:tavLst>
                                        <p:tav tm="0">
                                          <p:val>
                                            <p:strVal val="#ppt_x"/>
                                          </p:val>
                                        </p:tav>
                                        <p:tav tm="100000">
                                          <p:val>
                                            <p:strVal val="#ppt_x"/>
                                          </p:val>
                                        </p:tav>
                                      </p:tavLst>
                                    </p:anim>
                                    <p:anim calcmode="lin" valueType="num">
                                      <p:cBhvr additive="base">
                                        <p:cTn id="220" dur="500" fill="hold"/>
                                        <p:tgtEl>
                                          <p:spTgt spid="186"/>
                                        </p:tgtEl>
                                        <p:attrNameLst>
                                          <p:attrName>ppt_y</p:attrName>
                                        </p:attrNameLst>
                                      </p:cBhvr>
                                      <p:tavLst>
                                        <p:tav tm="0">
                                          <p:val>
                                            <p:strVal val="1+#ppt_h/2"/>
                                          </p:val>
                                        </p:tav>
                                        <p:tav tm="100000">
                                          <p:val>
                                            <p:strVal val="#ppt_y"/>
                                          </p:val>
                                        </p:tav>
                                      </p:tavLst>
                                    </p:anim>
                                  </p:childTnLst>
                                </p:cTn>
                              </p:par>
                              <p:par>
                                <p:cTn id="221" presetID="2" presetClass="entr" presetSubtype="4" fill="hold" nodeType="withEffect">
                                  <p:stCondLst>
                                    <p:cond delay="0"/>
                                  </p:stCondLst>
                                  <p:childTnLst>
                                    <p:set>
                                      <p:cBhvr>
                                        <p:cTn id="222" dur="1" fill="hold">
                                          <p:stCondLst>
                                            <p:cond delay="0"/>
                                          </p:stCondLst>
                                        </p:cTn>
                                        <p:tgtEl>
                                          <p:spTgt spid="187"/>
                                        </p:tgtEl>
                                        <p:attrNameLst>
                                          <p:attrName>style.visibility</p:attrName>
                                        </p:attrNameLst>
                                      </p:cBhvr>
                                      <p:to>
                                        <p:strVal val="visible"/>
                                      </p:to>
                                    </p:set>
                                    <p:anim calcmode="lin" valueType="num">
                                      <p:cBhvr additive="base">
                                        <p:cTn id="223" dur="500" fill="hold"/>
                                        <p:tgtEl>
                                          <p:spTgt spid="187"/>
                                        </p:tgtEl>
                                        <p:attrNameLst>
                                          <p:attrName>ppt_x</p:attrName>
                                        </p:attrNameLst>
                                      </p:cBhvr>
                                      <p:tavLst>
                                        <p:tav tm="0">
                                          <p:val>
                                            <p:strVal val="#ppt_x"/>
                                          </p:val>
                                        </p:tav>
                                        <p:tav tm="100000">
                                          <p:val>
                                            <p:strVal val="#ppt_x"/>
                                          </p:val>
                                        </p:tav>
                                      </p:tavLst>
                                    </p:anim>
                                    <p:anim calcmode="lin" valueType="num">
                                      <p:cBhvr additive="base">
                                        <p:cTn id="224" dur="500" fill="hold"/>
                                        <p:tgtEl>
                                          <p:spTgt spid="187"/>
                                        </p:tgtEl>
                                        <p:attrNameLst>
                                          <p:attrName>ppt_y</p:attrName>
                                        </p:attrNameLst>
                                      </p:cBhvr>
                                      <p:tavLst>
                                        <p:tav tm="0">
                                          <p:val>
                                            <p:strVal val="1+#ppt_h/2"/>
                                          </p:val>
                                        </p:tav>
                                        <p:tav tm="100000">
                                          <p:val>
                                            <p:strVal val="#ppt_y"/>
                                          </p:val>
                                        </p:tav>
                                      </p:tavLst>
                                    </p:anim>
                                  </p:childTnLst>
                                </p:cTn>
                              </p:par>
                              <p:par>
                                <p:cTn id="225" presetID="2" presetClass="entr" presetSubtype="4" fill="hold" nodeType="withEffect">
                                  <p:stCondLst>
                                    <p:cond delay="0"/>
                                  </p:stCondLst>
                                  <p:childTnLst>
                                    <p:set>
                                      <p:cBhvr>
                                        <p:cTn id="226" dur="1" fill="hold">
                                          <p:stCondLst>
                                            <p:cond delay="0"/>
                                          </p:stCondLst>
                                        </p:cTn>
                                        <p:tgtEl>
                                          <p:spTgt spid="204"/>
                                        </p:tgtEl>
                                        <p:attrNameLst>
                                          <p:attrName>style.visibility</p:attrName>
                                        </p:attrNameLst>
                                      </p:cBhvr>
                                      <p:to>
                                        <p:strVal val="visible"/>
                                      </p:to>
                                    </p:set>
                                    <p:anim calcmode="lin" valueType="num">
                                      <p:cBhvr additive="base">
                                        <p:cTn id="227" dur="500" fill="hold"/>
                                        <p:tgtEl>
                                          <p:spTgt spid="204"/>
                                        </p:tgtEl>
                                        <p:attrNameLst>
                                          <p:attrName>ppt_x</p:attrName>
                                        </p:attrNameLst>
                                      </p:cBhvr>
                                      <p:tavLst>
                                        <p:tav tm="0">
                                          <p:val>
                                            <p:strVal val="#ppt_x"/>
                                          </p:val>
                                        </p:tav>
                                        <p:tav tm="100000">
                                          <p:val>
                                            <p:strVal val="#ppt_x"/>
                                          </p:val>
                                        </p:tav>
                                      </p:tavLst>
                                    </p:anim>
                                    <p:anim calcmode="lin" valueType="num">
                                      <p:cBhvr additive="base">
                                        <p:cTn id="228" dur="500" fill="hold"/>
                                        <p:tgtEl>
                                          <p:spTgt spid="204"/>
                                        </p:tgtEl>
                                        <p:attrNameLst>
                                          <p:attrName>ppt_y</p:attrName>
                                        </p:attrNameLst>
                                      </p:cBhvr>
                                      <p:tavLst>
                                        <p:tav tm="0">
                                          <p:val>
                                            <p:strVal val="1+#ppt_h/2"/>
                                          </p:val>
                                        </p:tav>
                                        <p:tav tm="100000">
                                          <p:val>
                                            <p:strVal val="#ppt_y"/>
                                          </p:val>
                                        </p:tav>
                                      </p:tavLst>
                                    </p:anim>
                                  </p:childTnLst>
                                </p:cTn>
                              </p:par>
                              <p:par>
                                <p:cTn id="229" presetID="2" presetClass="entr" presetSubtype="4" fill="hold" nodeType="withEffect">
                                  <p:stCondLst>
                                    <p:cond delay="0"/>
                                  </p:stCondLst>
                                  <p:childTnLst>
                                    <p:set>
                                      <p:cBhvr>
                                        <p:cTn id="230" dur="1" fill="hold">
                                          <p:stCondLst>
                                            <p:cond delay="0"/>
                                          </p:stCondLst>
                                        </p:cTn>
                                        <p:tgtEl>
                                          <p:spTgt spid="201"/>
                                        </p:tgtEl>
                                        <p:attrNameLst>
                                          <p:attrName>style.visibility</p:attrName>
                                        </p:attrNameLst>
                                      </p:cBhvr>
                                      <p:to>
                                        <p:strVal val="visible"/>
                                      </p:to>
                                    </p:set>
                                    <p:anim calcmode="lin" valueType="num">
                                      <p:cBhvr additive="base">
                                        <p:cTn id="231" dur="500" fill="hold"/>
                                        <p:tgtEl>
                                          <p:spTgt spid="201"/>
                                        </p:tgtEl>
                                        <p:attrNameLst>
                                          <p:attrName>ppt_x</p:attrName>
                                        </p:attrNameLst>
                                      </p:cBhvr>
                                      <p:tavLst>
                                        <p:tav tm="0">
                                          <p:val>
                                            <p:strVal val="#ppt_x"/>
                                          </p:val>
                                        </p:tav>
                                        <p:tav tm="100000">
                                          <p:val>
                                            <p:strVal val="#ppt_x"/>
                                          </p:val>
                                        </p:tav>
                                      </p:tavLst>
                                    </p:anim>
                                    <p:anim calcmode="lin" valueType="num">
                                      <p:cBhvr additive="base">
                                        <p:cTn id="232" dur="500" fill="hold"/>
                                        <p:tgtEl>
                                          <p:spTgt spid="20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00"/>
                                        </p:tgtEl>
                                        <p:attrNameLst>
                                          <p:attrName>style.visibility</p:attrName>
                                        </p:attrNameLst>
                                      </p:cBhvr>
                                      <p:to>
                                        <p:strVal val="visible"/>
                                      </p:to>
                                    </p:set>
                                    <p:anim calcmode="lin" valueType="num">
                                      <p:cBhvr additive="base">
                                        <p:cTn id="235" dur="500" fill="hold"/>
                                        <p:tgtEl>
                                          <p:spTgt spid="200"/>
                                        </p:tgtEl>
                                        <p:attrNameLst>
                                          <p:attrName>ppt_x</p:attrName>
                                        </p:attrNameLst>
                                      </p:cBhvr>
                                      <p:tavLst>
                                        <p:tav tm="0">
                                          <p:val>
                                            <p:strVal val="#ppt_x"/>
                                          </p:val>
                                        </p:tav>
                                        <p:tav tm="100000">
                                          <p:val>
                                            <p:strVal val="#ppt_x"/>
                                          </p:val>
                                        </p:tav>
                                      </p:tavLst>
                                    </p:anim>
                                    <p:anim calcmode="lin" valueType="num">
                                      <p:cBhvr additive="base">
                                        <p:cTn id="236" dur="500" fill="hold"/>
                                        <p:tgtEl>
                                          <p:spTgt spid="200"/>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03"/>
                                        </p:tgtEl>
                                        <p:attrNameLst>
                                          <p:attrName>style.visibility</p:attrName>
                                        </p:attrNameLst>
                                      </p:cBhvr>
                                      <p:to>
                                        <p:strVal val="visible"/>
                                      </p:to>
                                    </p:set>
                                    <p:anim calcmode="lin" valueType="num">
                                      <p:cBhvr additive="base">
                                        <p:cTn id="239" dur="500" fill="hold"/>
                                        <p:tgtEl>
                                          <p:spTgt spid="203"/>
                                        </p:tgtEl>
                                        <p:attrNameLst>
                                          <p:attrName>ppt_x</p:attrName>
                                        </p:attrNameLst>
                                      </p:cBhvr>
                                      <p:tavLst>
                                        <p:tav tm="0">
                                          <p:val>
                                            <p:strVal val="#ppt_x"/>
                                          </p:val>
                                        </p:tav>
                                        <p:tav tm="100000">
                                          <p:val>
                                            <p:strVal val="#ppt_x"/>
                                          </p:val>
                                        </p:tav>
                                      </p:tavLst>
                                    </p:anim>
                                    <p:anim calcmode="lin" valueType="num">
                                      <p:cBhvr additive="base">
                                        <p:cTn id="240" dur="500" fill="hold"/>
                                        <p:tgtEl>
                                          <p:spTgt spid="20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185"/>
                                        </p:tgtEl>
                                        <p:attrNameLst>
                                          <p:attrName>style.visibility</p:attrName>
                                        </p:attrNameLst>
                                      </p:cBhvr>
                                      <p:to>
                                        <p:strVal val="visible"/>
                                      </p:to>
                                    </p:set>
                                    <p:anim calcmode="lin" valueType="num">
                                      <p:cBhvr additive="base">
                                        <p:cTn id="243" dur="500" fill="hold"/>
                                        <p:tgtEl>
                                          <p:spTgt spid="185"/>
                                        </p:tgtEl>
                                        <p:attrNameLst>
                                          <p:attrName>ppt_x</p:attrName>
                                        </p:attrNameLst>
                                      </p:cBhvr>
                                      <p:tavLst>
                                        <p:tav tm="0">
                                          <p:val>
                                            <p:strVal val="#ppt_x"/>
                                          </p:val>
                                        </p:tav>
                                        <p:tav tm="100000">
                                          <p:val>
                                            <p:strVal val="#ppt_x"/>
                                          </p:val>
                                        </p:tav>
                                      </p:tavLst>
                                    </p:anim>
                                    <p:anim calcmode="lin" valueType="num">
                                      <p:cBhvr additive="base">
                                        <p:cTn id="244" dur="500" fill="hold"/>
                                        <p:tgtEl>
                                          <p:spTgt spid="185"/>
                                        </p:tgtEl>
                                        <p:attrNameLst>
                                          <p:attrName>ppt_y</p:attrName>
                                        </p:attrNameLst>
                                      </p:cBhvr>
                                      <p:tavLst>
                                        <p:tav tm="0">
                                          <p:val>
                                            <p:strVal val="1+#ppt_h/2"/>
                                          </p:val>
                                        </p:tav>
                                        <p:tav tm="100000">
                                          <p:val>
                                            <p:strVal val="#ppt_y"/>
                                          </p:val>
                                        </p:tav>
                                      </p:tavLst>
                                    </p:anim>
                                  </p:childTnLst>
                                </p:cTn>
                              </p:par>
                            </p:childTnLst>
                          </p:cTn>
                        </p:par>
                      </p:childTnLst>
                    </p:cTn>
                  </p:par>
                  <p:par>
                    <p:cTn id="245" fill="hold">
                      <p:stCondLst>
                        <p:cond delay="indefinite"/>
                      </p:stCondLst>
                      <p:childTnLst>
                        <p:par>
                          <p:cTn id="246" fill="hold">
                            <p:stCondLst>
                              <p:cond delay="0"/>
                            </p:stCondLst>
                            <p:childTnLst>
                              <p:par>
                                <p:cTn id="247" presetID="2" presetClass="entr" presetSubtype="4" fill="hold" grpId="0" nodeType="clickEffect">
                                  <p:stCondLst>
                                    <p:cond delay="0"/>
                                  </p:stCondLst>
                                  <p:childTnLst>
                                    <p:set>
                                      <p:cBhvr>
                                        <p:cTn id="248" dur="1" fill="hold">
                                          <p:stCondLst>
                                            <p:cond delay="0"/>
                                          </p:stCondLst>
                                        </p:cTn>
                                        <p:tgtEl>
                                          <p:spTgt spid="191"/>
                                        </p:tgtEl>
                                        <p:attrNameLst>
                                          <p:attrName>style.visibility</p:attrName>
                                        </p:attrNameLst>
                                      </p:cBhvr>
                                      <p:to>
                                        <p:strVal val="visible"/>
                                      </p:to>
                                    </p:set>
                                    <p:anim calcmode="lin" valueType="num">
                                      <p:cBhvr additive="base">
                                        <p:cTn id="249" dur="500" fill="hold"/>
                                        <p:tgtEl>
                                          <p:spTgt spid="191"/>
                                        </p:tgtEl>
                                        <p:attrNameLst>
                                          <p:attrName>ppt_x</p:attrName>
                                        </p:attrNameLst>
                                      </p:cBhvr>
                                      <p:tavLst>
                                        <p:tav tm="0">
                                          <p:val>
                                            <p:strVal val="#ppt_x"/>
                                          </p:val>
                                        </p:tav>
                                        <p:tav tm="100000">
                                          <p:val>
                                            <p:strVal val="#ppt_x"/>
                                          </p:val>
                                        </p:tav>
                                      </p:tavLst>
                                    </p:anim>
                                    <p:anim calcmode="lin" valueType="num">
                                      <p:cBhvr additive="base">
                                        <p:cTn id="250" dur="500" fill="hold"/>
                                        <p:tgtEl>
                                          <p:spTgt spid="191"/>
                                        </p:tgtEl>
                                        <p:attrNameLst>
                                          <p:attrName>ppt_y</p:attrName>
                                        </p:attrNameLst>
                                      </p:cBhvr>
                                      <p:tavLst>
                                        <p:tav tm="0">
                                          <p:val>
                                            <p:strVal val="1+#ppt_h/2"/>
                                          </p:val>
                                        </p:tav>
                                        <p:tav tm="100000">
                                          <p:val>
                                            <p:strVal val="#ppt_y"/>
                                          </p:val>
                                        </p:tav>
                                      </p:tavLst>
                                    </p:anim>
                                  </p:childTnLst>
                                </p:cTn>
                              </p:par>
                              <p:par>
                                <p:cTn id="251" presetID="2" presetClass="entr" presetSubtype="4" fill="hold" grpId="0" nodeType="withEffect">
                                  <p:stCondLst>
                                    <p:cond delay="0"/>
                                  </p:stCondLst>
                                  <p:childTnLst>
                                    <p:set>
                                      <p:cBhvr>
                                        <p:cTn id="252" dur="1" fill="hold">
                                          <p:stCondLst>
                                            <p:cond delay="0"/>
                                          </p:stCondLst>
                                        </p:cTn>
                                        <p:tgtEl>
                                          <p:spTgt spid="193"/>
                                        </p:tgtEl>
                                        <p:attrNameLst>
                                          <p:attrName>style.visibility</p:attrName>
                                        </p:attrNameLst>
                                      </p:cBhvr>
                                      <p:to>
                                        <p:strVal val="visible"/>
                                      </p:to>
                                    </p:set>
                                    <p:anim calcmode="lin" valueType="num">
                                      <p:cBhvr additive="base">
                                        <p:cTn id="253" dur="500" fill="hold"/>
                                        <p:tgtEl>
                                          <p:spTgt spid="193"/>
                                        </p:tgtEl>
                                        <p:attrNameLst>
                                          <p:attrName>ppt_x</p:attrName>
                                        </p:attrNameLst>
                                      </p:cBhvr>
                                      <p:tavLst>
                                        <p:tav tm="0">
                                          <p:val>
                                            <p:strVal val="#ppt_x"/>
                                          </p:val>
                                        </p:tav>
                                        <p:tav tm="100000">
                                          <p:val>
                                            <p:strVal val="#ppt_x"/>
                                          </p:val>
                                        </p:tav>
                                      </p:tavLst>
                                    </p:anim>
                                    <p:anim calcmode="lin" valueType="num">
                                      <p:cBhvr additive="base">
                                        <p:cTn id="254" dur="500" fill="hold"/>
                                        <p:tgtEl>
                                          <p:spTgt spid="193"/>
                                        </p:tgtEl>
                                        <p:attrNameLst>
                                          <p:attrName>ppt_y</p:attrName>
                                        </p:attrNameLst>
                                      </p:cBhvr>
                                      <p:tavLst>
                                        <p:tav tm="0">
                                          <p:val>
                                            <p:strVal val="1+#ppt_h/2"/>
                                          </p:val>
                                        </p:tav>
                                        <p:tav tm="100000">
                                          <p:val>
                                            <p:strVal val="#ppt_y"/>
                                          </p:val>
                                        </p:tav>
                                      </p:tavLst>
                                    </p:anim>
                                  </p:childTnLst>
                                </p:cTn>
                              </p:par>
                              <p:par>
                                <p:cTn id="255" presetID="2" presetClass="entr" presetSubtype="4" fill="hold" grpId="0" nodeType="withEffect">
                                  <p:stCondLst>
                                    <p:cond delay="0"/>
                                  </p:stCondLst>
                                  <p:childTnLst>
                                    <p:set>
                                      <p:cBhvr>
                                        <p:cTn id="256" dur="1" fill="hold">
                                          <p:stCondLst>
                                            <p:cond delay="0"/>
                                          </p:stCondLst>
                                        </p:cTn>
                                        <p:tgtEl>
                                          <p:spTgt spid="192"/>
                                        </p:tgtEl>
                                        <p:attrNameLst>
                                          <p:attrName>style.visibility</p:attrName>
                                        </p:attrNameLst>
                                      </p:cBhvr>
                                      <p:to>
                                        <p:strVal val="visible"/>
                                      </p:to>
                                    </p:set>
                                    <p:anim calcmode="lin" valueType="num">
                                      <p:cBhvr additive="base">
                                        <p:cTn id="257" dur="500" fill="hold"/>
                                        <p:tgtEl>
                                          <p:spTgt spid="192"/>
                                        </p:tgtEl>
                                        <p:attrNameLst>
                                          <p:attrName>ppt_x</p:attrName>
                                        </p:attrNameLst>
                                      </p:cBhvr>
                                      <p:tavLst>
                                        <p:tav tm="0">
                                          <p:val>
                                            <p:strVal val="#ppt_x"/>
                                          </p:val>
                                        </p:tav>
                                        <p:tav tm="100000">
                                          <p:val>
                                            <p:strVal val="#ppt_x"/>
                                          </p:val>
                                        </p:tav>
                                      </p:tavLst>
                                    </p:anim>
                                    <p:anim calcmode="lin" valueType="num">
                                      <p:cBhvr additive="base">
                                        <p:cTn id="258" dur="500" fill="hold"/>
                                        <p:tgtEl>
                                          <p:spTgt spid="192"/>
                                        </p:tgtEl>
                                        <p:attrNameLst>
                                          <p:attrName>ppt_y</p:attrName>
                                        </p:attrNameLst>
                                      </p:cBhvr>
                                      <p:tavLst>
                                        <p:tav tm="0">
                                          <p:val>
                                            <p:strVal val="1+#ppt_h/2"/>
                                          </p:val>
                                        </p:tav>
                                        <p:tav tm="100000">
                                          <p:val>
                                            <p:strVal val="#ppt_y"/>
                                          </p:val>
                                        </p:tav>
                                      </p:tavLst>
                                    </p:anim>
                                  </p:childTnLst>
                                </p:cTn>
                              </p:par>
                              <p:par>
                                <p:cTn id="259" presetID="2" presetClass="entr" presetSubtype="4" fill="hold" nodeType="withEffect">
                                  <p:stCondLst>
                                    <p:cond delay="0"/>
                                  </p:stCondLst>
                                  <p:childTnLst>
                                    <p:set>
                                      <p:cBhvr>
                                        <p:cTn id="260" dur="1" fill="hold">
                                          <p:stCondLst>
                                            <p:cond delay="0"/>
                                          </p:stCondLst>
                                        </p:cTn>
                                        <p:tgtEl>
                                          <p:spTgt spid="194"/>
                                        </p:tgtEl>
                                        <p:attrNameLst>
                                          <p:attrName>style.visibility</p:attrName>
                                        </p:attrNameLst>
                                      </p:cBhvr>
                                      <p:to>
                                        <p:strVal val="visible"/>
                                      </p:to>
                                    </p:set>
                                    <p:anim calcmode="lin" valueType="num">
                                      <p:cBhvr additive="base">
                                        <p:cTn id="261" dur="500" fill="hold"/>
                                        <p:tgtEl>
                                          <p:spTgt spid="194"/>
                                        </p:tgtEl>
                                        <p:attrNameLst>
                                          <p:attrName>ppt_x</p:attrName>
                                        </p:attrNameLst>
                                      </p:cBhvr>
                                      <p:tavLst>
                                        <p:tav tm="0">
                                          <p:val>
                                            <p:strVal val="#ppt_x"/>
                                          </p:val>
                                        </p:tav>
                                        <p:tav tm="100000">
                                          <p:val>
                                            <p:strVal val="#ppt_x"/>
                                          </p:val>
                                        </p:tav>
                                      </p:tavLst>
                                    </p:anim>
                                    <p:anim calcmode="lin" valueType="num">
                                      <p:cBhvr additive="base">
                                        <p:cTn id="262" dur="500" fill="hold"/>
                                        <p:tgtEl>
                                          <p:spTgt spid="194"/>
                                        </p:tgtEl>
                                        <p:attrNameLst>
                                          <p:attrName>ppt_y</p:attrName>
                                        </p:attrNameLst>
                                      </p:cBhvr>
                                      <p:tavLst>
                                        <p:tav tm="0">
                                          <p:val>
                                            <p:strVal val="1+#ppt_h/2"/>
                                          </p:val>
                                        </p:tav>
                                        <p:tav tm="100000">
                                          <p:val>
                                            <p:strVal val="#ppt_y"/>
                                          </p:val>
                                        </p:tav>
                                      </p:tavLst>
                                    </p:anim>
                                  </p:childTnLst>
                                </p:cTn>
                              </p:par>
                              <p:par>
                                <p:cTn id="263" presetID="2" presetClass="entr" presetSubtype="4" fill="hold" grpId="0" nodeType="withEffect">
                                  <p:stCondLst>
                                    <p:cond delay="0"/>
                                  </p:stCondLst>
                                  <p:childTnLst>
                                    <p:set>
                                      <p:cBhvr>
                                        <p:cTn id="264" dur="1" fill="hold">
                                          <p:stCondLst>
                                            <p:cond delay="0"/>
                                          </p:stCondLst>
                                        </p:cTn>
                                        <p:tgtEl>
                                          <p:spTgt spid="209"/>
                                        </p:tgtEl>
                                        <p:attrNameLst>
                                          <p:attrName>style.visibility</p:attrName>
                                        </p:attrNameLst>
                                      </p:cBhvr>
                                      <p:to>
                                        <p:strVal val="visible"/>
                                      </p:to>
                                    </p:set>
                                    <p:anim calcmode="lin" valueType="num">
                                      <p:cBhvr additive="base">
                                        <p:cTn id="265" dur="500" fill="hold"/>
                                        <p:tgtEl>
                                          <p:spTgt spid="209"/>
                                        </p:tgtEl>
                                        <p:attrNameLst>
                                          <p:attrName>ppt_x</p:attrName>
                                        </p:attrNameLst>
                                      </p:cBhvr>
                                      <p:tavLst>
                                        <p:tav tm="0">
                                          <p:val>
                                            <p:strVal val="#ppt_x"/>
                                          </p:val>
                                        </p:tav>
                                        <p:tav tm="100000">
                                          <p:val>
                                            <p:strVal val="#ppt_x"/>
                                          </p:val>
                                        </p:tav>
                                      </p:tavLst>
                                    </p:anim>
                                    <p:anim calcmode="lin" valueType="num">
                                      <p:cBhvr additive="base">
                                        <p:cTn id="266" dur="500" fill="hold"/>
                                        <p:tgtEl>
                                          <p:spTgt spid="209"/>
                                        </p:tgtEl>
                                        <p:attrNameLst>
                                          <p:attrName>ppt_y</p:attrName>
                                        </p:attrNameLst>
                                      </p:cBhvr>
                                      <p:tavLst>
                                        <p:tav tm="0">
                                          <p:val>
                                            <p:strVal val="1+#ppt_h/2"/>
                                          </p:val>
                                        </p:tav>
                                        <p:tav tm="100000">
                                          <p:val>
                                            <p:strVal val="#ppt_y"/>
                                          </p:val>
                                        </p:tav>
                                      </p:tavLst>
                                    </p:anim>
                                  </p:childTnLst>
                                </p:cTn>
                              </p:par>
                              <p:par>
                                <p:cTn id="267" presetID="2" presetClass="entr" presetSubtype="4" fill="hold" nodeType="withEffect">
                                  <p:stCondLst>
                                    <p:cond delay="0"/>
                                  </p:stCondLst>
                                  <p:childTnLst>
                                    <p:set>
                                      <p:cBhvr>
                                        <p:cTn id="268" dur="1" fill="hold">
                                          <p:stCondLst>
                                            <p:cond delay="0"/>
                                          </p:stCondLst>
                                        </p:cTn>
                                        <p:tgtEl>
                                          <p:spTgt spid="210"/>
                                        </p:tgtEl>
                                        <p:attrNameLst>
                                          <p:attrName>style.visibility</p:attrName>
                                        </p:attrNameLst>
                                      </p:cBhvr>
                                      <p:to>
                                        <p:strVal val="visible"/>
                                      </p:to>
                                    </p:set>
                                    <p:anim calcmode="lin" valueType="num">
                                      <p:cBhvr additive="base">
                                        <p:cTn id="269" dur="500" fill="hold"/>
                                        <p:tgtEl>
                                          <p:spTgt spid="210"/>
                                        </p:tgtEl>
                                        <p:attrNameLst>
                                          <p:attrName>ppt_x</p:attrName>
                                        </p:attrNameLst>
                                      </p:cBhvr>
                                      <p:tavLst>
                                        <p:tav tm="0">
                                          <p:val>
                                            <p:strVal val="#ppt_x"/>
                                          </p:val>
                                        </p:tav>
                                        <p:tav tm="100000">
                                          <p:val>
                                            <p:strVal val="#ppt_x"/>
                                          </p:val>
                                        </p:tav>
                                      </p:tavLst>
                                    </p:anim>
                                    <p:anim calcmode="lin" valueType="num">
                                      <p:cBhvr additive="base">
                                        <p:cTn id="270" dur="500" fill="hold"/>
                                        <p:tgtEl>
                                          <p:spTgt spid="210"/>
                                        </p:tgtEl>
                                        <p:attrNameLst>
                                          <p:attrName>ppt_y</p:attrName>
                                        </p:attrNameLst>
                                      </p:cBhvr>
                                      <p:tavLst>
                                        <p:tav tm="0">
                                          <p:val>
                                            <p:strVal val="1+#ppt_h/2"/>
                                          </p:val>
                                        </p:tav>
                                        <p:tav tm="100000">
                                          <p:val>
                                            <p:strVal val="#ppt_y"/>
                                          </p:val>
                                        </p:tav>
                                      </p:tavLst>
                                    </p:anim>
                                  </p:childTnLst>
                                </p:cTn>
                              </p:par>
                              <p:par>
                                <p:cTn id="271" presetID="2" presetClass="entr" presetSubtype="4" fill="hold" grpId="0" nodeType="withEffect">
                                  <p:stCondLst>
                                    <p:cond delay="0"/>
                                  </p:stCondLst>
                                  <p:childTnLst>
                                    <p:set>
                                      <p:cBhvr>
                                        <p:cTn id="272" dur="1" fill="hold">
                                          <p:stCondLst>
                                            <p:cond delay="0"/>
                                          </p:stCondLst>
                                        </p:cTn>
                                        <p:tgtEl>
                                          <p:spTgt spid="212"/>
                                        </p:tgtEl>
                                        <p:attrNameLst>
                                          <p:attrName>style.visibility</p:attrName>
                                        </p:attrNameLst>
                                      </p:cBhvr>
                                      <p:to>
                                        <p:strVal val="visible"/>
                                      </p:to>
                                    </p:set>
                                    <p:anim calcmode="lin" valueType="num">
                                      <p:cBhvr additive="base">
                                        <p:cTn id="273" dur="500" fill="hold"/>
                                        <p:tgtEl>
                                          <p:spTgt spid="212"/>
                                        </p:tgtEl>
                                        <p:attrNameLst>
                                          <p:attrName>ppt_x</p:attrName>
                                        </p:attrNameLst>
                                      </p:cBhvr>
                                      <p:tavLst>
                                        <p:tav tm="0">
                                          <p:val>
                                            <p:strVal val="#ppt_x"/>
                                          </p:val>
                                        </p:tav>
                                        <p:tav tm="100000">
                                          <p:val>
                                            <p:strVal val="#ppt_x"/>
                                          </p:val>
                                        </p:tav>
                                      </p:tavLst>
                                    </p:anim>
                                    <p:anim calcmode="lin" valueType="num">
                                      <p:cBhvr additive="base">
                                        <p:cTn id="274" dur="500" fill="hold"/>
                                        <p:tgtEl>
                                          <p:spTgt spid="212"/>
                                        </p:tgtEl>
                                        <p:attrNameLst>
                                          <p:attrName>ppt_y</p:attrName>
                                        </p:attrNameLst>
                                      </p:cBhvr>
                                      <p:tavLst>
                                        <p:tav tm="0">
                                          <p:val>
                                            <p:strVal val="1+#ppt_h/2"/>
                                          </p:val>
                                        </p:tav>
                                        <p:tav tm="100000">
                                          <p:val>
                                            <p:strVal val="#ppt_y"/>
                                          </p:val>
                                        </p:tav>
                                      </p:tavLst>
                                    </p:anim>
                                  </p:childTnLst>
                                </p:cTn>
                              </p:par>
                              <p:par>
                                <p:cTn id="275" presetID="2" presetClass="entr" presetSubtype="4" fill="hold" nodeType="withEffect">
                                  <p:stCondLst>
                                    <p:cond delay="0"/>
                                  </p:stCondLst>
                                  <p:childTnLst>
                                    <p:set>
                                      <p:cBhvr>
                                        <p:cTn id="276" dur="1" fill="hold">
                                          <p:stCondLst>
                                            <p:cond delay="0"/>
                                          </p:stCondLst>
                                        </p:cTn>
                                        <p:tgtEl>
                                          <p:spTgt spid="213"/>
                                        </p:tgtEl>
                                        <p:attrNameLst>
                                          <p:attrName>style.visibility</p:attrName>
                                        </p:attrNameLst>
                                      </p:cBhvr>
                                      <p:to>
                                        <p:strVal val="visible"/>
                                      </p:to>
                                    </p:set>
                                    <p:anim calcmode="lin" valueType="num">
                                      <p:cBhvr additive="base">
                                        <p:cTn id="277" dur="500" fill="hold"/>
                                        <p:tgtEl>
                                          <p:spTgt spid="213"/>
                                        </p:tgtEl>
                                        <p:attrNameLst>
                                          <p:attrName>ppt_x</p:attrName>
                                        </p:attrNameLst>
                                      </p:cBhvr>
                                      <p:tavLst>
                                        <p:tav tm="0">
                                          <p:val>
                                            <p:strVal val="#ppt_x"/>
                                          </p:val>
                                        </p:tav>
                                        <p:tav tm="100000">
                                          <p:val>
                                            <p:strVal val="#ppt_x"/>
                                          </p:val>
                                        </p:tav>
                                      </p:tavLst>
                                    </p:anim>
                                    <p:anim calcmode="lin" valueType="num">
                                      <p:cBhvr additive="base">
                                        <p:cTn id="278"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p:bldP spid="186" grpId="0" animBg="1"/>
      <p:bldP spid="193" grpId="0" animBg="1"/>
      <p:bldP spid="200" grpId="0" animBg="1"/>
      <p:bldP spid="203" grpId="0" animBg="1"/>
      <p:bldP spid="184" grpId="0" animBg="1"/>
      <p:bldP spid="185" grpId="0"/>
      <p:bldP spid="192" grpId="0"/>
      <p:bldP spid="209" grpId="0" animBg="1"/>
      <p:bldP spid="212" grpId="0" animBg="1"/>
      <p:bldP spid="191" grpId="0" animBg="1"/>
      <p:bldP spid="74" grpId="0" animBg="1"/>
      <p:bldP spid="76" grpId="0"/>
      <p:bldP spid="110" grpId="0"/>
      <p:bldP spid="111" grpId="0"/>
      <p:bldP spid="113" grpId="0"/>
      <p:bldP spid="114" grpId="0"/>
      <p:bldP spid="141" grpId="0"/>
      <p:bldP spid="151" grpId="0"/>
      <p:bldP spid="152" grpId="0"/>
      <p:bldP spid="153" grpId="0" animBg="1"/>
      <p:bldP spid="154" grpId="0" animBg="1"/>
      <p:bldP spid="155" grpId="0" animBg="1"/>
      <p:bldP spid="156" grpId="0" animBg="1"/>
      <p:bldP spid="158" grpId="0" animBg="1"/>
      <p:bldP spid="159" grpId="0" animBg="1"/>
      <p:bldP spid="165" grpId="0" animBg="1"/>
      <p:bldP spid="166" grpId="0" animBg="1"/>
      <p:bldP spid="168" grpId="0" animBg="1"/>
      <p:bldP spid="169" grpId="0" animBg="1"/>
      <p:bldP spid="208" grpId="0"/>
      <p:bldP spid="237" grpId="0"/>
      <p:bldP spid="239" grpId="0"/>
      <p:bldP spid="241" grpId="0"/>
      <p:bldP spid="242" grpId="0"/>
      <p:bldP spid="243" grpId="0"/>
      <p:bldP spid="2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8ABC3D3-B143-4DE6-A377-EA8ACE6038F7}"/>
              </a:ext>
            </a:extLst>
          </p:cNvPr>
          <p:cNvSpPr/>
          <p:nvPr/>
        </p:nvSpPr>
        <p:spPr>
          <a:xfrm>
            <a:off x="25544" y="5576553"/>
            <a:ext cx="5126530" cy="124652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La configuration </a:t>
            </a:r>
            <a:r>
              <a:rPr lang="en-US" dirty="0" err="1">
                <a:solidFill>
                  <a:srgbClr val="003300"/>
                </a:solidFill>
                <a:latin typeface="Times New Roman" panose="02020603050405020304" pitchFamily="18" charset="0"/>
                <a:cs typeface="Times New Roman" panose="02020603050405020304" pitchFamily="18" charset="0"/>
              </a:rPr>
              <a:t>électronique</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59" name="Content Placeholder 2">
            <a:extLst>
              <a:ext uri="{FF2B5EF4-FFF2-40B4-BE49-F238E27FC236}">
                <a16:creationId xmlns:a16="http://schemas.microsoft.com/office/drawing/2014/main" id="{EA5FAF7C-1DD1-4977-8D60-3E59C833EACF}"/>
              </a:ext>
            </a:extLst>
          </p:cNvPr>
          <p:cNvSpPr txBox="1">
            <a:spLocks/>
          </p:cNvSpPr>
          <p:nvPr/>
        </p:nvSpPr>
        <p:spPr bwMode="auto">
          <a:xfrm>
            <a:off x="0" y="3378240"/>
            <a:ext cx="5714972" cy="221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spcBef>
                <a:spcPts val="0"/>
              </a:spcBef>
              <a:buFontTx/>
              <a:buNone/>
            </a:pPr>
            <a:r>
              <a:rPr lang="fr-FR" sz="2700" kern="0" dirty="0">
                <a:solidFill>
                  <a:srgbClr val="000000"/>
                </a:solidFill>
                <a:latin typeface="Times New Roman" panose="02020603050405020304" pitchFamily="18" charset="0"/>
                <a:cs typeface="Times New Roman" panose="02020603050405020304" pitchFamily="18" charset="0"/>
              </a:rPr>
              <a:t>Cela veut dire qu’il y a un maximum de </a:t>
            </a:r>
          </a:p>
          <a:p>
            <a:pPr lvl="1">
              <a:spcBef>
                <a:spcPts val="0"/>
              </a:spcBef>
              <a:buFont typeface="Arial" panose="020B0604020202020204" pitchFamily="34" charset="0"/>
              <a:buChar char="•"/>
            </a:pPr>
            <a:r>
              <a:rPr lang="fr-FR" sz="2700" kern="0" dirty="0">
                <a:solidFill>
                  <a:srgbClr val="000000"/>
                </a:solidFill>
                <a:latin typeface="Times New Roman" panose="02020603050405020304" pitchFamily="18" charset="0"/>
                <a:cs typeface="Times New Roman" panose="02020603050405020304" pitchFamily="18" charset="0"/>
              </a:rPr>
              <a:t>2 électrons dans une orbitale s</a:t>
            </a:r>
          </a:p>
          <a:p>
            <a:pPr lvl="1">
              <a:spcBef>
                <a:spcPts val="0"/>
              </a:spcBef>
              <a:buFont typeface="Arial" panose="020B0604020202020204" pitchFamily="34" charset="0"/>
              <a:buChar char="•"/>
            </a:pPr>
            <a:r>
              <a:rPr lang="fr-FR" sz="2700" kern="0" dirty="0">
                <a:solidFill>
                  <a:srgbClr val="000000"/>
                </a:solidFill>
                <a:latin typeface="Times New Roman" panose="02020603050405020304" pitchFamily="18" charset="0"/>
                <a:cs typeface="Times New Roman" panose="02020603050405020304" pitchFamily="18" charset="0"/>
              </a:rPr>
              <a:t>6 électrons dans une orbitale p</a:t>
            </a:r>
          </a:p>
          <a:p>
            <a:pPr lvl="1">
              <a:spcBef>
                <a:spcPts val="0"/>
              </a:spcBef>
              <a:buFont typeface="Arial" panose="020B0604020202020204" pitchFamily="34" charset="0"/>
              <a:buChar char="•"/>
            </a:pPr>
            <a:r>
              <a:rPr lang="fr-FR" sz="2700" kern="0" dirty="0">
                <a:solidFill>
                  <a:srgbClr val="000000"/>
                </a:solidFill>
                <a:latin typeface="Times New Roman" panose="02020603050405020304" pitchFamily="18" charset="0"/>
                <a:cs typeface="Times New Roman" panose="02020603050405020304" pitchFamily="18" charset="0"/>
              </a:rPr>
              <a:t>10 électrons dans une orbitale d</a:t>
            </a:r>
          </a:p>
          <a:p>
            <a:pPr lvl="1">
              <a:spcBef>
                <a:spcPts val="0"/>
              </a:spcBef>
              <a:buFont typeface="Arial" panose="020B0604020202020204" pitchFamily="34" charset="0"/>
              <a:buChar char="•"/>
            </a:pPr>
            <a:r>
              <a:rPr lang="fr-FR" sz="2700" kern="0" dirty="0">
                <a:solidFill>
                  <a:srgbClr val="000000"/>
                </a:solidFill>
                <a:latin typeface="Times New Roman" panose="02020603050405020304" pitchFamily="18" charset="0"/>
                <a:cs typeface="Times New Roman" panose="02020603050405020304" pitchFamily="18" charset="0"/>
              </a:rPr>
              <a:t>14 électrons dans une orbitale f</a:t>
            </a:r>
          </a:p>
        </p:txBody>
      </p:sp>
      <p:sp>
        <p:nvSpPr>
          <p:cNvPr id="6" name="Content Placeholder 2">
            <a:extLst>
              <a:ext uri="{FF2B5EF4-FFF2-40B4-BE49-F238E27FC236}">
                <a16:creationId xmlns:a16="http://schemas.microsoft.com/office/drawing/2014/main" id="{94DC9011-0624-4D8C-842C-5F79059DDEA0}"/>
              </a:ext>
            </a:extLst>
          </p:cNvPr>
          <p:cNvSpPr txBox="1">
            <a:spLocks/>
          </p:cNvSpPr>
          <p:nvPr/>
        </p:nvSpPr>
        <p:spPr bwMode="auto">
          <a:xfrm>
            <a:off x="25544" y="898385"/>
            <a:ext cx="8820472"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spcBef>
                <a:spcPts val="0"/>
              </a:spcBef>
              <a:buFontTx/>
              <a:buNone/>
            </a:pPr>
            <a:r>
              <a:rPr lang="fr-FR" sz="2700" kern="0" dirty="0">
                <a:solidFill>
                  <a:srgbClr val="000000"/>
                </a:solidFill>
                <a:latin typeface="Times New Roman" panose="02020603050405020304" pitchFamily="18" charset="0"/>
                <a:cs typeface="Times New Roman" panose="02020603050405020304" pitchFamily="18" charset="0"/>
              </a:rPr>
              <a:t>Lorsque les électrons remplissent des orbitales d’un atome ou d’un ion, </a:t>
            </a:r>
          </a:p>
          <a:p>
            <a:pPr>
              <a:spcBef>
                <a:spcPts val="0"/>
              </a:spcBef>
              <a:buFont typeface="Wingdings" panose="05000000000000000000" pitchFamily="2" charset="2"/>
              <a:buChar char="Ø"/>
            </a:pPr>
            <a:r>
              <a:rPr lang="fr-FR" sz="2700" kern="0" dirty="0">
                <a:solidFill>
                  <a:srgbClr val="000000"/>
                </a:solidFill>
                <a:latin typeface="Times New Roman" panose="02020603050405020304" pitchFamily="18" charset="0"/>
                <a:cs typeface="Times New Roman" panose="02020603050405020304" pitchFamily="18" charset="0"/>
              </a:rPr>
              <a:t>ils remplissent les orbitales avec la moindre d’énergie en premier (le principe d’</a:t>
            </a:r>
            <a:r>
              <a:rPr lang="fr-FR" sz="2700" kern="0" dirty="0" err="1">
                <a:solidFill>
                  <a:srgbClr val="000000"/>
                </a:solidFill>
                <a:latin typeface="Times New Roman" panose="02020603050405020304" pitchFamily="18" charset="0"/>
                <a:cs typeface="Times New Roman" panose="02020603050405020304" pitchFamily="18" charset="0"/>
              </a:rPr>
              <a:t>Aufbau</a:t>
            </a:r>
            <a:r>
              <a:rPr lang="fr-FR" sz="2700" kern="0" dirty="0">
                <a:solidFill>
                  <a:srgbClr val="000000"/>
                </a:solidFill>
                <a:latin typeface="Times New Roman" panose="02020603050405020304" pitchFamily="18" charset="0"/>
                <a:cs typeface="Times New Roman" panose="02020603050405020304" pitchFamily="18" charset="0"/>
              </a:rPr>
              <a:t>)</a:t>
            </a:r>
          </a:p>
          <a:p>
            <a:pPr>
              <a:spcBef>
                <a:spcPts val="0"/>
              </a:spcBef>
              <a:buFont typeface="Wingdings" panose="05000000000000000000" pitchFamily="2" charset="2"/>
              <a:buChar char="Ø"/>
            </a:pPr>
            <a:r>
              <a:rPr lang="fr-FR" sz="2700" kern="0" dirty="0">
                <a:solidFill>
                  <a:srgbClr val="000000"/>
                </a:solidFill>
                <a:latin typeface="Times New Roman" panose="02020603050405020304" pitchFamily="18" charset="0"/>
                <a:cs typeface="Times New Roman" panose="02020603050405020304" pitchFamily="18" charset="0"/>
              </a:rPr>
              <a:t>chacun des orbitale peut tenir 2 électrons maximum (le principe d’exclusion de Pauli)</a:t>
            </a:r>
          </a:p>
        </p:txBody>
      </p:sp>
      <p:sp>
        <p:nvSpPr>
          <p:cNvPr id="7" name="Content Placeholder 2">
            <a:extLst>
              <a:ext uri="{FF2B5EF4-FFF2-40B4-BE49-F238E27FC236}">
                <a16:creationId xmlns:a16="http://schemas.microsoft.com/office/drawing/2014/main" id="{64DE88DE-A196-45CD-A98A-0E53CD1C250E}"/>
              </a:ext>
            </a:extLst>
          </p:cNvPr>
          <p:cNvSpPr txBox="1">
            <a:spLocks/>
          </p:cNvSpPr>
          <p:nvPr/>
        </p:nvSpPr>
        <p:spPr bwMode="auto">
          <a:xfrm>
            <a:off x="-18190" y="5533244"/>
            <a:ext cx="5307961" cy="129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Pour savoir l’ordre dans lequel on remplit les orbitales, on peut suivre le diagramme ci-contre.</a:t>
            </a:r>
          </a:p>
        </p:txBody>
      </p:sp>
      <p:sp>
        <p:nvSpPr>
          <p:cNvPr id="10" name="Rectangle 9">
            <a:extLst>
              <a:ext uri="{FF2B5EF4-FFF2-40B4-BE49-F238E27FC236}">
                <a16:creationId xmlns:a16="http://schemas.microsoft.com/office/drawing/2014/main" id="{37345284-8F46-4B9C-B07C-D33693CC9EB4}"/>
              </a:ext>
            </a:extLst>
          </p:cNvPr>
          <p:cNvSpPr/>
          <p:nvPr/>
        </p:nvSpPr>
        <p:spPr>
          <a:xfrm>
            <a:off x="5564889" y="3063783"/>
            <a:ext cx="3403446" cy="309814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pic>
        <p:nvPicPr>
          <p:cNvPr id="8" name="Picture 7">
            <a:extLst>
              <a:ext uri="{FF2B5EF4-FFF2-40B4-BE49-F238E27FC236}">
                <a16:creationId xmlns:a16="http://schemas.microsoft.com/office/drawing/2014/main" id="{B836DEBE-7FC9-4C93-ADF1-CCF288CE7D10}"/>
              </a:ext>
            </a:extLst>
          </p:cNvPr>
          <p:cNvPicPr>
            <a:picLocks noChangeAspect="1"/>
          </p:cNvPicPr>
          <p:nvPr/>
        </p:nvPicPr>
        <p:blipFill>
          <a:blip r:embed="rId2"/>
          <a:stretch>
            <a:fillRect/>
          </a:stretch>
        </p:blipFill>
        <p:spPr>
          <a:xfrm>
            <a:off x="5685659" y="3154242"/>
            <a:ext cx="3282676" cy="2917222"/>
          </a:xfrm>
          <a:prstGeom prst="rect">
            <a:avLst/>
          </a:prstGeom>
        </p:spPr>
      </p:pic>
      <p:cxnSp>
        <p:nvCxnSpPr>
          <p:cNvPr id="11" name="Connector: Curved 10">
            <a:extLst>
              <a:ext uri="{FF2B5EF4-FFF2-40B4-BE49-F238E27FC236}">
                <a16:creationId xmlns:a16="http://schemas.microsoft.com/office/drawing/2014/main" id="{41ECCA1E-14E2-44D4-9B37-CB6821C1CC7D}"/>
              </a:ext>
            </a:extLst>
          </p:cNvPr>
          <p:cNvCxnSpPr>
            <a:cxnSpLocks/>
            <a:stCxn id="5" idx="3"/>
            <a:endCxn id="10" idx="1"/>
          </p:cNvCxnSpPr>
          <p:nvPr/>
        </p:nvCxnSpPr>
        <p:spPr>
          <a:xfrm flipV="1">
            <a:off x="5152074" y="4612853"/>
            <a:ext cx="412815" cy="1586964"/>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Content Placeholder 2">
            <a:extLst>
              <a:ext uri="{FF2B5EF4-FFF2-40B4-BE49-F238E27FC236}">
                <a16:creationId xmlns:a16="http://schemas.microsoft.com/office/drawing/2014/main" id="{CD4A34EB-2AD6-453A-AB67-FB5791C2F9D5}"/>
              </a:ext>
            </a:extLst>
          </p:cNvPr>
          <p:cNvSpPr txBox="1">
            <a:spLocks/>
          </p:cNvSpPr>
          <p:nvPr/>
        </p:nvSpPr>
        <p:spPr bwMode="auto">
          <a:xfrm>
            <a:off x="5564889" y="6117621"/>
            <a:ext cx="3524216" cy="78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500" kern="0" dirty="0">
                <a:solidFill>
                  <a:srgbClr val="000000"/>
                </a:solidFill>
                <a:latin typeface="Times New Roman" panose="02020603050405020304" pitchFamily="18" charset="0"/>
                <a:cs typeface="Times New Roman" panose="02020603050405020304" pitchFamily="18" charset="0"/>
              </a:rPr>
              <a:t>1s → 2s → 2p → 3s → 3p → 4s → 3d →  4p → 5s → 4d → 5p → 6s → 4f → 5d → 6p → 7s → 5f → 6d → 7p</a:t>
            </a:r>
          </a:p>
        </p:txBody>
      </p:sp>
    </p:spTree>
    <p:extLst>
      <p:ext uri="{BB962C8B-B14F-4D97-AF65-F5344CB8AC3E}">
        <p14:creationId xmlns:p14="http://schemas.microsoft.com/office/powerpoint/2010/main" val="153345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500" fill="hold"/>
                                        <p:tgtEl>
                                          <p:spTgt spid="59"/>
                                        </p:tgtEl>
                                        <p:attrNameLst>
                                          <p:attrName>ppt_x</p:attrName>
                                        </p:attrNameLst>
                                      </p:cBhvr>
                                      <p:tavLst>
                                        <p:tav tm="0">
                                          <p:val>
                                            <p:strVal val="#ppt_x"/>
                                          </p:val>
                                        </p:tav>
                                        <p:tav tm="100000">
                                          <p:val>
                                            <p:strVal val="#ppt_x"/>
                                          </p:val>
                                        </p:tav>
                                      </p:tavLst>
                                    </p:anim>
                                    <p:anim calcmode="lin" valueType="num">
                                      <p:cBhvr additive="base">
                                        <p:cTn id="20"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9" grpId="0"/>
      <p:bldP spid="7" grpId="0"/>
      <p:bldP spid="10"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A188521-34AA-4FFD-AAC8-5C40CD3C0FC9}"/>
              </a:ext>
            </a:extLst>
          </p:cNvPr>
          <p:cNvSpPr/>
          <p:nvPr/>
        </p:nvSpPr>
        <p:spPr>
          <a:xfrm>
            <a:off x="1769669" y="6348665"/>
            <a:ext cx="2880320"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4" name="Rectangle 23">
            <a:extLst>
              <a:ext uri="{FF2B5EF4-FFF2-40B4-BE49-F238E27FC236}">
                <a16:creationId xmlns:a16="http://schemas.microsoft.com/office/drawing/2014/main" id="{65625B48-03D8-4863-A91E-0E1DC323B08A}"/>
              </a:ext>
            </a:extLst>
          </p:cNvPr>
          <p:cNvSpPr/>
          <p:nvPr/>
        </p:nvSpPr>
        <p:spPr>
          <a:xfrm>
            <a:off x="3238962" y="4304121"/>
            <a:ext cx="183709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8" name="Content Placeholder 2">
            <a:extLst>
              <a:ext uri="{FF2B5EF4-FFF2-40B4-BE49-F238E27FC236}">
                <a16:creationId xmlns:a16="http://schemas.microsoft.com/office/drawing/2014/main" id="{29934A85-4973-4679-9926-882ECFB5665F}"/>
              </a:ext>
            </a:extLst>
          </p:cNvPr>
          <p:cNvSpPr txBox="1">
            <a:spLocks/>
          </p:cNvSpPr>
          <p:nvPr/>
        </p:nvSpPr>
        <p:spPr bwMode="auto">
          <a:xfrm>
            <a:off x="1508106" y="6362859"/>
            <a:ext cx="3403446" cy="45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 notation de cœur</a:t>
            </a:r>
          </a:p>
        </p:txBody>
      </p:sp>
      <p:sp>
        <p:nvSpPr>
          <p:cNvPr id="16" name="Rectangle 15">
            <a:extLst>
              <a:ext uri="{FF2B5EF4-FFF2-40B4-BE49-F238E27FC236}">
                <a16:creationId xmlns:a16="http://schemas.microsoft.com/office/drawing/2014/main" id="{6737E1C7-B022-4361-A959-0DBC2E8C4E53}"/>
              </a:ext>
            </a:extLst>
          </p:cNvPr>
          <p:cNvSpPr/>
          <p:nvPr/>
        </p:nvSpPr>
        <p:spPr>
          <a:xfrm>
            <a:off x="2123729" y="5771258"/>
            <a:ext cx="265819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Question </a:t>
            </a:r>
            <a:r>
              <a:rPr lang="en-US" dirty="0" err="1">
                <a:solidFill>
                  <a:srgbClr val="003300"/>
                </a:solidFill>
                <a:latin typeface="Times New Roman" panose="02020603050405020304" pitchFamily="18" charset="0"/>
                <a:cs typeface="Times New Roman" panose="02020603050405020304" pitchFamily="18" charset="0"/>
              </a:rPr>
              <a:t>pratique</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151" name="Content Placeholder 2">
            <a:extLst>
              <a:ext uri="{FF2B5EF4-FFF2-40B4-BE49-F238E27FC236}">
                <a16:creationId xmlns:a16="http://schemas.microsoft.com/office/drawing/2014/main" id="{BA7DECC3-EF83-4EAF-AD86-3B46A9AA50B8}"/>
              </a:ext>
            </a:extLst>
          </p:cNvPr>
          <p:cNvSpPr txBox="1">
            <a:spLocks/>
          </p:cNvSpPr>
          <p:nvPr/>
        </p:nvSpPr>
        <p:spPr bwMode="auto">
          <a:xfrm>
            <a:off x="66204" y="958213"/>
            <a:ext cx="8653515" cy="1083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C00000"/>
                </a:solidFill>
                <a:latin typeface="Times New Roman" panose="02020603050405020304" pitchFamily="18" charset="0"/>
                <a:cs typeface="Times New Roman" panose="02020603050405020304" pitchFamily="18" charset="0"/>
              </a:rPr>
              <a:t>Question</a:t>
            </a:r>
            <a:r>
              <a:rPr lang="fr-FR" sz="2700" kern="0" dirty="0">
                <a:solidFill>
                  <a:srgbClr val="000000"/>
                </a:solidFill>
                <a:latin typeface="Times New Roman" panose="02020603050405020304" pitchFamily="18" charset="0"/>
                <a:cs typeface="Times New Roman" panose="02020603050405020304" pitchFamily="18" charset="0"/>
              </a:rPr>
              <a:t> – Que serait la configuration électronique de He, de Li, et de Cl?</a:t>
            </a:r>
            <a:endParaRPr lang="fr-FR" sz="2700" kern="0" dirty="0">
              <a:solidFill>
                <a:srgbClr val="C00000"/>
              </a:solidFill>
              <a:latin typeface="Times New Roman" panose="02020603050405020304" pitchFamily="18" charset="0"/>
              <a:cs typeface="Times New Roman" panose="02020603050405020304" pitchFamily="18" charset="0"/>
            </a:endParaRPr>
          </a:p>
        </p:txBody>
      </p:sp>
      <p:sp>
        <p:nvSpPr>
          <p:cNvPr id="42" name="Content Placeholder 2">
            <a:extLst>
              <a:ext uri="{FF2B5EF4-FFF2-40B4-BE49-F238E27FC236}">
                <a16:creationId xmlns:a16="http://schemas.microsoft.com/office/drawing/2014/main" id="{B88C378D-BE2F-423A-8BF4-C48DB9C71CC3}"/>
              </a:ext>
            </a:extLst>
          </p:cNvPr>
          <p:cNvSpPr txBox="1">
            <a:spLocks/>
          </p:cNvSpPr>
          <p:nvPr/>
        </p:nvSpPr>
        <p:spPr bwMode="auto">
          <a:xfrm>
            <a:off x="66204" y="2425773"/>
            <a:ext cx="1935168" cy="63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Réponse </a:t>
            </a: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44" name="Rectangle 43">
            <a:extLst>
              <a:ext uri="{FF2B5EF4-FFF2-40B4-BE49-F238E27FC236}">
                <a16:creationId xmlns:a16="http://schemas.microsoft.com/office/drawing/2014/main" id="{93CC662B-2A40-41DB-A7EF-DEB50CD5E387}"/>
              </a:ext>
            </a:extLst>
          </p:cNvPr>
          <p:cNvSpPr/>
          <p:nvPr/>
        </p:nvSpPr>
        <p:spPr>
          <a:xfrm>
            <a:off x="5411990" y="3554565"/>
            <a:ext cx="3403446" cy="309814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pic>
        <p:nvPicPr>
          <p:cNvPr id="45" name="Picture 44">
            <a:extLst>
              <a:ext uri="{FF2B5EF4-FFF2-40B4-BE49-F238E27FC236}">
                <a16:creationId xmlns:a16="http://schemas.microsoft.com/office/drawing/2014/main" id="{21A0B500-D7C1-4D11-B8CB-95CA48310ECE}"/>
              </a:ext>
            </a:extLst>
          </p:cNvPr>
          <p:cNvPicPr>
            <a:picLocks noChangeAspect="1"/>
          </p:cNvPicPr>
          <p:nvPr/>
        </p:nvPicPr>
        <p:blipFill>
          <a:blip r:embed="rId2"/>
          <a:stretch>
            <a:fillRect/>
          </a:stretch>
        </p:blipFill>
        <p:spPr>
          <a:xfrm>
            <a:off x="5472375" y="3645024"/>
            <a:ext cx="3282676" cy="2917222"/>
          </a:xfrm>
          <a:prstGeom prst="rect">
            <a:avLst/>
          </a:prstGeom>
        </p:spPr>
      </p:pic>
      <p:sp>
        <p:nvSpPr>
          <p:cNvPr id="46" name="Content Placeholder 2">
            <a:extLst>
              <a:ext uri="{FF2B5EF4-FFF2-40B4-BE49-F238E27FC236}">
                <a16:creationId xmlns:a16="http://schemas.microsoft.com/office/drawing/2014/main" id="{13EEB27B-7718-4D53-B36B-C4A42DF93366}"/>
              </a:ext>
            </a:extLst>
          </p:cNvPr>
          <p:cNvSpPr txBox="1">
            <a:spLocks/>
          </p:cNvSpPr>
          <p:nvPr/>
        </p:nvSpPr>
        <p:spPr bwMode="auto">
          <a:xfrm>
            <a:off x="116981" y="2979949"/>
            <a:ext cx="3607151" cy="953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 a 2 électrons, donc </a:t>
            </a:r>
          </a:p>
          <a:p>
            <a:pPr marL="0" indent="0">
              <a:buFontTx/>
              <a:buNone/>
            </a:pP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He – </a:t>
            </a:r>
            <a:r>
              <a:rPr lang="fr-CA" sz="2700" dirty="0">
                <a:solidFill>
                  <a:srgbClr val="000000"/>
                </a:solidFill>
                <a:latin typeface="Times New Roman" panose="02020603050405020304" pitchFamily="18" charset="0"/>
                <a:ea typeface="Calibri" panose="020F0502020204030204" pitchFamily="34" charset="0"/>
              </a:rPr>
              <a:t>1s</a:t>
            </a:r>
            <a:r>
              <a:rPr lang="fr-CA" sz="2700" baseline="30000" dirty="0">
                <a:solidFill>
                  <a:srgbClr val="000000"/>
                </a:solidFill>
                <a:latin typeface="Times New Roman" panose="02020603050405020304" pitchFamily="18" charset="0"/>
                <a:ea typeface="Calibri" panose="020F0502020204030204" pitchFamily="34" charset="0"/>
              </a:rPr>
              <a:t>2</a:t>
            </a:r>
          </a:p>
        </p:txBody>
      </p:sp>
      <p:sp>
        <p:nvSpPr>
          <p:cNvPr id="48" name="Content Placeholder 2">
            <a:extLst>
              <a:ext uri="{FF2B5EF4-FFF2-40B4-BE49-F238E27FC236}">
                <a16:creationId xmlns:a16="http://schemas.microsoft.com/office/drawing/2014/main" id="{0EA64AEC-0589-4BBE-9DE8-90F46C1AD6D3}"/>
              </a:ext>
            </a:extLst>
          </p:cNvPr>
          <p:cNvSpPr txBox="1">
            <a:spLocks/>
          </p:cNvSpPr>
          <p:nvPr/>
        </p:nvSpPr>
        <p:spPr bwMode="auto">
          <a:xfrm>
            <a:off x="112245" y="3806083"/>
            <a:ext cx="5307623" cy="104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 a 3 électrons, donc </a:t>
            </a:r>
          </a:p>
          <a:p>
            <a:pPr marL="0" indent="0">
              <a:buFontTx/>
              <a:buNone/>
            </a:pP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Li – </a:t>
            </a:r>
            <a:r>
              <a:rPr lang="fr-CA" sz="2700" dirty="0">
                <a:solidFill>
                  <a:srgbClr val="000000"/>
                </a:solidFill>
                <a:latin typeface="Times New Roman" panose="02020603050405020304" pitchFamily="18" charset="0"/>
                <a:ea typeface="Calibri" panose="020F0502020204030204" pitchFamily="34" charset="0"/>
              </a:rPr>
              <a:t>1s</a:t>
            </a:r>
            <a:r>
              <a:rPr lang="fr-CA" sz="2700" baseline="30000" dirty="0">
                <a:solidFill>
                  <a:srgbClr val="000000"/>
                </a:solidFill>
                <a:latin typeface="Times New Roman" panose="02020603050405020304" pitchFamily="18" charset="0"/>
                <a:ea typeface="Calibri" panose="020F0502020204030204" pitchFamily="34" charset="0"/>
              </a:rPr>
              <a:t>2</a:t>
            </a: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rPr>
              <a:t>s</a:t>
            </a:r>
            <a:r>
              <a:rPr lang="fr-CA" sz="2700" baseline="30000" dirty="0">
                <a:solidFill>
                  <a:srgbClr val="000000"/>
                </a:solidFill>
                <a:latin typeface="Times New Roman" panose="02020603050405020304" pitchFamily="18" charset="0"/>
                <a:ea typeface="Calibri" panose="020F0502020204030204" pitchFamily="34" charset="0"/>
              </a:rPr>
              <a:t>1</a:t>
            </a:r>
          </a:p>
        </p:txBody>
      </p:sp>
      <p:sp>
        <p:nvSpPr>
          <p:cNvPr id="49" name="Content Placeholder 2">
            <a:extLst>
              <a:ext uri="{FF2B5EF4-FFF2-40B4-BE49-F238E27FC236}">
                <a16:creationId xmlns:a16="http://schemas.microsoft.com/office/drawing/2014/main" id="{F689EEA1-74C2-4D79-B2D3-A017761AAE24}"/>
              </a:ext>
            </a:extLst>
          </p:cNvPr>
          <p:cNvSpPr txBox="1">
            <a:spLocks/>
          </p:cNvSpPr>
          <p:nvPr/>
        </p:nvSpPr>
        <p:spPr bwMode="auto">
          <a:xfrm>
            <a:off x="116981" y="4763366"/>
            <a:ext cx="5021613" cy="104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 a 17 électrons, donc </a:t>
            </a:r>
          </a:p>
          <a:p>
            <a:pPr marL="0" indent="0">
              <a:buFontTx/>
              <a:buNone/>
            </a:pP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Cl – </a:t>
            </a:r>
            <a:r>
              <a:rPr lang="fr-CA" sz="2700" dirty="0">
                <a:solidFill>
                  <a:srgbClr val="000000"/>
                </a:solidFill>
                <a:latin typeface="Times New Roman" panose="02020603050405020304" pitchFamily="18" charset="0"/>
                <a:ea typeface="Calibri" panose="020F0502020204030204" pitchFamily="34" charset="0"/>
              </a:rPr>
              <a:t>1s</a:t>
            </a:r>
            <a:r>
              <a:rPr lang="fr-CA" sz="2700" baseline="30000" dirty="0">
                <a:solidFill>
                  <a:srgbClr val="000000"/>
                </a:solidFill>
                <a:latin typeface="Times New Roman" panose="02020603050405020304" pitchFamily="18" charset="0"/>
                <a:ea typeface="Calibri" panose="020F0502020204030204" pitchFamily="34" charset="0"/>
              </a:rPr>
              <a:t>2</a:t>
            </a: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rPr>
              <a:t>s</a:t>
            </a:r>
            <a:r>
              <a:rPr lang="fr-CA" sz="2700" baseline="30000" dirty="0">
                <a:solidFill>
                  <a:srgbClr val="000000"/>
                </a:solidFill>
                <a:latin typeface="Times New Roman" panose="02020603050405020304" pitchFamily="18" charset="0"/>
                <a:ea typeface="Calibri" panose="020F0502020204030204" pitchFamily="34" charset="0"/>
              </a:rPr>
              <a:t>2</a:t>
            </a: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2p</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a:t>
            </a: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rPr>
              <a:t>s</a:t>
            </a:r>
            <a:r>
              <a:rPr lang="fr-CA" sz="2700" baseline="30000" dirty="0">
                <a:solidFill>
                  <a:srgbClr val="000000"/>
                </a:solidFill>
                <a:latin typeface="Times New Roman" panose="02020603050405020304" pitchFamily="18" charset="0"/>
                <a:ea typeface="Calibri" panose="020F0502020204030204" pitchFamily="34" charset="0"/>
              </a:rPr>
              <a:t>2</a:t>
            </a: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3p</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a:t>
            </a:r>
            <a:endParaRPr lang="fr-CA" sz="2700" baseline="30000" dirty="0">
              <a:solidFill>
                <a:srgbClr val="000000"/>
              </a:solidFill>
              <a:latin typeface="Times New Roman" panose="02020603050405020304" pitchFamily="18" charset="0"/>
              <a:ea typeface="Calibri" panose="020F0502020204030204" pitchFamily="34" charset="0"/>
            </a:endParaRPr>
          </a:p>
        </p:txBody>
      </p:sp>
      <p:sp>
        <p:nvSpPr>
          <p:cNvPr id="50" name="Content Placeholder 2">
            <a:extLst>
              <a:ext uri="{FF2B5EF4-FFF2-40B4-BE49-F238E27FC236}">
                <a16:creationId xmlns:a16="http://schemas.microsoft.com/office/drawing/2014/main" id="{2EEE2ED4-368F-442D-81ED-F9AC601D8A99}"/>
              </a:ext>
            </a:extLst>
          </p:cNvPr>
          <p:cNvSpPr txBox="1">
            <a:spLocks/>
          </p:cNvSpPr>
          <p:nvPr/>
        </p:nvSpPr>
        <p:spPr bwMode="auto">
          <a:xfrm>
            <a:off x="2760173" y="4280410"/>
            <a:ext cx="2451115" cy="57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ou Li –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a:t>
            </a: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rPr>
              <a:t>s</a:t>
            </a:r>
            <a:r>
              <a:rPr lang="fr-CA" sz="2700" baseline="30000" dirty="0">
                <a:solidFill>
                  <a:srgbClr val="000000"/>
                </a:solidFill>
                <a:latin typeface="Times New Roman" panose="02020603050405020304" pitchFamily="18" charset="0"/>
                <a:ea typeface="Calibri" panose="020F0502020204030204" pitchFamily="34" charset="0"/>
              </a:rPr>
              <a:t>1</a:t>
            </a:r>
          </a:p>
        </p:txBody>
      </p:sp>
      <p:sp>
        <p:nvSpPr>
          <p:cNvPr id="51" name="Content Placeholder 2">
            <a:extLst>
              <a:ext uri="{FF2B5EF4-FFF2-40B4-BE49-F238E27FC236}">
                <a16:creationId xmlns:a16="http://schemas.microsoft.com/office/drawing/2014/main" id="{E4B24DD6-EC61-4575-871D-EB45F2D11E35}"/>
              </a:ext>
            </a:extLst>
          </p:cNvPr>
          <p:cNvSpPr txBox="1">
            <a:spLocks/>
          </p:cNvSpPr>
          <p:nvPr/>
        </p:nvSpPr>
        <p:spPr bwMode="auto">
          <a:xfrm>
            <a:off x="1691680" y="5720648"/>
            <a:ext cx="3090246" cy="57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ou Cl –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a:t>
            </a: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rPr>
              <a:t>s</a:t>
            </a:r>
            <a:r>
              <a:rPr lang="fr-CA" sz="2700" baseline="30000" dirty="0">
                <a:solidFill>
                  <a:srgbClr val="000000"/>
                </a:solidFill>
                <a:latin typeface="Times New Roman" panose="02020603050405020304" pitchFamily="18" charset="0"/>
                <a:ea typeface="Calibri" panose="020F0502020204030204" pitchFamily="34" charset="0"/>
              </a:rPr>
              <a:t>2</a:t>
            </a: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3p</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a:t>
            </a:r>
            <a:endParaRPr lang="fr-CA" sz="2700" baseline="30000" dirty="0">
              <a:solidFill>
                <a:srgbClr val="000000"/>
              </a:solidFill>
              <a:latin typeface="Times New Roman" panose="02020603050405020304" pitchFamily="18" charset="0"/>
              <a:ea typeface="Calibri" panose="020F0502020204030204" pitchFamily="34" charset="0"/>
            </a:endParaRPr>
          </a:p>
        </p:txBody>
      </p:sp>
      <p:pic>
        <p:nvPicPr>
          <p:cNvPr id="4" name="Picture 3">
            <a:extLst>
              <a:ext uri="{FF2B5EF4-FFF2-40B4-BE49-F238E27FC236}">
                <a16:creationId xmlns:a16="http://schemas.microsoft.com/office/drawing/2014/main" id="{0E1C89B5-03AB-4D56-A59B-68F7BD2BAE33}"/>
              </a:ext>
            </a:extLst>
          </p:cNvPr>
          <p:cNvPicPr>
            <a:picLocks noChangeAspect="1"/>
          </p:cNvPicPr>
          <p:nvPr/>
        </p:nvPicPr>
        <p:blipFill rotWithShape="1">
          <a:blip r:embed="rId3"/>
          <a:srcRect l="15578" r="6994" b="6649"/>
          <a:stretch/>
        </p:blipFill>
        <p:spPr>
          <a:xfrm>
            <a:off x="5608359" y="1469340"/>
            <a:ext cx="3010708" cy="2039996"/>
          </a:xfrm>
          <a:prstGeom prst="rect">
            <a:avLst/>
          </a:prstGeom>
          <a:ln>
            <a:solidFill>
              <a:srgbClr val="003300"/>
            </a:solidFill>
          </a:ln>
        </p:spPr>
      </p:pic>
      <p:sp>
        <p:nvSpPr>
          <p:cNvPr id="5" name="Oval 4">
            <a:extLst>
              <a:ext uri="{FF2B5EF4-FFF2-40B4-BE49-F238E27FC236}">
                <a16:creationId xmlns:a16="http://schemas.microsoft.com/office/drawing/2014/main" id="{85B0289D-16E8-46A7-84E0-B3B25F86A12F}"/>
              </a:ext>
            </a:extLst>
          </p:cNvPr>
          <p:cNvSpPr/>
          <p:nvPr/>
        </p:nvSpPr>
        <p:spPr>
          <a:xfrm>
            <a:off x="5724128" y="1340768"/>
            <a:ext cx="1008112" cy="1584176"/>
          </a:xfrm>
          <a:prstGeom prst="ellipse">
            <a:avLst/>
          </a:prstGeom>
          <a:noFill/>
          <a:ln>
            <a:solidFill>
              <a:srgbClr val="003300"/>
            </a:solidFill>
          </a:ln>
          <a:effectLst>
            <a:glow rad="101600">
              <a:srgbClr val="FFFFFF">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Connector: Curved 6">
            <a:extLst>
              <a:ext uri="{FF2B5EF4-FFF2-40B4-BE49-F238E27FC236}">
                <a16:creationId xmlns:a16="http://schemas.microsoft.com/office/drawing/2014/main" id="{B99C2C60-461D-4199-B22B-481B22676C5E}"/>
              </a:ext>
            </a:extLst>
          </p:cNvPr>
          <p:cNvCxnSpPr>
            <a:cxnSpLocks/>
            <a:stCxn id="16" idx="2"/>
            <a:endCxn id="17" idx="0"/>
          </p:cNvCxnSpPr>
          <p:nvPr/>
        </p:nvCxnSpPr>
        <p:spPr>
          <a:xfrm rot="5400000">
            <a:off x="3269909" y="6165746"/>
            <a:ext cx="122840" cy="242999"/>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Connector: Curved 24">
            <a:extLst>
              <a:ext uri="{FF2B5EF4-FFF2-40B4-BE49-F238E27FC236}">
                <a16:creationId xmlns:a16="http://schemas.microsoft.com/office/drawing/2014/main" id="{42A975AF-E976-4A54-BCED-23E768622DE0}"/>
              </a:ext>
            </a:extLst>
          </p:cNvPr>
          <p:cNvCxnSpPr>
            <a:cxnSpLocks/>
            <a:stCxn id="24" idx="2"/>
            <a:endCxn id="17" idx="3"/>
          </p:cNvCxnSpPr>
          <p:nvPr/>
        </p:nvCxnSpPr>
        <p:spPr>
          <a:xfrm rot="16200000" flipH="1">
            <a:off x="3495119" y="5421078"/>
            <a:ext cx="1817261" cy="492480"/>
          </a:xfrm>
          <a:prstGeom prst="curvedConnector4">
            <a:avLst>
              <a:gd name="adj1" fmla="val 27158"/>
              <a:gd name="adj2" fmla="val 232933"/>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993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ppt_x"/>
                                          </p:val>
                                        </p:tav>
                                        <p:tav tm="100000">
                                          <p:val>
                                            <p:strVal val="#ppt_x"/>
                                          </p:val>
                                        </p:tav>
                                      </p:tavLst>
                                    </p:anim>
                                    <p:anim calcmode="lin" valueType="num">
                                      <p:cBhvr additive="base">
                                        <p:cTn id="2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ppt_x"/>
                                          </p:val>
                                        </p:tav>
                                        <p:tav tm="100000">
                                          <p:val>
                                            <p:strVal val="#ppt_x"/>
                                          </p:val>
                                        </p:tav>
                                      </p:tavLst>
                                    </p:anim>
                                    <p:anim calcmode="lin" valueType="num">
                                      <p:cBhvr additive="base">
                                        <p:cTn id="2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additive="base">
                                        <p:cTn id="49" dur="500" fill="hold"/>
                                        <p:tgtEl>
                                          <p:spTgt spid="50"/>
                                        </p:tgtEl>
                                        <p:attrNameLst>
                                          <p:attrName>ppt_x</p:attrName>
                                        </p:attrNameLst>
                                      </p:cBhvr>
                                      <p:tavLst>
                                        <p:tav tm="0">
                                          <p:val>
                                            <p:strVal val="#ppt_x"/>
                                          </p:val>
                                        </p:tav>
                                        <p:tav tm="100000">
                                          <p:val>
                                            <p:strVal val="#ppt_x"/>
                                          </p:val>
                                        </p:tav>
                                      </p:tavLst>
                                    </p:anim>
                                    <p:anim calcmode="lin" valueType="num">
                                      <p:cBhvr additive="base">
                                        <p:cTn id="5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additive="base">
                                        <p:cTn id="55" dur="500" fill="hold"/>
                                        <p:tgtEl>
                                          <p:spTgt spid="51"/>
                                        </p:tgtEl>
                                        <p:attrNameLst>
                                          <p:attrName>ppt_x</p:attrName>
                                        </p:attrNameLst>
                                      </p:cBhvr>
                                      <p:tavLst>
                                        <p:tav tm="0">
                                          <p:val>
                                            <p:strVal val="#ppt_x"/>
                                          </p:val>
                                        </p:tav>
                                        <p:tav tm="100000">
                                          <p:val>
                                            <p:strVal val="#ppt_x"/>
                                          </p:val>
                                        </p:tav>
                                      </p:tavLst>
                                    </p:anim>
                                    <p:anim calcmode="lin" valueType="num">
                                      <p:cBhvr additive="base">
                                        <p:cTn id="5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ppt_x"/>
                                          </p:val>
                                        </p:tav>
                                        <p:tav tm="100000">
                                          <p:val>
                                            <p:strVal val="#ppt_x"/>
                                          </p:val>
                                        </p:tav>
                                      </p:tavLst>
                                    </p:anim>
                                    <p:anim calcmode="lin" valueType="num">
                                      <p:cBhvr additive="base">
                                        <p:cTn id="70" dur="500" fill="hold"/>
                                        <p:tgtEl>
                                          <p:spTgt spid="1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ppt_x"/>
                                          </p:val>
                                        </p:tav>
                                        <p:tav tm="100000">
                                          <p:val>
                                            <p:strVal val="#ppt_x"/>
                                          </p:val>
                                        </p:tav>
                                      </p:tavLst>
                                    </p:anim>
                                    <p:anim calcmode="lin" valueType="num">
                                      <p:cBhvr additive="base">
                                        <p:cTn id="78" dur="500" fill="hold"/>
                                        <p:tgtEl>
                                          <p:spTgt spid="25"/>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7"/>
                                        </p:tgtEl>
                                        <p:attrNameLst>
                                          <p:attrName>style.visibility</p:attrName>
                                        </p:attrNameLst>
                                      </p:cBhvr>
                                      <p:to>
                                        <p:strVal val="visible"/>
                                      </p:to>
                                    </p:set>
                                    <p:anim calcmode="lin" valueType="num">
                                      <p:cBhvr additive="base">
                                        <p:cTn id="81" dur="500" fill="hold"/>
                                        <p:tgtEl>
                                          <p:spTgt spid="7"/>
                                        </p:tgtEl>
                                        <p:attrNameLst>
                                          <p:attrName>ppt_x</p:attrName>
                                        </p:attrNameLst>
                                      </p:cBhvr>
                                      <p:tavLst>
                                        <p:tav tm="0">
                                          <p:val>
                                            <p:strVal val="#ppt_x"/>
                                          </p:val>
                                        </p:tav>
                                        <p:tav tm="100000">
                                          <p:val>
                                            <p:strVal val="#ppt_x"/>
                                          </p:val>
                                        </p:tav>
                                      </p:tavLst>
                                    </p:anim>
                                    <p:anim calcmode="lin" valueType="num">
                                      <p:cBhvr additive="base">
                                        <p:cTn id="8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P spid="18" grpId="0"/>
      <p:bldP spid="16" grpId="0" animBg="1"/>
      <p:bldP spid="42" grpId="0"/>
      <p:bldP spid="44" grpId="0" animBg="1"/>
      <p:bldP spid="46" grpId="0"/>
      <p:bldP spid="48" grpId="0"/>
      <p:bldP spid="49" grpId="0"/>
      <p:bldP spid="50" grpId="0"/>
      <p:bldP spid="51"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D1598583-29AD-4B38-A943-D3C55CEA1CA1}"/>
              </a:ext>
            </a:extLst>
          </p:cNvPr>
          <p:cNvSpPr/>
          <p:nvPr/>
        </p:nvSpPr>
        <p:spPr>
          <a:xfrm>
            <a:off x="500514" y="5137275"/>
            <a:ext cx="2573629"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59" name="Rectangle 58">
            <a:extLst>
              <a:ext uri="{FF2B5EF4-FFF2-40B4-BE49-F238E27FC236}">
                <a16:creationId xmlns:a16="http://schemas.microsoft.com/office/drawing/2014/main" id="{EDA15DFC-0F79-47C7-83D2-17DD72C4940B}"/>
              </a:ext>
            </a:extLst>
          </p:cNvPr>
          <p:cNvSpPr/>
          <p:nvPr/>
        </p:nvSpPr>
        <p:spPr>
          <a:xfrm>
            <a:off x="1043607" y="2940007"/>
            <a:ext cx="2030535" cy="454567"/>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61" name="Rectangle 60">
            <a:extLst>
              <a:ext uri="{FF2B5EF4-FFF2-40B4-BE49-F238E27FC236}">
                <a16:creationId xmlns:a16="http://schemas.microsoft.com/office/drawing/2014/main" id="{D0DCDFF6-9E0B-42F8-916C-3953EB22960E}"/>
              </a:ext>
            </a:extLst>
          </p:cNvPr>
          <p:cNvSpPr/>
          <p:nvPr/>
        </p:nvSpPr>
        <p:spPr>
          <a:xfrm>
            <a:off x="899592" y="3552060"/>
            <a:ext cx="6192688" cy="1300625"/>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63" name="Rectangle 62">
            <a:extLst>
              <a:ext uri="{FF2B5EF4-FFF2-40B4-BE49-F238E27FC236}">
                <a16:creationId xmlns:a16="http://schemas.microsoft.com/office/drawing/2014/main" id="{595CBA1D-F4F4-4C6A-8857-8D27DAF02800}"/>
              </a:ext>
            </a:extLst>
          </p:cNvPr>
          <p:cNvSpPr/>
          <p:nvPr/>
        </p:nvSpPr>
        <p:spPr>
          <a:xfrm>
            <a:off x="1199333" y="5075100"/>
            <a:ext cx="722682" cy="639683"/>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58" name="Rectangle 57">
            <a:extLst>
              <a:ext uri="{FF2B5EF4-FFF2-40B4-BE49-F238E27FC236}">
                <a16:creationId xmlns:a16="http://schemas.microsoft.com/office/drawing/2014/main" id="{6FC5EB9A-C226-43A9-9903-B88CDB926D6D}"/>
              </a:ext>
            </a:extLst>
          </p:cNvPr>
          <p:cNvSpPr/>
          <p:nvPr/>
        </p:nvSpPr>
        <p:spPr>
          <a:xfrm>
            <a:off x="83776" y="1055008"/>
            <a:ext cx="2879186"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La notation du </a:t>
            </a:r>
            <a:r>
              <a:rPr lang="fr-FR" kern="0" dirty="0">
                <a:solidFill>
                  <a:srgbClr val="003300"/>
                </a:solidFill>
                <a:latin typeface="Times New Roman" panose="02020603050405020304" pitchFamily="18" charset="0"/>
                <a:cs typeface="Times New Roman" panose="02020603050405020304" pitchFamily="18" charset="0"/>
              </a:rPr>
              <a:t>cœur </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55" name="Content Placeholder 2">
            <a:extLst>
              <a:ext uri="{FF2B5EF4-FFF2-40B4-BE49-F238E27FC236}">
                <a16:creationId xmlns:a16="http://schemas.microsoft.com/office/drawing/2014/main" id="{FCB0D7CB-724A-4D21-BE74-948278469375}"/>
              </a:ext>
            </a:extLst>
          </p:cNvPr>
          <p:cNvSpPr txBox="1">
            <a:spLocks/>
          </p:cNvSpPr>
          <p:nvPr/>
        </p:nvSpPr>
        <p:spPr bwMode="auto">
          <a:xfrm>
            <a:off x="49510" y="1004508"/>
            <a:ext cx="8698950" cy="139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spcBef>
                <a:spcPts val="0"/>
              </a:spcBef>
              <a:buFontTx/>
              <a:buNone/>
            </a:pPr>
            <a:r>
              <a:rPr lang="fr-FR" sz="2700" kern="0" dirty="0">
                <a:solidFill>
                  <a:srgbClr val="000000"/>
                </a:solidFill>
                <a:latin typeface="Times New Roman" panose="02020603050405020304" pitchFamily="18" charset="0"/>
                <a:cs typeface="Times New Roman" panose="02020603050405020304" pitchFamily="18" charset="0"/>
              </a:rPr>
              <a:t>La notation de cœur est une façon de montrer la configuration électronique en termes des électrons du cœurs (semblable à la configuration d’un gaz noble) et les électrons « extérieurs ».</a:t>
            </a:r>
          </a:p>
        </p:txBody>
      </p:sp>
      <p:sp>
        <p:nvSpPr>
          <p:cNvPr id="57" name="Content Placeholder 2">
            <a:extLst>
              <a:ext uri="{FF2B5EF4-FFF2-40B4-BE49-F238E27FC236}">
                <a16:creationId xmlns:a16="http://schemas.microsoft.com/office/drawing/2014/main" id="{7CBD2823-92E4-4C83-9F7E-409C4DEE28DE}"/>
              </a:ext>
            </a:extLst>
          </p:cNvPr>
          <p:cNvSpPr txBox="1">
            <a:spLocks/>
          </p:cNvSpPr>
          <p:nvPr/>
        </p:nvSpPr>
        <p:spPr bwMode="auto">
          <a:xfrm>
            <a:off x="83776" y="2357693"/>
            <a:ext cx="8808704" cy="45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CA" sz="2700" dirty="0">
                <a:solidFill>
                  <a:srgbClr val="000000"/>
                </a:solidFill>
                <a:latin typeface="Times New Roman" panose="02020603050405020304" pitchFamily="18" charset="0"/>
                <a:ea typeface="Calibri" panose="020F0502020204030204" pitchFamily="34" charset="0"/>
              </a:rPr>
              <a:t>Ex. – La configuration électronique d’aluminium est le suivant</a:t>
            </a:r>
            <a:r>
              <a:rPr lang="fr-CA" sz="2700" baseline="30000" dirty="0">
                <a:solidFill>
                  <a:srgbClr val="000000"/>
                </a:solidFill>
                <a:latin typeface="Times New Roman" panose="02020603050405020304" pitchFamily="18" charset="0"/>
                <a:ea typeface="Calibri" panose="020F0502020204030204" pitchFamily="34" charset="0"/>
              </a:rPr>
              <a:t> </a:t>
            </a:r>
          </a:p>
        </p:txBody>
      </p:sp>
      <p:sp>
        <p:nvSpPr>
          <p:cNvPr id="49" name="Content Placeholder 2">
            <a:extLst>
              <a:ext uri="{FF2B5EF4-FFF2-40B4-BE49-F238E27FC236}">
                <a16:creationId xmlns:a16="http://schemas.microsoft.com/office/drawing/2014/main" id="{4698F645-7748-407B-B6D5-15B760099330}"/>
              </a:ext>
            </a:extLst>
          </p:cNvPr>
          <p:cNvSpPr txBox="1">
            <a:spLocks/>
          </p:cNvSpPr>
          <p:nvPr/>
        </p:nvSpPr>
        <p:spPr bwMode="auto">
          <a:xfrm>
            <a:off x="451025" y="5092541"/>
            <a:ext cx="2752823" cy="45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CA" sz="2700" dirty="0">
                <a:solidFill>
                  <a:srgbClr val="000000"/>
                </a:solidFill>
                <a:latin typeface="Times New Roman" panose="02020603050405020304" pitchFamily="18" charset="0"/>
                <a:ea typeface="Calibri" panose="020F0502020204030204" pitchFamily="34" charset="0"/>
              </a:rPr>
              <a:t>Al – [Ne] 3s</a:t>
            </a:r>
            <a:r>
              <a:rPr lang="fr-CA" sz="2700" baseline="30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rPr>
              <a:t>, 3p</a:t>
            </a:r>
            <a:r>
              <a:rPr lang="fr-CA" sz="2700" baseline="30000" dirty="0">
                <a:solidFill>
                  <a:srgbClr val="000000"/>
                </a:solidFill>
                <a:latin typeface="Times New Roman" panose="02020603050405020304" pitchFamily="18" charset="0"/>
                <a:ea typeface="Calibri" panose="020F0502020204030204" pitchFamily="34" charset="0"/>
              </a:rPr>
              <a:t>1 </a:t>
            </a:r>
          </a:p>
        </p:txBody>
      </p:sp>
      <p:sp>
        <p:nvSpPr>
          <p:cNvPr id="56" name="Content Placeholder 2">
            <a:extLst>
              <a:ext uri="{FF2B5EF4-FFF2-40B4-BE49-F238E27FC236}">
                <a16:creationId xmlns:a16="http://schemas.microsoft.com/office/drawing/2014/main" id="{76390895-52B6-400A-B9D9-912182E5C205}"/>
              </a:ext>
            </a:extLst>
          </p:cNvPr>
          <p:cNvSpPr txBox="1">
            <a:spLocks/>
          </p:cNvSpPr>
          <p:nvPr/>
        </p:nvSpPr>
        <p:spPr bwMode="auto">
          <a:xfrm>
            <a:off x="451024" y="2887203"/>
            <a:ext cx="4985072" cy="45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CA" sz="2700" dirty="0">
                <a:solidFill>
                  <a:srgbClr val="000000"/>
                </a:solidFill>
                <a:latin typeface="Times New Roman" panose="02020603050405020304" pitchFamily="18" charset="0"/>
                <a:ea typeface="Calibri" panose="020F0502020204030204" pitchFamily="34" charset="0"/>
              </a:rPr>
              <a:t>Al – 1s</a:t>
            </a:r>
            <a:r>
              <a:rPr lang="fr-CA" sz="2700" baseline="30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rPr>
              <a:t> , 2s</a:t>
            </a:r>
            <a:r>
              <a:rPr lang="fr-CA" sz="2700" baseline="30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rPr>
              <a:t>, 2p</a:t>
            </a:r>
            <a:r>
              <a:rPr lang="fr-CA" sz="2700" baseline="30000" dirty="0">
                <a:solidFill>
                  <a:srgbClr val="000000"/>
                </a:solidFill>
                <a:latin typeface="Times New Roman" panose="02020603050405020304" pitchFamily="18" charset="0"/>
                <a:ea typeface="Calibri" panose="020F0502020204030204" pitchFamily="34" charset="0"/>
              </a:rPr>
              <a:t>6</a:t>
            </a:r>
            <a:r>
              <a:rPr lang="fr-CA" sz="2700" dirty="0">
                <a:solidFill>
                  <a:srgbClr val="000000"/>
                </a:solidFill>
                <a:latin typeface="Times New Roman" panose="02020603050405020304" pitchFamily="18" charset="0"/>
                <a:ea typeface="Calibri" panose="020F0502020204030204" pitchFamily="34" charset="0"/>
              </a:rPr>
              <a:t>, 3s</a:t>
            </a:r>
            <a:r>
              <a:rPr lang="fr-CA" sz="2700" baseline="30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rPr>
              <a:t>, 3p</a:t>
            </a:r>
            <a:r>
              <a:rPr lang="fr-CA" sz="2700" baseline="30000" dirty="0">
                <a:solidFill>
                  <a:srgbClr val="000000"/>
                </a:solidFill>
                <a:latin typeface="Times New Roman" panose="02020603050405020304" pitchFamily="18" charset="0"/>
                <a:ea typeface="Calibri" panose="020F0502020204030204" pitchFamily="34" charset="0"/>
              </a:rPr>
              <a:t>1 </a:t>
            </a:r>
          </a:p>
        </p:txBody>
      </p:sp>
      <p:sp>
        <p:nvSpPr>
          <p:cNvPr id="60" name="Content Placeholder 2">
            <a:extLst>
              <a:ext uri="{FF2B5EF4-FFF2-40B4-BE49-F238E27FC236}">
                <a16:creationId xmlns:a16="http://schemas.microsoft.com/office/drawing/2014/main" id="{D3F8BB14-D5FD-4956-B324-0C90BFCCDB92}"/>
              </a:ext>
            </a:extLst>
          </p:cNvPr>
          <p:cNvSpPr txBox="1">
            <a:spLocks/>
          </p:cNvSpPr>
          <p:nvPr/>
        </p:nvSpPr>
        <p:spPr bwMode="auto">
          <a:xfrm>
            <a:off x="899592" y="3518093"/>
            <a:ext cx="6120680" cy="130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CA" sz="2700" dirty="0">
                <a:solidFill>
                  <a:srgbClr val="000000"/>
                </a:solidFill>
                <a:latin typeface="Times New Roman" panose="02020603050405020304" pitchFamily="18" charset="0"/>
                <a:ea typeface="Calibri" panose="020F0502020204030204" pitchFamily="34" charset="0"/>
              </a:rPr>
              <a:t>Ce sont les électrons de cœur ET c’est la même configuration que le gaz noble Ne, donc on peut l’écrire comme « [Ne] » </a:t>
            </a:r>
            <a:r>
              <a:rPr lang="fr-CA" sz="2700" baseline="30000" dirty="0">
                <a:solidFill>
                  <a:srgbClr val="000000"/>
                </a:solidFill>
                <a:latin typeface="Times New Roman" panose="02020603050405020304" pitchFamily="18" charset="0"/>
                <a:ea typeface="Calibri" panose="020F0502020204030204" pitchFamily="34" charset="0"/>
              </a:rPr>
              <a:t> </a:t>
            </a:r>
          </a:p>
        </p:txBody>
      </p:sp>
      <p:cxnSp>
        <p:nvCxnSpPr>
          <p:cNvPr id="64" name="Connector: Curved 63">
            <a:extLst>
              <a:ext uri="{FF2B5EF4-FFF2-40B4-BE49-F238E27FC236}">
                <a16:creationId xmlns:a16="http://schemas.microsoft.com/office/drawing/2014/main" id="{2D08DF92-5D8B-4449-B1DB-D7B0A5A1A86F}"/>
              </a:ext>
            </a:extLst>
          </p:cNvPr>
          <p:cNvCxnSpPr>
            <a:cxnSpLocks/>
            <a:stCxn id="59" idx="2"/>
            <a:endCxn id="61" idx="0"/>
          </p:cNvCxnSpPr>
          <p:nvPr/>
        </p:nvCxnSpPr>
        <p:spPr>
          <a:xfrm rot="16200000" flipH="1">
            <a:off x="2948662" y="2504786"/>
            <a:ext cx="157486" cy="1937061"/>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5" name="Connector: Curved 64">
            <a:extLst>
              <a:ext uri="{FF2B5EF4-FFF2-40B4-BE49-F238E27FC236}">
                <a16:creationId xmlns:a16="http://schemas.microsoft.com/office/drawing/2014/main" id="{8D1F5959-CD10-4AE5-83DE-B029039F7CF4}"/>
              </a:ext>
            </a:extLst>
          </p:cNvPr>
          <p:cNvCxnSpPr>
            <a:cxnSpLocks/>
            <a:stCxn id="61" idx="2"/>
            <a:endCxn id="63" idx="0"/>
          </p:cNvCxnSpPr>
          <p:nvPr/>
        </p:nvCxnSpPr>
        <p:spPr>
          <a:xfrm rot="5400000">
            <a:off x="2667098" y="3746261"/>
            <a:ext cx="222415" cy="2435262"/>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73" name="Rectangle 72">
            <a:extLst>
              <a:ext uri="{FF2B5EF4-FFF2-40B4-BE49-F238E27FC236}">
                <a16:creationId xmlns:a16="http://schemas.microsoft.com/office/drawing/2014/main" id="{94E8E3EE-0B4F-4F23-9D0E-063170D7CD53}"/>
              </a:ext>
            </a:extLst>
          </p:cNvPr>
          <p:cNvSpPr/>
          <p:nvPr/>
        </p:nvSpPr>
        <p:spPr>
          <a:xfrm>
            <a:off x="4355976" y="5138206"/>
            <a:ext cx="295232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74" name="Content Placeholder 2">
            <a:extLst>
              <a:ext uri="{FF2B5EF4-FFF2-40B4-BE49-F238E27FC236}">
                <a16:creationId xmlns:a16="http://schemas.microsoft.com/office/drawing/2014/main" id="{E628301E-45D4-46F0-B17C-AC932D150541}"/>
              </a:ext>
            </a:extLst>
          </p:cNvPr>
          <p:cNvSpPr txBox="1">
            <a:spLocks/>
          </p:cNvSpPr>
          <p:nvPr/>
        </p:nvSpPr>
        <p:spPr bwMode="auto">
          <a:xfrm>
            <a:off x="4355976" y="5139137"/>
            <a:ext cx="2952328" cy="45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CA" sz="2700" dirty="0">
                <a:solidFill>
                  <a:srgbClr val="000000"/>
                </a:solidFill>
                <a:latin typeface="Times New Roman" panose="02020603050405020304" pitchFamily="18" charset="0"/>
                <a:ea typeface="Calibri" panose="020F0502020204030204" pitchFamily="34" charset="0"/>
              </a:rPr>
              <a:t>la notation de cœur</a:t>
            </a:r>
            <a:endParaRPr lang="fr-CA" sz="2700" baseline="30000" dirty="0">
              <a:solidFill>
                <a:srgbClr val="000000"/>
              </a:solidFill>
              <a:latin typeface="Times New Roman" panose="02020603050405020304" pitchFamily="18" charset="0"/>
              <a:ea typeface="Calibri" panose="020F0502020204030204" pitchFamily="34" charset="0"/>
            </a:endParaRPr>
          </a:p>
        </p:txBody>
      </p:sp>
      <p:cxnSp>
        <p:nvCxnSpPr>
          <p:cNvPr id="75" name="Connector: Curved 74">
            <a:extLst>
              <a:ext uri="{FF2B5EF4-FFF2-40B4-BE49-F238E27FC236}">
                <a16:creationId xmlns:a16="http://schemas.microsoft.com/office/drawing/2014/main" id="{AC81B597-FC83-4AF8-B5E6-321A1C4A8D2B}"/>
              </a:ext>
            </a:extLst>
          </p:cNvPr>
          <p:cNvCxnSpPr>
            <a:cxnSpLocks/>
            <a:stCxn id="72" idx="3"/>
            <a:endCxn id="73" idx="1"/>
          </p:cNvCxnSpPr>
          <p:nvPr/>
        </p:nvCxnSpPr>
        <p:spPr>
          <a:xfrm>
            <a:off x="3074143" y="5364559"/>
            <a:ext cx="1281833" cy="931"/>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002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additive="base">
                                        <p:cTn id="17" dur="500" fill="hold"/>
                                        <p:tgtEl>
                                          <p:spTgt spid="59"/>
                                        </p:tgtEl>
                                        <p:attrNameLst>
                                          <p:attrName>ppt_x</p:attrName>
                                        </p:attrNameLst>
                                      </p:cBhvr>
                                      <p:tavLst>
                                        <p:tav tm="0">
                                          <p:val>
                                            <p:strVal val="#ppt_x"/>
                                          </p:val>
                                        </p:tav>
                                        <p:tav tm="100000">
                                          <p:val>
                                            <p:strVal val="#ppt_x"/>
                                          </p:val>
                                        </p:tav>
                                      </p:tavLst>
                                    </p:anim>
                                    <p:anim calcmode="lin" valueType="num">
                                      <p:cBhvr additive="base">
                                        <p:cTn id="18" dur="500" fill="hold"/>
                                        <p:tgtEl>
                                          <p:spTgt spid="5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additive="base">
                                        <p:cTn id="21" dur="500" fill="hold"/>
                                        <p:tgtEl>
                                          <p:spTgt spid="61"/>
                                        </p:tgtEl>
                                        <p:attrNameLst>
                                          <p:attrName>ppt_x</p:attrName>
                                        </p:attrNameLst>
                                      </p:cBhvr>
                                      <p:tavLst>
                                        <p:tav tm="0">
                                          <p:val>
                                            <p:strVal val="#ppt_x"/>
                                          </p:val>
                                        </p:tav>
                                        <p:tav tm="100000">
                                          <p:val>
                                            <p:strVal val="#ppt_x"/>
                                          </p:val>
                                        </p:tav>
                                      </p:tavLst>
                                    </p:anim>
                                    <p:anim calcmode="lin" valueType="num">
                                      <p:cBhvr additive="base">
                                        <p:cTn id="22" dur="500" fill="hold"/>
                                        <p:tgtEl>
                                          <p:spTgt spid="6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additive="base">
                                        <p:cTn id="25" dur="500" fill="hold"/>
                                        <p:tgtEl>
                                          <p:spTgt spid="60"/>
                                        </p:tgtEl>
                                        <p:attrNameLst>
                                          <p:attrName>ppt_x</p:attrName>
                                        </p:attrNameLst>
                                      </p:cBhvr>
                                      <p:tavLst>
                                        <p:tav tm="0">
                                          <p:val>
                                            <p:strVal val="#ppt_x"/>
                                          </p:val>
                                        </p:tav>
                                        <p:tav tm="100000">
                                          <p:val>
                                            <p:strVal val="#ppt_x"/>
                                          </p:val>
                                        </p:tav>
                                      </p:tavLst>
                                    </p:anim>
                                    <p:anim calcmode="lin" valueType="num">
                                      <p:cBhvr additive="base">
                                        <p:cTn id="26" dur="500" fill="hold"/>
                                        <p:tgtEl>
                                          <p:spTgt spid="6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ppt_x"/>
                                          </p:val>
                                        </p:tav>
                                        <p:tav tm="100000">
                                          <p:val>
                                            <p:strVal val="#ppt_x"/>
                                          </p:val>
                                        </p:tav>
                                      </p:tavLst>
                                    </p:anim>
                                    <p:anim calcmode="lin" valueType="num">
                                      <p:cBhvr additive="base">
                                        <p:cTn id="30"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5"/>
                                        </p:tgtEl>
                                        <p:attrNameLst>
                                          <p:attrName>style.visibility</p:attrName>
                                        </p:attrNameLst>
                                      </p:cBhvr>
                                      <p:to>
                                        <p:strVal val="visible"/>
                                      </p:to>
                                    </p:set>
                                    <p:anim calcmode="lin" valueType="num">
                                      <p:cBhvr additive="base">
                                        <p:cTn id="35" dur="500" fill="hold"/>
                                        <p:tgtEl>
                                          <p:spTgt spid="65"/>
                                        </p:tgtEl>
                                        <p:attrNameLst>
                                          <p:attrName>ppt_x</p:attrName>
                                        </p:attrNameLst>
                                      </p:cBhvr>
                                      <p:tavLst>
                                        <p:tav tm="0">
                                          <p:val>
                                            <p:strVal val="#ppt_x"/>
                                          </p:val>
                                        </p:tav>
                                        <p:tav tm="100000">
                                          <p:val>
                                            <p:strVal val="#ppt_x"/>
                                          </p:val>
                                        </p:tav>
                                      </p:tavLst>
                                    </p:anim>
                                    <p:anim calcmode="lin" valueType="num">
                                      <p:cBhvr additive="base">
                                        <p:cTn id="36" dur="500" fill="hold"/>
                                        <p:tgtEl>
                                          <p:spTgt spid="6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ppt_x"/>
                                          </p:val>
                                        </p:tav>
                                        <p:tav tm="100000">
                                          <p:val>
                                            <p:strVal val="#ppt_x"/>
                                          </p:val>
                                        </p:tav>
                                      </p:tavLst>
                                    </p:anim>
                                    <p:anim calcmode="lin" valueType="num">
                                      <p:cBhvr additive="base">
                                        <p:cTn id="40" dur="50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fill="hold"/>
                                        <p:tgtEl>
                                          <p:spTgt spid="49"/>
                                        </p:tgtEl>
                                        <p:attrNameLst>
                                          <p:attrName>ppt_x</p:attrName>
                                        </p:attrNameLst>
                                      </p:cBhvr>
                                      <p:tavLst>
                                        <p:tav tm="0">
                                          <p:val>
                                            <p:strVal val="#ppt_x"/>
                                          </p:val>
                                        </p:tav>
                                        <p:tav tm="100000">
                                          <p:val>
                                            <p:strVal val="#ppt_x"/>
                                          </p:val>
                                        </p:tav>
                                      </p:tavLst>
                                    </p:anim>
                                    <p:anim calcmode="lin" valueType="num">
                                      <p:cBhvr additive="base">
                                        <p:cTn id="4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1" nodeType="click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additive="base">
                                        <p:cTn id="49" dur="500" fill="hold"/>
                                        <p:tgtEl>
                                          <p:spTgt spid="63"/>
                                        </p:tgtEl>
                                        <p:attrNameLst>
                                          <p:attrName>ppt_x</p:attrName>
                                        </p:attrNameLst>
                                      </p:cBhvr>
                                      <p:tavLst>
                                        <p:tav tm="0">
                                          <p:val>
                                            <p:strVal val="#ppt_x"/>
                                          </p:val>
                                        </p:tav>
                                        <p:tav tm="100000">
                                          <p:val>
                                            <p:strVal val="#ppt_x"/>
                                          </p:val>
                                        </p:tav>
                                      </p:tavLst>
                                    </p:anim>
                                    <p:anim calcmode="lin" valueType="num">
                                      <p:cBhvr additive="base">
                                        <p:cTn id="50" dur="500" fill="hold"/>
                                        <p:tgtEl>
                                          <p:spTgt spid="6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72"/>
                                        </p:tgtEl>
                                        <p:attrNameLst>
                                          <p:attrName>style.visibility</p:attrName>
                                        </p:attrNameLst>
                                      </p:cBhvr>
                                      <p:to>
                                        <p:strVal val="visible"/>
                                      </p:to>
                                    </p:set>
                                    <p:anim calcmode="lin" valueType="num">
                                      <p:cBhvr additive="base">
                                        <p:cTn id="53" dur="500" fill="hold"/>
                                        <p:tgtEl>
                                          <p:spTgt spid="72"/>
                                        </p:tgtEl>
                                        <p:attrNameLst>
                                          <p:attrName>ppt_x</p:attrName>
                                        </p:attrNameLst>
                                      </p:cBhvr>
                                      <p:tavLst>
                                        <p:tav tm="0">
                                          <p:val>
                                            <p:strVal val="#ppt_x"/>
                                          </p:val>
                                        </p:tav>
                                        <p:tav tm="100000">
                                          <p:val>
                                            <p:strVal val="#ppt_x"/>
                                          </p:val>
                                        </p:tav>
                                      </p:tavLst>
                                    </p:anim>
                                    <p:anim calcmode="lin" valueType="num">
                                      <p:cBhvr additive="base">
                                        <p:cTn id="54" dur="500" fill="hold"/>
                                        <p:tgtEl>
                                          <p:spTgt spid="7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500" fill="hold"/>
                                        <p:tgtEl>
                                          <p:spTgt spid="74"/>
                                        </p:tgtEl>
                                        <p:attrNameLst>
                                          <p:attrName>ppt_x</p:attrName>
                                        </p:attrNameLst>
                                      </p:cBhvr>
                                      <p:tavLst>
                                        <p:tav tm="0">
                                          <p:val>
                                            <p:strVal val="#ppt_x"/>
                                          </p:val>
                                        </p:tav>
                                        <p:tav tm="100000">
                                          <p:val>
                                            <p:strVal val="#ppt_x"/>
                                          </p:val>
                                        </p:tav>
                                      </p:tavLst>
                                    </p:anim>
                                    <p:anim calcmode="lin" valueType="num">
                                      <p:cBhvr additive="base">
                                        <p:cTn id="62" dur="500" fill="hold"/>
                                        <p:tgtEl>
                                          <p:spTgt spid="74"/>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75"/>
                                        </p:tgtEl>
                                        <p:attrNameLst>
                                          <p:attrName>style.visibility</p:attrName>
                                        </p:attrNameLst>
                                      </p:cBhvr>
                                      <p:to>
                                        <p:strVal val="visible"/>
                                      </p:to>
                                    </p:set>
                                    <p:anim calcmode="lin" valueType="num">
                                      <p:cBhvr additive="base">
                                        <p:cTn id="65" dur="500" fill="hold"/>
                                        <p:tgtEl>
                                          <p:spTgt spid="75"/>
                                        </p:tgtEl>
                                        <p:attrNameLst>
                                          <p:attrName>ppt_x</p:attrName>
                                        </p:attrNameLst>
                                      </p:cBhvr>
                                      <p:tavLst>
                                        <p:tav tm="0">
                                          <p:val>
                                            <p:strVal val="#ppt_x"/>
                                          </p:val>
                                        </p:tav>
                                        <p:tav tm="100000">
                                          <p:val>
                                            <p:strVal val="#ppt_x"/>
                                          </p:val>
                                        </p:tav>
                                      </p:tavLst>
                                    </p:anim>
                                    <p:anim calcmode="lin" valueType="num">
                                      <p:cBhvr additive="base">
                                        <p:cTn id="66"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59" grpId="0" animBg="1"/>
      <p:bldP spid="61" grpId="0" animBg="1"/>
      <p:bldP spid="63" grpId="0" animBg="1"/>
      <p:bldP spid="63" grpId="1" animBg="1"/>
      <p:bldP spid="57" grpId="0"/>
      <p:bldP spid="49" grpId="0"/>
      <p:bldP spid="56" grpId="0"/>
      <p:bldP spid="60" grpId="0"/>
      <p:bldP spid="73" grpId="0" animBg="1"/>
      <p:bldP spid="7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Question </a:t>
            </a:r>
            <a:r>
              <a:rPr lang="en-US" dirty="0" err="1">
                <a:solidFill>
                  <a:srgbClr val="003300"/>
                </a:solidFill>
                <a:latin typeface="Times New Roman" panose="02020603050405020304" pitchFamily="18" charset="0"/>
                <a:cs typeface="Times New Roman" panose="02020603050405020304" pitchFamily="18" charset="0"/>
              </a:rPr>
              <a:t>pratique</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C0110874-5545-443C-8FE1-9EA4075AD52E}"/>
              </a:ext>
            </a:extLst>
          </p:cNvPr>
          <p:cNvSpPr txBox="1">
            <a:spLocks/>
          </p:cNvSpPr>
          <p:nvPr/>
        </p:nvSpPr>
        <p:spPr bwMode="auto">
          <a:xfrm>
            <a:off x="66204" y="1942563"/>
            <a:ext cx="1935168" cy="63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Réponse </a:t>
            </a: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9" name="Content Placeholder 2">
            <a:extLst>
              <a:ext uri="{FF2B5EF4-FFF2-40B4-BE49-F238E27FC236}">
                <a16:creationId xmlns:a16="http://schemas.microsoft.com/office/drawing/2014/main" id="{C61423F9-5C2B-4F28-A541-31E266FBC1A7}"/>
              </a:ext>
            </a:extLst>
          </p:cNvPr>
          <p:cNvSpPr txBox="1">
            <a:spLocks/>
          </p:cNvSpPr>
          <p:nvPr/>
        </p:nvSpPr>
        <p:spPr bwMode="auto">
          <a:xfrm>
            <a:off x="66204" y="1006403"/>
            <a:ext cx="8653515" cy="904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C00000"/>
                </a:solidFill>
                <a:latin typeface="Times New Roman" panose="02020603050405020304" pitchFamily="18" charset="0"/>
                <a:cs typeface="Times New Roman" panose="02020603050405020304" pitchFamily="18" charset="0"/>
              </a:rPr>
              <a:t>Question</a:t>
            </a:r>
            <a:r>
              <a:rPr lang="fr-FR" sz="2700" kern="0" dirty="0">
                <a:solidFill>
                  <a:srgbClr val="000000"/>
                </a:solidFill>
                <a:latin typeface="Times New Roman" panose="02020603050405020304" pitchFamily="18" charset="0"/>
                <a:cs typeface="Times New Roman" panose="02020603050405020304" pitchFamily="18" charset="0"/>
              </a:rPr>
              <a:t> – Écrivez la configuration électroniques de Na, de Mn, et de Kr en utilisant la notation de cœur.</a:t>
            </a:r>
            <a:endParaRPr lang="fr-FR" sz="2700" kern="0" dirty="0">
              <a:solidFill>
                <a:srgbClr val="C00000"/>
              </a:solidFill>
              <a:latin typeface="Times New Roman" panose="02020603050405020304" pitchFamily="18" charset="0"/>
              <a:cs typeface="Times New Roman" panose="02020603050405020304" pitchFamily="18" charset="0"/>
            </a:endParaRPr>
          </a:p>
        </p:txBody>
      </p:sp>
      <p:sp>
        <p:nvSpPr>
          <p:cNvPr id="36" name="Content Placeholder 2">
            <a:extLst>
              <a:ext uri="{FF2B5EF4-FFF2-40B4-BE49-F238E27FC236}">
                <a16:creationId xmlns:a16="http://schemas.microsoft.com/office/drawing/2014/main" id="{B0DB0481-5DE7-4BE7-BBD8-65B29486CF26}"/>
              </a:ext>
            </a:extLst>
          </p:cNvPr>
          <p:cNvSpPr txBox="1">
            <a:spLocks/>
          </p:cNvSpPr>
          <p:nvPr/>
        </p:nvSpPr>
        <p:spPr bwMode="auto">
          <a:xfrm>
            <a:off x="815122" y="3943665"/>
            <a:ext cx="967583" cy="52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nSpc>
                <a:spcPct val="107000"/>
              </a:lnSpc>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rPr>
              <a:t>Na –  </a:t>
            </a:r>
            <a:endParaRPr lang="fr-CA" sz="2700" baseline="30000" dirty="0">
              <a:solidFill>
                <a:srgbClr val="000000"/>
              </a:solidFill>
              <a:latin typeface="Times New Roman" panose="02020603050405020304" pitchFamily="18" charset="0"/>
              <a:ea typeface="Calibri" panose="020F0502020204030204" pitchFamily="34" charset="0"/>
            </a:endParaRPr>
          </a:p>
        </p:txBody>
      </p:sp>
      <p:sp>
        <p:nvSpPr>
          <p:cNvPr id="40" name="Content Placeholder 2">
            <a:extLst>
              <a:ext uri="{FF2B5EF4-FFF2-40B4-BE49-F238E27FC236}">
                <a16:creationId xmlns:a16="http://schemas.microsoft.com/office/drawing/2014/main" id="{F99C84E3-A062-4227-A79B-9B2DBED7DB3D}"/>
              </a:ext>
            </a:extLst>
          </p:cNvPr>
          <p:cNvSpPr txBox="1">
            <a:spLocks/>
          </p:cNvSpPr>
          <p:nvPr/>
        </p:nvSpPr>
        <p:spPr bwMode="auto">
          <a:xfrm>
            <a:off x="2397362" y="4606177"/>
            <a:ext cx="1468748" cy="52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rPr>
              <a:t>4s</a:t>
            </a:r>
            <a:r>
              <a:rPr lang="fr-CA" sz="2700" baseline="30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CA" sz="2700" dirty="0">
                <a:solidFill>
                  <a:srgbClr val="000000"/>
                </a:solidFill>
                <a:latin typeface="Times New Roman" panose="02020603050405020304" pitchFamily="18" charset="0"/>
                <a:ea typeface="Calibri" panose="020F0502020204030204" pitchFamily="34" charset="0"/>
              </a:rPr>
              <a:t>3d</a:t>
            </a:r>
            <a:r>
              <a:rPr lang="fr-CA" sz="2700" baseline="30000" dirty="0">
                <a:solidFill>
                  <a:srgbClr val="000000"/>
                </a:solidFill>
                <a:latin typeface="Times New Roman" panose="02020603050405020304" pitchFamily="18" charset="0"/>
                <a:ea typeface="Calibri" panose="020F0502020204030204" pitchFamily="34" charset="0"/>
              </a:rPr>
              <a:t>5</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42" name="Content Placeholder 2">
            <a:extLst>
              <a:ext uri="{FF2B5EF4-FFF2-40B4-BE49-F238E27FC236}">
                <a16:creationId xmlns:a16="http://schemas.microsoft.com/office/drawing/2014/main" id="{7DA41227-2878-4BFB-B02B-623C76215E3A}"/>
              </a:ext>
            </a:extLst>
          </p:cNvPr>
          <p:cNvSpPr txBox="1">
            <a:spLocks/>
          </p:cNvSpPr>
          <p:nvPr/>
        </p:nvSpPr>
        <p:spPr bwMode="auto">
          <a:xfrm>
            <a:off x="1693068" y="3943665"/>
            <a:ext cx="967583" cy="52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nSpc>
                <a:spcPct val="107000"/>
              </a:lnSpc>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rPr>
              <a:t>[Ne] </a:t>
            </a:r>
            <a:endParaRPr lang="fr-CA" sz="2700" baseline="30000" dirty="0">
              <a:solidFill>
                <a:srgbClr val="000000"/>
              </a:solidFill>
              <a:latin typeface="Times New Roman" panose="02020603050405020304" pitchFamily="18" charset="0"/>
              <a:ea typeface="Calibri" panose="020F0502020204030204" pitchFamily="34" charset="0"/>
            </a:endParaRPr>
          </a:p>
        </p:txBody>
      </p:sp>
      <p:sp>
        <p:nvSpPr>
          <p:cNvPr id="43" name="Content Placeholder 2">
            <a:extLst>
              <a:ext uri="{FF2B5EF4-FFF2-40B4-BE49-F238E27FC236}">
                <a16:creationId xmlns:a16="http://schemas.microsoft.com/office/drawing/2014/main" id="{D9955BD0-EB49-45A6-BD23-DF71CC167E6A}"/>
              </a:ext>
            </a:extLst>
          </p:cNvPr>
          <p:cNvSpPr txBox="1">
            <a:spLocks/>
          </p:cNvSpPr>
          <p:nvPr/>
        </p:nvSpPr>
        <p:spPr bwMode="auto">
          <a:xfrm>
            <a:off x="2397362" y="3943665"/>
            <a:ext cx="967583" cy="52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rPr>
              <a:t>3s</a:t>
            </a:r>
            <a:r>
              <a:rPr lang="fr-CA" sz="2700" baseline="30000" dirty="0">
                <a:solidFill>
                  <a:srgbClr val="000000"/>
                </a:solidFill>
                <a:latin typeface="Times New Roman" panose="02020603050405020304" pitchFamily="18" charset="0"/>
                <a:ea typeface="Calibri" panose="020F0502020204030204" pitchFamily="34" charset="0"/>
              </a:rPr>
              <a:t>1</a:t>
            </a:r>
            <a:r>
              <a:rPr lang="fr-CA" sz="2700" dirty="0">
                <a:solidFill>
                  <a:srgbClr val="000000"/>
                </a:solidFill>
                <a:latin typeface="Times New Roman" panose="02020603050405020304" pitchFamily="18" charset="0"/>
                <a:ea typeface="Calibri" panose="020F0502020204030204" pitchFamily="34" charset="0"/>
              </a:rPr>
              <a:t> </a:t>
            </a:r>
            <a:endParaRPr lang="fr-CA" sz="2700" baseline="30000" dirty="0">
              <a:solidFill>
                <a:srgbClr val="000000"/>
              </a:solidFill>
              <a:latin typeface="Times New Roman" panose="02020603050405020304" pitchFamily="18" charset="0"/>
              <a:ea typeface="Calibri" panose="020F0502020204030204" pitchFamily="34" charset="0"/>
            </a:endParaRPr>
          </a:p>
        </p:txBody>
      </p:sp>
      <p:sp>
        <p:nvSpPr>
          <p:cNvPr id="44" name="Content Placeholder 2">
            <a:extLst>
              <a:ext uri="{FF2B5EF4-FFF2-40B4-BE49-F238E27FC236}">
                <a16:creationId xmlns:a16="http://schemas.microsoft.com/office/drawing/2014/main" id="{976FA288-67C9-46A3-A604-FAD7D60E5C27}"/>
              </a:ext>
            </a:extLst>
          </p:cNvPr>
          <p:cNvSpPr txBox="1">
            <a:spLocks/>
          </p:cNvSpPr>
          <p:nvPr/>
        </p:nvSpPr>
        <p:spPr bwMode="auto">
          <a:xfrm>
            <a:off x="323528" y="2373146"/>
            <a:ext cx="8754268" cy="96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nSpc>
                <a:spcPct val="107000"/>
              </a:lnSpc>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rPr>
              <a:t>On trouve le gaz noble qui vient avant l’élément indiqué, et puis on rempli les orbitales qui le suivent. </a:t>
            </a:r>
            <a:endParaRPr lang="fr-CA" sz="2700" baseline="30000" dirty="0">
              <a:solidFill>
                <a:srgbClr val="000000"/>
              </a:solidFill>
              <a:latin typeface="Times New Roman" panose="02020603050405020304" pitchFamily="18" charset="0"/>
              <a:ea typeface="Calibri" panose="020F0502020204030204" pitchFamily="34" charset="0"/>
            </a:endParaRPr>
          </a:p>
        </p:txBody>
      </p:sp>
      <p:sp>
        <p:nvSpPr>
          <p:cNvPr id="45" name="Rectangle 44">
            <a:extLst>
              <a:ext uri="{FF2B5EF4-FFF2-40B4-BE49-F238E27FC236}">
                <a16:creationId xmlns:a16="http://schemas.microsoft.com/office/drawing/2014/main" id="{624A626F-059B-4735-AE80-A395D61D010B}"/>
              </a:ext>
            </a:extLst>
          </p:cNvPr>
          <p:cNvSpPr/>
          <p:nvPr/>
        </p:nvSpPr>
        <p:spPr>
          <a:xfrm>
            <a:off x="5677225" y="3299482"/>
            <a:ext cx="3403446" cy="309814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pic>
        <p:nvPicPr>
          <p:cNvPr id="46" name="Picture 45">
            <a:extLst>
              <a:ext uri="{FF2B5EF4-FFF2-40B4-BE49-F238E27FC236}">
                <a16:creationId xmlns:a16="http://schemas.microsoft.com/office/drawing/2014/main" id="{E7683077-AA95-481D-9F58-80B088EC8EBE}"/>
              </a:ext>
            </a:extLst>
          </p:cNvPr>
          <p:cNvPicPr>
            <a:picLocks noChangeAspect="1"/>
          </p:cNvPicPr>
          <p:nvPr/>
        </p:nvPicPr>
        <p:blipFill>
          <a:blip r:embed="rId2"/>
          <a:stretch>
            <a:fillRect/>
          </a:stretch>
        </p:blipFill>
        <p:spPr>
          <a:xfrm>
            <a:off x="5737610" y="3389941"/>
            <a:ext cx="3282676" cy="2917222"/>
          </a:xfrm>
          <a:prstGeom prst="rect">
            <a:avLst/>
          </a:prstGeom>
        </p:spPr>
      </p:pic>
      <p:sp>
        <p:nvSpPr>
          <p:cNvPr id="47" name="Content Placeholder 2">
            <a:extLst>
              <a:ext uri="{FF2B5EF4-FFF2-40B4-BE49-F238E27FC236}">
                <a16:creationId xmlns:a16="http://schemas.microsoft.com/office/drawing/2014/main" id="{405D3E58-F193-4A15-B540-0637E9D3CDAD}"/>
              </a:ext>
            </a:extLst>
          </p:cNvPr>
          <p:cNvSpPr txBox="1">
            <a:spLocks/>
          </p:cNvSpPr>
          <p:nvPr/>
        </p:nvSpPr>
        <p:spPr bwMode="auto">
          <a:xfrm>
            <a:off x="815122" y="4606177"/>
            <a:ext cx="967583" cy="52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nSpc>
                <a:spcPct val="107000"/>
              </a:lnSpc>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rPr>
              <a:t>Mn –  </a:t>
            </a:r>
            <a:endParaRPr lang="fr-CA" sz="2700" baseline="30000" dirty="0">
              <a:solidFill>
                <a:srgbClr val="000000"/>
              </a:solidFill>
              <a:latin typeface="Times New Roman" panose="02020603050405020304" pitchFamily="18" charset="0"/>
              <a:ea typeface="Calibri" panose="020F0502020204030204" pitchFamily="34" charset="0"/>
            </a:endParaRPr>
          </a:p>
        </p:txBody>
      </p:sp>
      <p:sp>
        <p:nvSpPr>
          <p:cNvPr id="48" name="Content Placeholder 2">
            <a:extLst>
              <a:ext uri="{FF2B5EF4-FFF2-40B4-BE49-F238E27FC236}">
                <a16:creationId xmlns:a16="http://schemas.microsoft.com/office/drawing/2014/main" id="{23B77DFD-00A2-451C-A8C6-D402C771069D}"/>
              </a:ext>
            </a:extLst>
          </p:cNvPr>
          <p:cNvSpPr txBox="1">
            <a:spLocks/>
          </p:cNvSpPr>
          <p:nvPr/>
        </p:nvSpPr>
        <p:spPr bwMode="auto">
          <a:xfrm>
            <a:off x="1693068" y="4606177"/>
            <a:ext cx="967583" cy="52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nSpc>
                <a:spcPct val="107000"/>
              </a:lnSpc>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rPr>
              <a:t>[Ar] </a:t>
            </a:r>
            <a:endParaRPr lang="fr-CA" sz="2700" baseline="30000" dirty="0">
              <a:solidFill>
                <a:srgbClr val="000000"/>
              </a:solidFill>
              <a:latin typeface="Times New Roman" panose="02020603050405020304" pitchFamily="18" charset="0"/>
              <a:ea typeface="Calibri" panose="020F0502020204030204" pitchFamily="34" charset="0"/>
            </a:endParaRPr>
          </a:p>
        </p:txBody>
      </p:sp>
      <p:sp>
        <p:nvSpPr>
          <p:cNvPr id="50" name="Content Placeholder 2">
            <a:extLst>
              <a:ext uri="{FF2B5EF4-FFF2-40B4-BE49-F238E27FC236}">
                <a16:creationId xmlns:a16="http://schemas.microsoft.com/office/drawing/2014/main" id="{D5DC84ED-7A27-47A8-BE18-52F2E46C08D4}"/>
              </a:ext>
            </a:extLst>
          </p:cNvPr>
          <p:cNvSpPr txBox="1">
            <a:spLocks/>
          </p:cNvSpPr>
          <p:nvPr/>
        </p:nvSpPr>
        <p:spPr bwMode="auto">
          <a:xfrm>
            <a:off x="2397362" y="5289686"/>
            <a:ext cx="2518936" cy="52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rPr>
              <a:t>4s</a:t>
            </a:r>
            <a:r>
              <a:rPr lang="fr-CA" sz="2700" baseline="30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3d</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10</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4</a:t>
            </a:r>
            <a:r>
              <a:rPr lang="fr-CA" sz="2700" dirty="0">
                <a:solidFill>
                  <a:srgbClr val="000000"/>
                </a:solidFill>
                <a:latin typeface="Times New Roman" panose="02020603050405020304" pitchFamily="18" charset="0"/>
                <a:ea typeface="Calibri" panose="020F0502020204030204" pitchFamily="34" charset="0"/>
              </a:rPr>
              <a:t>p</a:t>
            </a:r>
            <a:r>
              <a:rPr lang="fr-CA" sz="2700" baseline="30000" dirty="0">
                <a:solidFill>
                  <a:srgbClr val="000000"/>
                </a:solidFill>
                <a:latin typeface="Times New Roman" panose="02020603050405020304" pitchFamily="18" charset="0"/>
                <a:ea typeface="Calibri" panose="020F0502020204030204" pitchFamily="34" charset="0"/>
              </a:rPr>
              <a:t>6</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51" name="Content Placeholder 2">
            <a:extLst>
              <a:ext uri="{FF2B5EF4-FFF2-40B4-BE49-F238E27FC236}">
                <a16:creationId xmlns:a16="http://schemas.microsoft.com/office/drawing/2014/main" id="{E8DE9149-C475-44D7-8F7F-354AF6823227}"/>
              </a:ext>
            </a:extLst>
          </p:cNvPr>
          <p:cNvSpPr txBox="1">
            <a:spLocks/>
          </p:cNvSpPr>
          <p:nvPr/>
        </p:nvSpPr>
        <p:spPr bwMode="auto">
          <a:xfrm>
            <a:off x="815122" y="5289686"/>
            <a:ext cx="967583" cy="52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nSpc>
                <a:spcPct val="107000"/>
              </a:lnSpc>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rPr>
              <a:t>Kr –  </a:t>
            </a:r>
            <a:endParaRPr lang="fr-CA" sz="2700" baseline="30000" dirty="0">
              <a:solidFill>
                <a:srgbClr val="000000"/>
              </a:solidFill>
              <a:latin typeface="Times New Roman" panose="02020603050405020304" pitchFamily="18" charset="0"/>
              <a:ea typeface="Calibri" panose="020F0502020204030204" pitchFamily="34" charset="0"/>
            </a:endParaRPr>
          </a:p>
        </p:txBody>
      </p:sp>
      <p:sp>
        <p:nvSpPr>
          <p:cNvPr id="52" name="Content Placeholder 2">
            <a:extLst>
              <a:ext uri="{FF2B5EF4-FFF2-40B4-BE49-F238E27FC236}">
                <a16:creationId xmlns:a16="http://schemas.microsoft.com/office/drawing/2014/main" id="{E81098B8-A1BE-4789-9F35-5E36D25A437C}"/>
              </a:ext>
            </a:extLst>
          </p:cNvPr>
          <p:cNvSpPr txBox="1">
            <a:spLocks/>
          </p:cNvSpPr>
          <p:nvPr/>
        </p:nvSpPr>
        <p:spPr bwMode="auto">
          <a:xfrm>
            <a:off x="1693068" y="5289686"/>
            <a:ext cx="967583" cy="52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nSpc>
                <a:spcPct val="107000"/>
              </a:lnSpc>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rPr>
              <a:t>[Ar] </a:t>
            </a:r>
            <a:endParaRPr lang="fr-CA" sz="2700" baseline="300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73465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ppt_x"/>
                                          </p:val>
                                        </p:tav>
                                        <p:tav tm="100000">
                                          <p:val>
                                            <p:strVal val="#ppt_x"/>
                                          </p:val>
                                        </p:tav>
                                      </p:tavLst>
                                    </p:anim>
                                    <p:anim calcmode="lin" valueType="num">
                                      <p:cBhvr additive="base">
                                        <p:cTn id="1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ppt_x"/>
                                          </p:val>
                                        </p:tav>
                                        <p:tav tm="100000">
                                          <p:val>
                                            <p:strVal val="#ppt_x"/>
                                          </p:val>
                                        </p:tav>
                                      </p:tavLst>
                                    </p:anim>
                                    <p:anim calcmode="lin" valueType="num">
                                      <p:cBhvr additive="base">
                                        <p:cTn id="2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ppt_x"/>
                                          </p:val>
                                        </p:tav>
                                        <p:tav tm="100000">
                                          <p:val>
                                            <p:strVal val="#ppt_x"/>
                                          </p:val>
                                        </p:tav>
                                      </p:tavLst>
                                    </p:anim>
                                    <p:anim calcmode="lin" valueType="num">
                                      <p:cBhvr additive="base">
                                        <p:cTn id="4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5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additive="base">
                                        <p:cTn id="50" dur="500" fill="hold"/>
                                        <p:tgtEl>
                                          <p:spTgt spid="51"/>
                                        </p:tgtEl>
                                        <p:attrNameLst>
                                          <p:attrName>ppt_x</p:attrName>
                                        </p:attrNameLst>
                                      </p:cBhvr>
                                      <p:tavLst>
                                        <p:tav tm="0">
                                          <p:val>
                                            <p:strVal val="#ppt_x"/>
                                          </p:val>
                                        </p:tav>
                                        <p:tav tm="100000">
                                          <p:val>
                                            <p:strVal val="#ppt_x"/>
                                          </p:val>
                                        </p:tav>
                                      </p:tavLst>
                                    </p:anim>
                                    <p:anim calcmode="lin" valueType="num">
                                      <p:cBhvr additive="base">
                                        <p:cTn id="51" dur="500" fill="hold"/>
                                        <p:tgtEl>
                                          <p:spTgt spid="5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anim calcmode="lin" valueType="num">
                                      <p:cBhvr additive="base">
                                        <p:cTn id="54" dur="500" fill="hold"/>
                                        <p:tgtEl>
                                          <p:spTgt spid="52"/>
                                        </p:tgtEl>
                                        <p:attrNameLst>
                                          <p:attrName>ppt_x</p:attrName>
                                        </p:attrNameLst>
                                      </p:cBhvr>
                                      <p:tavLst>
                                        <p:tav tm="0">
                                          <p:val>
                                            <p:strVal val="#ppt_x"/>
                                          </p:val>
                                        </p:tav>
                                        <p:tav tm="100000">
                                          <p:val>
                                            <p:strVal val="#ppt_x"/>
                                          </p:val>
                                        </p:tav>
                                      </p:tavLst>
                                    </p:anim>
                                    <p:anim calcmode="lin" valueType="num">
                                      <p:cBhvr additive="base">
                                        <p:cTn id="55"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wipe(left)">
                                      <p:cBhvr>
                                        <p:cTn id="6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6" grpId="0"/>
      <p:bldP spid="40" grpId="0"/>
      <p:bldP spid="42" grpId="0"/>
      <p:bldP spid="43" grpId="0"/>
      <p:bldP spid="44" grpId="0"/>
      <p:bldP spid="47" grpId="0"/>
      <p:bldP spid="48"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Un motif du tableau </a:t>
            </a:r>
            <a:r>
              <a:rPr lang="en-US" dirty="0" err="1">
                <a:solidFill>
                  <a:srgbClr val="003300"/>
                </a:solidFill>
                <a:latin typeface="Times New Roman" panose="02020603050405020304" pitchFamily="18" charset="0"/>
                <a:cs typeface="Times New Roman" panose="02020603050405020304" pitchFamily="18" charset="0"/>
              </a:rPr>
              <a:t>périodique</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94DC9011-0624-4D8C-842C-5F79059DDEA0}"/>
              </a:ext>
            </a:extLst>
          </p:cNvPr>
          <p:cNvSpPr txBox="1">
            <a:spLocks/>
          </p:cNvSpPr>
          <p:nvPr/>
        </p:nvSpPr>
        <p:spPr bwMode="auto">
          <a:xfrm>
            <a:off x="284807" y="1551400"/>
            <a:ext cx="3783136" cy="46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spcBef>
                <a:spcPts val="0"/>
              </a:spcBef>
              <a:buFontTx/>
              <a:buNone/>
            </a:pPr>
            <a:r>
              <a:rPr lang="fr-FR" sz="2700" kern="0" dirty="0">
                <a:solidFill>
                  <a:srgbClr val="000000"/>
                </a:solidFill>
                <a:latin typeface="Times New Roman" panose="02020603050405020304" pitchFamily="18" charset="0"/>
                <a:cs typeface="Times New Roman" panose="02020603050405020304" pitchFamily="18" charset="0"/>
              </a:rPr>
              <a:t>La configuration électronique et les de valence d’un élément donné peuvent être déterminés selon son emplacement sur le tableau périodique.  </a:t>
            </a:r>
          </a:p>
          <a:p>
            <a:pPr marL="0" indent="0">
              <a:spcBef>
                <a:spcPts val="0"/>
              </a:spcBef>
              <a:buFontTx/>
              <a:buNone/>
            </a:pPr>
            <a:r>
              <a:rPr lang="fr-FR" sz="2700" kern="0" dirty="0">
                <a:solidFill>
                  <a:srgbClr val="000000"/>
                </a:solidFill>
                <a:latin typeface="Times New Roman" panose="02020603050405020304" pitchFamily="18" charset="0"/>
                <a:cs typeface="Times New Roman" panose="02020603050405020304" pitchFamily="18" charset="0"/>
              </a:rPr>
              <a:t>L’orbitale des derniers électrons dépend dans quel « bloc » l’élément se trouve.</a:t>
            </a:r>
          </a:p>
        </p:txBody>
      </p:sp>
      <p:sp>
        <p:nvSpPr>
          <p:cNvPr id="49" name="Content Placeholder 2">
            <a:extLst>
              <a:ext uri="{FF2B5EF4-FFF2-40B4-BE49-F238E27FC236}">
                <a16:creationId xmlns:a16="http://schemas.microsoft.com/office/drawing/2014/main" id="{EF688324-50F5-424C-A980-787CC9B9C5C5}"/>
              </a:ext>
            </a:extLst>
          </p:cNvPr>
          <p:cNvSpPr txBox="1">
            <a:spLocks/>
          </p:cNvSpPr>
          <p:nvPr/>
        </p:nvSpPr>
        <p:spPr bwMode="auto">
          <a:xfrm>
            <a:off x="5167424" y="3318292"/>
            <a:ext cx="2808312"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Page 155 du texte Hebden Chemistry 11 – A </a:t>
            </a:r>
            <a:r>
              <a:rPr lang="fr-FR" sz="1900" kern="0" dirty="0" err="1">
                <a:solidFill>
                  <a:srgbClr val="000000"/>
                </a:solidFill>
                <a:latin typeface="Times New Roman" panose="02020603050405020304" pitchFamily="18" charset="0"/>
                <a:cs typeface="Times New Roman" panose="02020603050405020304" pitchFamily="18" charset="0"/>
              </a:rPr>
              <a:t>Workbook</a:t>
            </a:r>
            <a:r>
              <a:rPr lang="fr-FR" sz="1900" kern="0" dirty="0">
                <a:solidFill>
                  <a:srgbClr val="000000"/>
                </a:solidFill>
                <a:latin typeface="Times New Roman" panose="02020603050405020304" pitchFamily="18" charset="0"/>
                <a:cs typeface="Times New Roman" panose="02020603050405020304" pitchFamily="18" charset="0"/>
              </a:rPr>
              <a:t> for </a:t>
            </a:r>
            <a:r>
              <a:rPr lang="fr-FR" sz="1900" kern="0" dirty="0" err="1">
                <a:solidFill>
                  <a:srgbClr val="000000"/>
                </a:solidFill>
                <a:latin typeface="Times New Roman" panose="02020603050405020304" pitchFamily="18" charset="0"/>
                <a:cs typeface="Times New Roman" panose="02020603050405020304" pitchFamily="18" charset="0"/>
              </a:rPr>
              <a:t>Students</a:t>
            </a:r>
            <a:endParaRPr lang="en-US" sz="1900" kern="0" dirty="0">
              <a:solidFill>
                <a:srgbClr val="000000"/>
              </a:solidFill>
            </a:endParaRPr>
          </a:p>
        </p:txBody>
      </p:sp>
      <p:pic>
        <p:nvPicPr>
          <p:cNvPr id="3" name="Picture 2">
            <a:extLst>
              <a:ext uri="{FF2B5EF4-FFF2-40B4-BE49-F238E27FC236}">
                <a16:creationId xmlns:a16="http://schemas.microsoft.com/office/drawing/2014/main" id="{5B7C83C5-028A-4DD8-8259-BDA1865EDD65}"/>
              </a:ext>
            </a:extLst>
          </p:cNvPr>
          <p:cNvPicPr>
            <a:picLocks noChangeAspect="1"/>
          </p:cNvPicPr>
          <p:nvPr/>
        </p:nvPicPr>
        <p:blipFill>
          <a:blip r:embed="rId2"/>
          <a:stretch>
            <a:fillRect/>
          </a:stretch>
        </p:blipFill>
        <p:spPr>
          <a:xfrm>
            <a:off x="4067944" y="1738354"/>
            <a:ext cx="5007273" cy="4312004"/>
          </a:xfrm>
          <a:prstGeom prst="rect">
            <a:avLst/>
          </a:prstGeom>
          <a:ln>
            <a:solidFill>
              <a:srgbClr val="003300"/>
            </a:solidFill>
          </a:ln>
        </p:spPr>
      </p:pic>
    </p:spTree>
    <p:extLst>
      <p:ext uri="{BB962C8B-B14F-4D97-AF65-F5344CB8AC3E}">
        <p14:creationId xmlns:p14="http://schemas.microsoft.com/office/powerpoint/2010/main" val="1809391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DF82222C-1509-428C-B4E4-2D534FD1F7FB}"/>
              </a:ext>
            </a:extLst>
          </p:cNvPr>
          <p:cNvSpPr/>
          <p:nvPr/>
        </p:nvSpPr>
        <p:spPr>
          <a:xfrm>
            <a:off x="3919743" y="2279522"/>
            <a:ext cx="3168352"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77" name="Rectangle 76">
            <a:extLst>
              <a:ext uri="{FF2B5EF4-FFF2-40B4-BE49-F238E27FC236}">
                <a16:creationId xmlns:a16="http://schemas.microsoft.com/office/drawing/2014/main" id="{65B5C38F-796E-4320-BC52-37C28A60365E}"/>
              </a:ext>
            </a:extLst>
          </p:cNvPr>
          <p:cNvSpPr/>
          <p:nvPr/>
        </p:nvSpPr>
        <p:spPr>
          <a:xfrm>
            <a:off x="2839623" y="2739763"/>
            <a:ext cx="2808312"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La </a:t>
            </a:r>
            <a:r>
              <a:rPr lang="en-US" dirty="0" err="1">
                <a:solidFill>
                  <a:srgbClr val="003300"/>
                </a:solidFill>
                <a:latin typeface="Times New Roman" panose="02020603050405020304" pitchFamily="18" charset="0"/>
                <a:cs typeface="Times New Roman" panose="02020603050405020304" pitchFamily="18" charset="0"/>
              </a:rPr>
              <a:t>découverte</a:t>
            </a:r>
            <a:r>
              <a:rPr lang="en-US" dirty="0">
                <a:solidFill>
                  <a:srgbClr val="003300"/>
                </a:solidFill>
                <a:latin typeface="Times New Roman" panose="02020603050405020304" pitchFamily="18" charset="0"/>
                <a:cs typeface="Times New Roman" panose="02020603050405020304" pitchFamily="18" charset="0"/>
              </a:rPr>
              <a:t> des </a:t>
            </a:r>
            <a:r>
              <a:rPr lang="en-US" dirty="0" err="1">
                <a:solidFill>
                  <a:srgbClr val="003300"/>
                </a:solidFill>
                <a:latin typeface="Times New Roman" panose="02020603050405020304" pitchFamily="18" charset="0"/>
                <a:cs typeface="Times New Roman" panose="02020603050405020304" pitchFamily="18" charset="0"/>
              </a:rPr>
              <a:t>niveaux</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d’énergie</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27" name="Content Placeholder 2">
            <a:extLst>
              <a:ext uri="{FF2B5EF4-FFF2-40B4-BE49-F238E27FC236}">
                <a16:creationId xmlns:a16="http://schemas.microsoft.com/office/drawing/2014/main" id="{0A1DAD38-FFC9-4ECE-A719-E63FD876E751}"/>
              </a:ext>
            </a:extLst>
          </p:cNvPr>
          <p:cNvSpPr txBox="1">
            <a:spLocks/>
          </p:cNvSpPr>
          <p:nvPr/>
        </p:nvSpPr>
        <p:spPr bwMode="auto">
          <a:xfrm>
            <a:off x="0" y="940706"/>
            <a:ext cx="8960303" cy="2603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Lorsqu’un</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atome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irradié</a:t>
            </a:r>
            <a:r>
              <a:rPr lang="en-US" sz="2700" kern="0" dirty="0">
                <a:solidFill>
                  <a:srgbClr val="000000"/>
                </a:solidFill>
                <a:latin typeface="Times New Roman" panose="02020603050405020304" pitchFamily="18" charset="0"/>
                <a:cs typeface="Times New Roman" panose="02020603050405020304" pitchFamily="18" charset="0"/>
              </a:rPr>
              <a:t> avec de </a:t>
            </a:r>
            <a:r>
              <a:rPr lang="en-US" sz="2700" kern="0" dirty="0" err="1">
                <a:solidFill>
                  <a:srgbClr val="000000"/>
                </a:solidFill>
                <a:latin typeface="Times New Roman" panose="02020603050405020304" pitchFamily="18" charset="0"/>
                <a:cs typeface="Times New Roman" panose="02020603050405020304" pitchFamily="18" charset="0"/>
              </a:rPr>
              <a:t>l’énergie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une</a:t>
            </a:r>
            <a:r>
              <a:rPr lang="en-US" sz="2700" kern="0" dirty="0">
                <a:solidFill>
                  <a:srgbClr val="000000"/>
                </a:solidFill>
                <a:latin typeface="Times New Roman" panose="02020603050405020304" pitchFamily="18" charset="0"/>
                <a:cs typeface="Times New Roman" panose="02020603050405020304" pitchFamily="18" charset="0"/>
              </a:rPr>
              <a:t> portion de </a:t>
            </a:r>
            <a:r>
              <a:rPr lang="en-US" sz="2700" kern="0" dirty="0" err="1">
                <a:solidFill>
                  <a:srgbClr val="000000"/>
                </a:solidFill>
                <a:latin typeface="Times New Roman" panose="02020603050405020304" pitchFamily="18" charset="0"/>
                <a:cs typeface="Times New Roman" panose="02020603050405020304" pitchFamily="18" charset="0"/>
              </a:rPr>
              <a:t>l’énergie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absorbé</a:t>
            </a:r>
            <a:r>
              <a:rPr lang="en-US" sz="2700" kern="0" dirty="0">
                <a:solidFill>
                  <a:srgbClr val="000000"/>
                </a:solidFill>
                <a:latin typeface="Times New Roman" panose="02020603050405020304" pitchFamily="18" charset="0"/>
                <a:cs typeface="Times New Roman" panose="02020603050405020304" pitchFamily="18" charset="0"/>
              </a:rPr>
              <a:t> et </a:t>
            </a:r>
            <a:r>
              <a:rPr lang="en-US" sz="2700" kern="0" dirty="0" err="1">
                <a:solidFill>
                  <a:srgbClr val="000000"/>
                </a:solidFill>
                <a:latin typeface="Times New Roman" panose="02020603050405020304" pitchFamily="18" charset="0"/>
                <a:cs typeface="Times New Roman" panose="02020603050405020304" pitchFamily="18" charset="0"/>
              </a:rPr>
              <a:t>puis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ré-émise</a:t>
            </a:r>
            <a:r>
              <a:rPr lang="en-US" sz="2700" kern="0" dirty="0">
                <a:solidFill>
                  <a:srgbClr val="000000"/>
                </a:solidFill>
                <a:latin typeface="Times New Roman" panose="02020603050405020304" pitchFamily="18" charset="0"/>
                <a:cs typeface="Times New Roman" panose="02020603050405020304" pitchFamily="18" charset="0"/>
              </a:rPr>
              <a:t>.  </a:t>
            </a:r>
          </a:p>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Si </a:t>
            </a:r>
            <a:r>
              <a:rPr lang="en-US" sz="2700" kern="0" dirty="0" err="1">
                <a:solidFill>
                  <a:srgbClr val="000000"/>
                </a:solidFill>
                <a:latin typeface="Times New Roman" panose="02020603050405020304" pitchFamily="18" charset="0"/>
                <a:cs typeface="Times New Roman" panose="02020603050405020304" pitchFamily="18" charset="0"/>
              </a:rPr>
              <a:t>cette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énergie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est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passée</a:t>
            </a:r>
            <a:r>
              <a:rPr lang="en-US" sz="2700" kern="0" dirty="0">
                <a:solidFill>
                  <a:srgbClr val="000000"/>
                </a:solidFill>
                <a:latin typeface="Times New Roman" panose="02020603050405020304" pitchFamily="18" charset="0"/>
                <a:cs typeface="Times New Roman" panose="02020603050405020304" pitchFamily="18" charset="0"/>
              </a:rPr>
              <a:t> à travers un </a:t>
            </a:r>
            <a:r>
              <a:rPr lang="en-US" sz="2700" kern="0" dirty="0" err="1">
                <a:solidFill>
                  <a:srgbClr val="000000"/>
                </a:solidFill>
                <a:latin typeface="Times New Roman" panose="02020603050405020304" pitchFamily="18" charset="0"/>
                <a:cs typeface="Times New Roman" panose="02020603050405020304" pitchFamily="18" charset="0"/>
              </a:rPr>
              <a:t>prisme</a:t>
            </a:r>
            <a:r>
              <a:rPr lang="en-US" sz="2700" kern="0" dirty="0">
                <a:solidFill>
                  <a:srgbClr val="000000"/>
                </a:solidFill>
                <a:latin typeface="Times New Roman" panose="02020603050405020304" pitchFamily="18" charset="0"/>
                <a:cs typeface="Times New Roman" panose="02020603050405020304" pitchFamily="18" charset="0"/>
              </a:rPr>
              <a:t> et </a:t>
            </a:r>
            <a:r>
              <a:rPr lang="en-US" sz="2700" kern="0" dirty="0" err="1">
                <a:solidFill>
                  <a:srgbClr val="000000"/>
                </a:solidFill>
                <a:latin typeface="Times New Roman" panose="02020603050405020304" pitchFamily="18" charset="0"/>
                <a:cs typeface="Times New Roman" panose="02020603050405020304" pitchFamily="18" charset="0"/>
              </a:rPr>
              <a:t>puis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absorbée</a:t>
            </a:r>
            <a:r>
              <a:rPr lang="en-US" sz="2700" kern="0" dirty="0">
                <a:solidFill>
                  <a:srgbClr val="000000"/>
                </a:solidFill>
                <a:latin typeface="Times New Roman" panose="02020603050405020304" pitchFamily="18" charset="0"/>
                <a:cs typeface="Times New Roman" panose="02020603050405020304" pitchFamily="18" charset="0"/>
              </a:rPr>
              <a:t> sur un film </a:t>
            </a:r>
            <a:r>
              <a:rPr lang="en-US" sz="2700" kern="0" dirty="0" err="1">
                <a:solidFill>
                  <a:srgbClr val="000000"/>
                </a:solidFill>
                <a:latin typeface="Times New Roman" panose="02020603050405020304" pitchFamily="18" charset="0"/>
                <a:cs typeface="Times New Roman" panose="02020603050405020304" pitchFamily="18" charset="0"/>
              </a:rPr>
              <a:t>photographique</a:t>
            </a:r>
            <a:r>
              <a:rPr lang="en-US" sz="2700" kern="0" dirty="0">
                <a:solidFill>
                  <a:srgbClr val="000000"/>
                </a:solidFill>
                <a:latin typeface="Times New Roman" panose="02020603050405020304" pitchFamily="18" charset="0"/>
                <a:cs typeface="Times New Roman" panose="02020603050405020304" pitchFamily="18" charset="0"/>
              </a:rPr>
              <a:t>, un </a:t>
            </a:r>
            <a:r>
              <a:rPr lang="en-US" sz="2700" kern="0" dirty="0" err="1">
                <a:solidFill>
                  <a:srgbClr val="000000"/>
                </a:solidFill>
                <a:latin typeface="Times New Roman" panose="02020603050405020304" pitchFamily="18" charset="0"/>
                <a:cs typeface="Times New Roman" panose="02020603050405020304" pitchFamily="18" charset="0"/>
              </a:rPr>
              <a:t>spectre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d’émission</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peut</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être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observé</a:t>
            </a:r>
            <a:r>
              <a:rPr lang="en-US" sz="2700" kern="0" dirty="0">
                <a:solidFill>
                  <a:srgbClr val="000000"/>
                </a:solidFill>
                <a:latin typeface="Times New Roman" panose="02020603050405020304" pitchFamily="18" charset="0"/>
                <a:cs typeface="Times New Roman" panose="02020603050405020304" pitchFamily="18" charset="0"/>
              </a:rPr>
              <a:t> – </a:t>
            </a:r>
            <a:r>
              <a:rPr lang="en-US" sz="2700" kern="0" dirty="0" err="1">
                <a:solidFill>
                  <a:srgbClr val="000000"/>
                </a:solidFill>
                <a:latin typeface="Times New Roman" panose="02020603050405020304" pitchFamily="18" charset="0"/>
                <a:cs typeface="Times New Roman" panose="02020603050405020304" pitchFamily="18" charset="0"/>
              </a:rPr>
              <a:t>contenant</a:t>
            </a:r>
            <a:r>
              <a:rPr lang="en-US" sz="2700" kern="0" dirty="0">
                <a:solidFill>
                  <a:srgbClr val="000000"/>
                </a:solidFill>
                <a:latin typeface="Times New Roman" panose="02020603050405020304" pitchFamily="18" charset="0"/>
                <a:cs typeface="Times New Roman" panose="02020603050405020304" pitchFamily="18" charset="0"/>
              </a:rPr>
              <a:t> des </a:t>
            </a:r>
            <a:r>
              <a:rPr lang="en-US" sz="2700" kern="0" dirty="0" err="1">
                <a:solidFill>
                  <a:srgbClr val="000000"/>
                </a:solidFill>
                <a:latin typeface="Times New Roman" panose="02020603050405020304" pitchFamily="18" charset="0"/>
                <a:cs typeface="Times New Roman" panose="02020603050405020304" pitchFamily="18" charset="0"/>
              </a:rPr>
              <a:t>raies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spectrales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specifiques</a:t>
            </a:r>
            <a:r>
              <a:rPr lang="en-US" sz="2700" kern="0" dirty="0">
                <a:solidFill>
                  <a:srgbClr val="000000"/>
                </a:solidFill>
                <a:latin typeface="Times New Roman" panose="02020603050405020304" pitchFamily="18" charset="0"/>
                <a:cs typeface="Times New Roman" panose="02020603050405020304" pitchFamily="18" charset="0"/>
              </a:rPr>
              <a:t> à la substance </a:t>
            </a:r>
            <a:r>
              <a:rPr lang="en-US" sz="2700" kern="0" dirty="0" err="1">
                <a:solidFill>
                  <a:srgbClr val="000000"/>
                </a:solidFill>
                <a:latin typeface="Times New Roman" panose="02020603050405020304" pitchFamily="18" charset="0"/>
                <a:cs typeface="Times New Roman" panose="02020603050405020304" pitchFamily="18" charset="0"/>
              </a:rPr>
              <a:t>irradiée</a:t>
            </a:r>
            <a:r>
              <a:rPr lang="en-US" sz="2700" kern="0" dirty="0">
                <a:solidFill>
                  <a:srgbClr val="000000"/>
                </a:solidFill>
                <a:latin typeface="Times New Roman" panose="02020603050405020304" pitchFamily="18" charset="0"/>
                <a:cs typeface="Times New Roman" panose="02020603050405020304" pitchFamily="18" charset="0"/>
              </a:rPr>
              <a:t>.</a:t>
            </a:r>
          </a:p>
        </p:txBody>
      </p:sp>
      <p:pic>
        <p:nvPicPr>
          <p:cNvPr id="8" name="Picture 7">
            <a:extLst>
              <a:ext uri="{FF2B5EF4-FFF2-40B4-BE49-F238E27FC236}">
                <a16:creationId xmlns:a16="http://schemas.microsoft.com/office/drawing/2014/main" id="{BDC60147-451C-4D40-9BAE-158A91F46660}"/>
              </a:ext>
            </a:extLst>
          </p:cNvPr>
          <p:cNvPicPr>
            <a:picLocks noChangeAspect="1"/>
          </p:cNvPicPr>
          <p:nvPr/>
        </p:nvPicPr>
        <p:blipFill rotWithShape="1">
          <a:blip r:embed="rId2"/>
          <a:srcRect l="1938" t="4409" r="3846" b="2377"/>
          <a:stretch/>
        </p:blipFill>
        <p:spPr>
          <a:xfrm>
            <a:off x="1926110" y="3635008"/>
            <a:ext cx="5291780" cy="2949582"/>
          </a:xfrm>
          <a:prstGeom prst="rect">
            <a:avLst/>
          </a:prstGeom>
          <a:ln>
            <a:solidFill>
              <a:srgbClr val="003300"/>
            </a:solidFill>
          </a:ln>
        </p:spPr>
      </p:pic>
      <p:sp>
        <p:nvSpPr>
          <p:cNvPr id="79" name="Content Placeholder 2">
            <a:extLst>
              <a:ext uri="{FF2B5EF4-FFF2-40B4-BE49-F238E27FC236}">
                <a16:creationId xmlns:a16="http://schemas.microsoft.com/office/drawing/2014/main" id="{5B9D9EE0-6879-4829-9DE4-E1A691415D3B}"/>
              </a:ext>
            </a:extLst>
          </p:cNvPr>
          <p:cNvSpPr txBox="1">
            <a:spLocks/>
          </p:cNvSpPr>
          <p:nvPr/>
        </p:nvSpPr>
        <p:spPr bwMode="auto">
          <a:xfrm>
            <a:off x="0" y="6602520"/>
            <a:ext cx="5507802" cy="51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900" kern="0" dirty="0">
                <a:solidFill>
                  <a:srgbClr val="000000"/>
                </a:solidFill>
                <a:latin typeface="Times New Roman" panose="02020603050405020304" pitchFamily="18" charset="0"/>
                <a:cs typeface="Times New Roman" panose="02020603050405020304" pitchFamily="18" charset="0"/>
              </a:rPr>
              <a:t>source de l’image – </a:t>
            </a:r>
            <a:r>
              <a:rPr lang="fr-FR" sz="900" kern="0" dirty="0">
                <a:solidFill>
                  <a:srgbClr val="00000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http://chemed.chem.purdue.edu/genchem/topicreview/bp/ch6/bohr.html</a:t>
            </a:r>
            <a:endParaRPr lang="fr-FR" sz="900" kern="0" dirty="0">
              <a:solidFill>
                <a:srgbClr val="000000"/>
              </a:solidFill>
              <a:latin typeface="Times New Roman" panose="02020603050405020304" pitchFamily="18" charset="0"/>
              <a:cs typeface="Times New Roman" panose="02020603050405020304" pitchFamily="18" charset="0"/>
            </a:endParaRPr>
          </a:p>
          <a:p>
            <a:pPr marL="0" indent="0">
              <a:buFontTx/>
              <a:buNone/>
            </a:pPr>
            <a:endParaRPr lang="fr-FR" sz="900"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5349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A17A47E-D7E8-4E9E-B36A-57E7E08EC4B6}"/>
              </a:ext>
            </a:extLst>
          </p:cNvPr>
          <p:cNvSpPr/>
          <p:nvPr/>
        </p:nvSpPr>
        <p:spPr>
          <a:xfrm>
            <a:off x="631218" y="6366045"/>
            <a:ext cx="4012789"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6" name="Rectangle 25">
            <a:extLst>
              <a:ext uri="{FF2B5EF4-FFF2-40B4-BE49-F238E27FC236}">
                <a16:creationId xmlns:a16="http://schemas.microsoft.com/office/drawing/2014/main" id="{62DC7163-87BA-4C08-9DD3-9F5B87F614E0}"/>
              </a:ext>
            </a:extLst>
          </p:cNvPr>
          <p:cNvSpPr/>
          <p:nvPr/>
        </p:nvSpPr>
        <p:spPr>
          <a:xfrm>
            <a:off x="4171499" y="4341057"/>
            <a:ext cx="360040" cy="324691"/>
          </a:xfrm>
          <a:prstGeom prst="rect">
            <a:avLst/>
          </a:prstGeom>
          <a:solidFill>
            <a:srgbClr val="FFFFFF"/>
          </a:solidFill>
          <a:ln>
            <a:solidFill>
              <a:srgbClr val="003300"/>
            </a:solidFill>
          </a:ln>
          <a:effectLst>
            <a:glow rad="101600">
              <a:srgbClr val="0033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49" name="Content Placeholder 2">
            <a:extLst>
              <a:ext uri="{FF2B5EF4-FFF2-40B4-BE49-F238E27FC236}">
                <a16:creationId xmlns:a16="http://schemas.microsoft.com/office/drawing/2014/main" id="{EF688324-50F5-424C-A980-787CC9B9C5C5}"/>
              </a:ext>
            </a:extLst>
          </p:cNvPr>
          <p:cNvSpPr txBox="1">
            <a:spLocks/>
          </p:cNvSpPr>
          <p:nvPr/>
        </p:nvSpPr>
        <p:spPr bwMode="auto">
          <a:xfrm>
            <a:off x="5170003" y="3496770"/>
            <a:ext cx="2808312"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Page 155 du texte Hebden Chemistry 11 – A </a:t>
            </a:r>
            <a:r>
              <a:rPr lang="fr-FR" sz="1900" kern="0" dirty="0" err="1">
                <a:solidFill>
                  <a:srgbClr val="000000"/>
                </a:solidFill>
                <a:latin typeface="Times New Roman" panose="02020603050405020304" pitchFamily="18" charset="0"/>
                <a:cs typeface="Times New Roman" panose="02020603050405020304" pitchFamily="18" charset="0"/>
              </a:rPr>
              <a:t>Workbook</a:t>
            </a:r>
            <a:r>
              <a:rPr lang="fr-FR" sz="1900" kern="0" dirty="0">
                <a:solidFill>
                  <a:srgbClr val="000000"/>
                </a:solidFill>
                <a:latin typeface="Times New Roman" panose="02020603050405020304" pitchFamily="18" charset="0"/>
                <a:cs typeface="Times New Roman" panose="02020603050405020304" pitchFamily="18" charset="0"/>
              </a:rPr>
              <a:t> for </a:t>
            </a:r>
            <a:r>
              <a:rPr lang="fr-FR" sz="1900" kern="0" dirty="0" err="1">
                <a:solidFill>
                  <a:srgbClr val="000000"/>
                </a:solidFill>
                <a:latin typeface="Times New Roman" panose="02020603050405020304" pitchFamily="18" charset="0"/>
                <a:cs typeface="Times New Roman" panose="02020603050405020304" pitchFamily="18" charset="0"/>
              </a:rPr>
              <a:t>Students</a:t>
            </a:r>
            <a:endParaRPr lang="en-US" sz="1900" kern="0" dirty="0">
              <a:solidFill>
                <a:srgbClr val="000000"/>
              </a:solidFill>
            </a:endParaRPr>
          </a:p>
        </p:txBody>
      </p:sp>
      <p:pic>
        <p:nvPicPr>
          <p:cNvPr id="3" name="Picture 2">
            <a:extLst>
              <a:ext uri="{FF2B5EF4-FFF2-40B4-BE49-F238E27FC236}">
                <a16:creationId xmlns:a16="http://schemas.microsoft.com/office/drawing/2014/main" id="{5B7C83C5-028A-4DD8-8259-BDA1865EDD65}"/>
              </a:ext>
            </a:extLst>
          </p:cNvPr>
          <p:cNvPicPr>
            <a:picLocks noChangeAspect="1"/>
          </p:cNvPicPr>
          <p:nvPr/>
        </p:nvPicPr>
        <p:blipFill>
          <a:blip r:embed="rId2"/>
          <a:stretch>
            <a:fillRect/>
          </a:stretch>
        </p:blipFill>
        <p:spPr>
          <a:xfrm>
            <a:off x="4070523" y="1916832"/>
            <a:ext cx="5007273" cy="4312004"/>
          </a:xfrm>
          <a:prstGeom prst="rect">
            <a:avLst/>
          </a:prstGeom>
          <a:ln>
            <a:solidFill>
              <a:srgbClr val="003300"/>
            </a:solidFill>
          </a:ln>
        </p:spPr>
      </p:pic>
      <p:sp>
        <p:nvSpPr>
          <p:cNvPr id="13" name="Rectangle 12">
            <a:extLst>
              <a:ext uri="{FF2B5EF4-FFF2-40B4-BE49-F238E27FC236}">
                <a16:creationId xmlns:a16="http://schemas.microsoft.com/office/drawing/2014/main" id="{D86C11E3-17CC-4457-BD93-E56D4540EC3B}"/>
              </a:ext>
            </a:extLst>
          </p:cNvPr>
          <p:cNvSpPr/>
          <p:nvPr/>
        </p:nvSpPr>
        <p:spPr>
          <a:xfrm>
            <a:off x="8410481" y="4005064"/>
            <a:ext cx="360040" cy="324691"/>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Question </a:t>
            </a:r>
            <a:r>
              <a:rPr lang="en-US" dirty="0" err="1">
                <a:solidFill>
                  <a:srgbClr val="003300"/>
                </a:solidFill>
                <a:latin typeface="Times New Roman" panose="02020603050405020304" pitchFamily="18" charset="0"/>
                <a:cs typeface="Times New Roman" panose="02020603050405020304" pitchFamily="18" charset="0"/>
              </a:rPr>
              <a:t>pratique</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C326482-21A0-4C5F-BB4C-116AAE6A1CC8}"/>
              </a:ext>
            </a:extLst>
          </p:cNvPr>
          <p:cNvSpPr txBox="1">
            <a:spLocks/>
          </p:cNvSpPr>
          <p:nvPr/>
        </p:nvSpPr>
        <p:spPr bwMode="auto">
          <a:xfrm>
            <a:off x="66204" y="958213"/>
            <a:ext cx="8653515" cy="1083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C00000"/>
                </a:solidFill>
                <a:latin typeface="Times New Roman" panose="02020603050405020304" pitchFamily="18" charset="0"/>
                <a:cs typeface="Times New Roman" panose="02020603050405020304" pitchFamily="18" charset="0"/>
              </a:rPr>
              <a:t>Question</a:t>
            </a:r>
            <a:r>
              <a:rPr lang="fr-FR" sz="2700" kern="0" dirty="0">
                <a:solidFill>
                  <a:srgbClr val="000000"/>
                </a:solidFill>
                <a:latin typeface="Times New Roman" panose="02020603050405020304" pitchFamily="18" charset="0"/>
                <a:cs typeface="Times New Roman" panose="02020603050405020304" pitchFamily="18" charset="0"/>
              </a:rPr>
              <a:t> – Utilisez l’image suivante pour écrire la notation du cœur de la configuration électronique de Thallium.</a:t>
            </a:r>
            <a:endParaRPr lang="fr-FR" sz="2700" kern="0" dirty="0">
              <a:solidFill>
                <a:srgbClr val="C00000"/>
              </a:solidFill>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C0110874-5545-443C-8FE1-9EA4075AD52E}"/>
              </a:ext>
            </a:extLst>
          </p:cNvPr>
          <p:cNvSpPr txBox="1">
            <a:spLocks/>
          </p:cNvSpPr>
          <p:nvPr/>
        </p:nvSpPr>
        <p:spPr bwMode="auto">
          <a:xfrm>
            <a:off x="66204" y="2928995"/>
            <a:ext cx="1935168" cy="63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Réponse </a:t>
            </a: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9" name="Rectangle 8">
            <a:extLst>
              <a:ext uri="{FF2B5EF4-FFF2-40B4-BE49-F238E27FC236}">
                <a16:creationId xmlns:a16="http://schemas.microsoft.com/office/drawing/2014/main" id="{1ED4C112-7659-4A0A-96B4-3EB604D658B0}"/>
              </a:ext>
            </a:extLst>
          </p:cNvPr>
          <p:cNvSpPr/>
          <p:nvPr/>
        </p:nvSpPr>
        <p:spPr>
          <a:xfrm>
            <a:off x="7210615" y="4365104"/>
            <a:ext cx="360040" cy="324691"/>
          </a:xfrm>
          <a:prstGeom prst="rect">
            <a:avLst/>
          </a:prstGeom>
          <a:solidFill>
            <a:srgbClr val="FFFFFF"/>
          </a:solidFill>
          <a:ln>
            <a:solidFill>
              <a:srgbClr val="003300"/>
            </a:solidFill>
          </a:ln>
          <a:effectLst>
            <a:glow rad="101600">
              <a:srgbClr val="0033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0" name="Content Placeholder 2">
            <a:extLst>
              <a:ext uri="{FF2B5EF4-FFF2-40B4-BE49-F238E27FC236}">
                <a16:creationId xmlns:a16="http://schemas.microsoft.com/office/drawing/2014/main" id="{E5BDB863-6D1C-4CBF-A236-39E6A6F3B490}"/>
              </a:ext>
            </a:extLst>
          </p:cNvPr>
          <p:cNvSpPr txBox="1">
            <a:spLocks/>
          </p:cNvSpPr>
          <p:nvPr/>
        </p:nvSpPr>
        <p:spPr bwMode="auto">
          <a:xfrm>
            <a:off x="7164288" y="4365104"/>
            <a:ext cx="452695" cy="44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Tl</a:t>
            </a:r>
          </a:p>
        </p:txBody>
      </p:sp>
      <p:sp>
        <p:nvSpPr>
          <p:cNvPr id="11" name="Content Placeholder 2">
            <a:extLst>
              <a:ext uri="{FF2B5EF4-FFF2-40B4-BE49-F238E27FC236}">
                <a16:creationId xmlns:a16="http://schemas.microsoft.com/office/drawing/2014/main" id="{797BDEAF-5223-49AA-B481-012E2D3932C9}"/>
              </a:ext>
            </a:extLst>
          </p:cNvPr>
          <p:cNvSpPr txBox="1">
            <a:spLocks/>
          </p:cNvSpPr>
          <p:nvPr/>
        </p:nvSpPr>
        <p:spPr bwMode="auto">
          <a:xfrm>
            <a:off x="7092280" y="4302531"/>
            <a:ext cx="360040" cy="23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9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81</a:t>
            </a:r>
          </a:p>
        </p:txBody>
      </p:sp>
      <p:sp>
        <p:nvSpPr>
          <p:cNvPr id="12" name="Content Placeholder 2">
            <a:extLst>
              <a:ext uri="{FF2B5EF4-FFF2-40B4-BE49-F238E27FC236}">
                <a16:creationId xmlns:a16="http://schemas.microsoft.com/office/drawing/2014/main" id="{CC0F542C-24FC-41D5-80E0-27CAA997FDCD}"/>
              </a:ext>
            </a:extLst>
          </p:cNvPr>
          <p:cNvSpPr txBox="1">
            <a:spLocks/>
          </p:cNvSpPr>
          <p:nvPr/>
        </p:nvSpPr>
        <p:spPr bwMode="auto">
          <a:xfrm>
            <a:off x="427965" y="3506108"/>
            <a:ext cx="3602978" cy="846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 dernier gaz noble avant Tl est Xe </a:t>
            </a:r>
          </a:p>
        </p:txBody>
      </p:sp>
      <p:sp>
        <p:nvSpPr>
          <p:cNvPr id="14" name="Content Placeholder 2">
            <a:extLst>
              <a:ext uri="{FF2B5EF4-FFF2-40B4-BE49-F238E27FC236}">
                <a16:creationId xmlns:a16="http://schemas.microsoft.com/office/drawing/2014/main" id="{F72A1308-55AB-461F-91FE-3A0BA8559523}"/>
              </a:ext>
            </a:extLst>
          </p:cNvPr>
          <p:cNvSpPr txBox="1">
            <a:spLocks/>
          </p:cNvSpPr>
          <p:nvPr/>
        </p:nvSpPr>
        <p:spPr bwMode="auto">
          <a:xfrm>
            <a:off x="8331320" y="4005064"/>
            <a:ext cx="518362" cy="44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Xe</a:t>
            </a:r>
          </a:p>
        </p:txBody>
      </p:sp>
      <p:sp>
        <p:nvSpPr>
          <p:cNvPr id="15" name="Content Placeholder 2">
            <a:extLst>
              <a:ext uri="{FF2B5EF4-FFF2-40B4-BE49-F238E27FC236}">
                <a16:creationId xmlns:a16="http://schemas.microsoft.com/office/drawing/2014/main" id="{6F1F099C-F897-417F-A004-CF0EABEA9EC7}"/>
              </a:ext>
            </a:extLst>
          </p:cNvPr>
          <p:cNvSpPr txBox="1">
            <a:spLocks/>
          </p:cNvSpPr>
          <p:nvPr/>
        </p:nvSpPr>
        <p:spPr bwMode="auto">
          <a:xfrm>
            <a:off x="8305237" y="3956874"/>
            <a:ext cx="360040" cy="23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9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54</a:t>
            </a:r>
          </a:p>
        </p:txBody>
      </p:sp>
      <p:sp>
        <p:nvSpPr>
          <p:cNvPr id="16" name="Content Placeholder 2">
            <a:extLst>
              <a:ext uri="{FF2B5EF4-FFF2-40B4-BE49-F238E27FC236}">
                <a16:creationId xmlns:a16="http://schemas.microsoft.com/office/drawing/2014/main" id="{A6F9788A-D930-41E3-938A-494282098832}"/>
              </a:ext>
            </a:extLst>
          </p:cNvPr>
          <p:cNvSpPr txBox="1">
            <a:spLocks/>
          </p:cNvSpPr>
          <p:nvPr/>
        </p:nvSpPr>
        <p:spPr bwMode="auto">
          <a:xfrm>
            <a:off x="427965" y="4487585"/>
            <a:ext cx="3602978" cy="131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Donc, on passe de Xe à Tl en remplissant les orbitales</a:t>
            </a:r>
          </a:p>
        </p:txBody>
      </p:sp>
      <p:cxnSp>
        <p:nvCxnSpPr>
          <p:cNvPr id="5" name="Straight Arrow Connector 4">
            <a:extLst>
              <a:ext uri="{FF2B5EF4-FFF2-40B4-BE49-F238E27FC236}">
                <a16:creationId xmlns:a16="http://schemas.microsoft.com/office/drawing/2014/main" id="{6EDEDCA7-6FA3-4D07-AD49-12F5D2B5FCFE}"/>
              </a:ext>
            </a:extLst>
          </p:cNvPr>
          <p:cNvCxnSpPr>
            <a:cxnSpLocks/>
          </p:cNvCxnSpPr>
          <p:nvPr/>
        </p:nvCxnSpPr>
        <p:spPr>
          <a:xfrm>
            <a:off x="4171499" y="4512142"/>
            <a:ext cx="3018067" cy="0"/>
          </a:xfrm>
          <a:prstGeom prst="straightConnector1">
            <a:avLst/>
          </a:prstGeom>
          <a:ln>
            <a:solidFill>
              <a:srgbClr val="003300"/>
            </a:solidFill>
            <a:prstDash val="sysDash"/>
            <a:tailEnd type="triangle"/>
          </a:ln>
          <a:effectLst>
            <a:glow rad="101600">
              <a:srgbClr val="003300">
                <a:alpha val="60000"/>
              </a:srgbClr>
            </a:glow>
          </a:effectLst>
        </p:spPr>
        <p:style>
          <a:lnRef idx="2">
            <a:schemeClr val="accent1"/>
          </a:lnRef>
          <a:fillRef idx="0">
            <a:schemeClr val="accent1"/>
          </a:fillRef>
          <a:effectRef idx="1">
            <a:schemeClr val="accent1"/>
          </a:effectRef>
          <a:fontRef idx="minor">
            <a:schemeClr val="tx1"/>
          </a:fontRef>
        </p:style>
      </p:cxnSp>
      <p:cxnSp>
        <p:nvCxnSpPr>
          <p:cNvPr id="18" name="Connector: Curved 17">
            <a:extLst>
              <a:ext uri="{FF2B5EF4-FFF2-40B4-BE49-F238E27FC236}">
                <a16:creationId xmlns:a16="http://schemas.microsoft.com/office/drawing/2014/main" id="{4D9DA9C4-2E51-428A-B87E-03DBCDC224DD}"/>
              </a:ext>
            </a:extLst>
          </p:cNvPr>
          <p:cNvCxnSpPr>
            <a:cxnSpLocks/>
            <a:stCxn id="13" idx="3"/>
            <a:endCxn id="26" idx="1"/>
          </p:cNvCxnSpPr>
          <p:nvPr/>
        </p:nvCxnSpPr>
        <p:spPr>
          <a:xfrm flipH="1">
            <a:off x="4171499" y="4167410"/>
            <a:ext cx="4599022" cy="335993"/>
          </a:xfrm>
          <a:prstGeom prst="curvedConnector5">
            <a:avLst>
              <a:gd name="adj1" fmla="val -4971"/>
              <a:gd name="adj2" fmla="val 50000"/>
              <a:gd name="adj3" fmla="val 104971"/>
            </a:avLst>
          </a:prstGeom>
          <a:ln>
            <a:solidFill>
              <a:srgbClr val="003300"/>
            </a:solidFill>
            <a:prstDash val="sysDash"/>
            <a:tailEnd type="triangle"/>
          </a:ln>
          <a:effectLst>
            <a:glow rad="101600">
              <a:srgbClr val="003300">
                <a:alpha val="60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31" name="Content Placeholder 2">
            <a:extLst>
              <a:ext uri="{FF2B5EF4-FFF2-40B4-BE49-F238E27FC236}">
                <a16:creationId xmlns:a16="http://schemas.microsoft.com/office/drawing/2014/main" id="{51905DFA-A828-474C-961A-AEFF9D5F37DE}"/>
              </a:ext>
            </a:extLst>
          </p:cNvPr>
          <p:cNvSpPr txBox="1">
            <a:spLocks/>
          </p:cNvSpPr>
          <p:nvPr/>
        </p:nvSpPr>
        <p:spPr bwMode="auto">
          <a:xfrm>
            <a:off x="566650" y="6307723"/>
            <a:ext cx="1584176" cy="57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Tl –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[Xe]</a:t>
            </a:r>
            <a:endParaRPr lang="fr-CA" sz="2700" baseline="30000" dirty="0">
              <a:solidFill>
                <a:srgbClr val="000000"/>
              </a:solidFill>
              <a:latin typeface="Times New Roman" panose="02020603050405020304" pitchFamily="18" charset="0"/>
              <a:ea typeface="Calibri" panose="020F0502020204030204" pitchFamily="34" charset="0"/>
            </a:endParaRPr>
          </a:p>
        </p:txBody>
      </p:sp>
      <p:sp>
        <p:nvSpPr>
          <p:cNvPr id="32" name="Content Placeholder 2">
            <a:extLst>
              <a:ext uri="{FF2B5EF4-FFF2-40B4-BE49-F238E27FC236}">
                <a16:creationId xmlns:a16="http://schemas.microsoft.com/office/drawing/2014/main" id="{3864C682-1551-4BF2-80D3-F2BA23773D31}"/>
              </a:ext>
            </a:extLst>
          </p:cNvPr>
          <p:cNvSpPr txBox="1">
            <a:spLocks/>
          </p:cNvSpPr>
          <p:nvPr/>
        </p:nvSpPr>
        <p:spPr bwMode="auto">
          <a:xfrm>
            <a:off x="2001372" y="6307723"/>
            <a:ext cx="3018067" cy="57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a:t>
            </a:r>
            <a:r>
              <a:rPr lang="fr-CA" sz="2700" dirty="0">
                <a:solidFill>
                  <a:srgbClr val="000000"/>
                </a:solidFill>
                <a:latin typeface="Times New Roman" panose="02020603050405020304" pitchFamily="18" charset="0"/>
                <a:ea typeface="Calibri" panose="020F0502020204030204" pitchFamily="34" charset="0"/>
              </a:rPr>
              <a:t>s</a:t>
            </a:r>
            <a:r>
              <a:rPr lang="fr-CA" sz="2700" baseline="30000" dirty="0">
                <a:solidFill>
                  <a:srgbClr val="000000"/>
                </a:solidFill>
                <a:latin typeface="Times New Roman" panose="02020603050405020304" pitchFamily="18" charset="0"/>
                <a:ea typeface="Calibri" panose="020F0502020204030204" pitchFamily="34" charset="0"/>
              </a:rPr>
              <a:t>2</a:t>
            </a: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4f</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14</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5d</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10</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6p</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a:t>
            </a:r>
            <a:endParaRPr lang="fr-CA" sz="2700" baseline="300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04567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ppt_x"/>
                                          </p:val>
                                        </p:tav>
                                        <p:tav tm="100000">
                                          <p:val>
                                            <p:strVal val="#ppt_x"/>
                                          </p:val>
                                        </p:tav>
                                      </p:tavLst>
                                    </p:anim>
                                    <p:anim calcmode="lin" valueType="num">
                                      <p:cBhvr additive="base">
                                        <p:cTn id="4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1000"/>
                                        <p:tgtEl>
                                          <p:spTgt spid="18"/>
                                        </p:tgtEl>
                                      </p:cBhvr>
                                    </p:animEffect>
                                  </p:childTnLst>
                                </p:cTn>
                              </p:par>
                              <p:par>
                                <p:cTn id="58" presetID="22" presetClass="entr" presetSubtype="8" fill="hold" nodeType="withEffect">
                                  <p:stCondLst>
                                    <p:cond delay="100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10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wipe(left)">
                                      <p:cBhvr>
                                        <p:cTn id="65" dur="500"/>
                                        <p:tgtEl>
                                          <p:spTgt spid="32"/>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additive="base">
                                        <p:cTn id="70" dur="500" fill="hold"/>
                                        <p:tgtEl>
                                          <p:spTgt spid="33"/>
                                        </p:tgtEl>
                                        <p:attrNameLst>
                                          <p:attrName>ppt_x</p:attrName>
                                        </p:attrNameLst>
                                      </p:cBhvr>
                                      <p:tavLst>
                                        <p:tav tm="0">
                                          <p:val>
                                            <p:strVal val="#ppt_x"/>
                                          </p:val>
                                        </p:tav>
                                        <p:tav tm="100000">
                                          <p:val>
                                            <p:strVal val="#ppt_x"/>
                                          </p:val>
                                        </p:tav>
                                      </p:tavLst>
                                    </p:anim>
                                    <p:anim calcmode="lin" valueType="num">
                                      <p:cBhvr additive="base">
                                        <p:cTn id="7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3" grpId="0" animBg="1"/>
      <p:bldP spid="8" grpId="0"/>
      <p:bldP spid="9" grpId="0" animBg="1"/>
      <p:bldP spid="10" grpId="0"/>
      <p:bldP spid="11" grpId="0"/>
      <p:bldP spid="12" grpId="0"/>
      <p:bldP spid="14" grpId="0"/>
      <p:bldP spid="15" grpId="0"/>
      <p:bldP spid="16" grpId="0"/>
      <p:bldP spid="31"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7C83C5-028A-4DD8-8259-BDA1865EDD65}"/>
              </a:ext>
            </a:extLst>
          </p:cNvPr>
          <p:cNvPicPr>
            <a:picLocks noChangeAspect="1"/>
          </p:cNvPicPr>
          <p:nvPr/>
        </p:nvPicPr>
        <p:blipFill>
          <a:blip r:embed="rId2"/>
          <a:stretch>
            <a:fillRect/>
          </a:stretch>
        </p:blipFill>
        <p:spPr>
          <a:xfrm>
            <a:off x="1070194" y="1861839"/>
            <a:ext cx="2662057" cy="2292426"/>
          </a:xfrm>
          <a:prstGeom prst="rect">
            <a:avLst/>
          </a:prstGeom>
          <a:ln>
            <a:solidFill>
              <a:srgbClr val="003300"/>
            </a:solidFill>
          </a:ln>
        </p:spPr>
      </p:pic>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Des </a:t>
            </a:r>
            <a:r>
              <a:rPr lang="en-US" dirty="0" err="1">
                <a:solidFill>
                  <a:srgbClr val="003300"/>
                </a:solidFill>
                <a:latin typeface="Times New Roman" panose="02020603050405020304" pitchFamily="18" charset="0"/>
                <a:cs typeface="Times New Roman" panose="02020603050405020304" pitchFamily="18" charset="0"/>
              </a:rPr>
              <a:t>outils</a:t>
            </a:r>
            <a:r>
              <a:rPr lang="en-US" dirty="0">
                <a:solidFill>
                  <a:srgbClr val="003300"/>
                </a:solidFill>
                <a:latin typeface="Times New Roman" panose="02020603050405020304" pitchFamily="18" charset="0"/>
                <a:cs typeface="Times New Roman" panose="02020603050405020304" pitchFamily="18" charset="0"/>
              </a:rPr>
              <a:t> dans </a:t>
            </a:r>
            <a:r>
              <a:rPr lang="en-US" dirty="0" err="1">
                <a:solidFill>
                  <a:srgbClr val="003300"/>
                </a:solidFill>
                <a:latin typeface="Times New Roman" panose="02020603050405020304" pitchFamily="18" charset="0"/>
                <a:cs typeface="Times New Roman" panose="02020603050405020304" pitchFamily="18" charset="0"/>
              </a:rPr>
              <a:t>l’aide-mémoire</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C326482-21A0-4C5F-BB4C-116AAE6A1CC8}"/>
              </a:ext>
            </a:extLst>
          </p:cNvPr>
          <p:cNvSpPr txBox="1">
            <a:spLocks/>
          </p:cNvSpPr>
          <p:nvPr/>
        </p:nvSpPr>
        <p:spPr bwMode="auto">
          <a:xfrm>
            <a:off x="66204" y="958213"/>
            <a:ext cx="8826276" cy="1083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Vous avez, donc, accès à trois différentes images dans l’aide-mémoire pour vous aider à vous rappeler l’ordre des orbitales.</a:t>
            </a:r>
            <a:endParaRPr lang="fr-FR" sz="2700" kern="0" dirty="0">
              <a:solidFill>
                <a:srgbClr val="C00000"/>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1369AE98-4272-46D1-A2C0-E9CAFA0DB053}"/>
              </a:ext>
            </a:extLst>
          </p:cNvPr>
          <p:cNvSpPr/>
          <p:nvPr/>
        </p:nvSpPr>
        <p:spPr>
          <a:xfrm>
            <a:off x="908592" y="4265851"/>
            <a:ext cx="2985260" cy="2575633"/>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pic>
        <p:nvPicPr>
          <p:cNvPr id="22" name="Picture 21">
            <a:extLst>
              <a:ext uri="{FF2B5EF4-FFF2-40B4-BE49-F238E27FC236}">
                <a16:creationId xmlns:a16="http://schemas.microsoft.com/office/drawing/2014/main" id="{584FD7C7-94C4-4621-8227-C3B0C0F5B5F6}"/>
              </a:ext>
            </a:extLst>
          </p:cNvPr>
          <p:cNvPicPr>
            <a:picLocks noChangeAspect="1"/>
          </p:cNvPicPr>
          <p:nvPr/>
        </p:nvPicPr>
        <p:blipFill>
          <a:blip r:embed="rId3"/>
          <a:stretch>
            <a:fillRect/>
          </a:stretch>
        </p:blipFill>
        <p:spPr>
          <a:xfrm>
            <a:off x="1002971" y="4265852"/>
            <a:ext cx="2796503" cy="2485174"/>
          </a:xfrm>
          <a:prstGeom prst="rect">
            <a:avLst/>
          </a:prstGeom>
        </p:spPr>
      </p:pic>
      <p:sp>
        <p:nvSpPr>
          <p:cNvPr id="23" name="Rectangle 22">
            <a:extLst>
              <a:ext uri="{FF2B5EF4-FFF2-40B4-BE49-F238E27FC236}">
                <a16:creationId xmlns:a16="http://schemas.microsoft.com/office/drawing/2014/main" id="{112657A9-8EFD-4AB6-89F6-B6CD0C530296}"/>
              </a:ext>
            </a:extLst>
          </p:cNvPr>
          <p:cNvSpPr/>
          <p:nvPr/>
        </p:nvSpPr>
        <p:spPr>
          <a:xfrm>
            <a:off x="4765661" y="1878459"/>
            <a:ext cx="3954058" cy="489293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pic>
        <p:nvPicPr>
          <p:cNvPr id="24" name="Picture 23">
            <a:extLst>
              <a:ext uri="{FF2B5EF4-FFF2-40B4-BE49-F238E27FC236}">
                <a16:creationId xmlns:a16="http://schemas.microsoft.com/office/drawing/2014/main" id="{2232A98E-A87A-4047-B346-4D79C9D4B0EA}"/>
              </a:ext>
            </a:extLst>
          </p:cNvPr>
          <p:cNvPicPr>
            <a:picLocks noChangeAspect="1"/>
          </p:cNvPicPr>
          <p:nvPr/>
        </p:nvPicPr>
        <p:blipFill>
          <a:blip r:embed="rId4"/>
          <a:stretch>
            <a:fillRect/>
          </a:stretch>
        </p:blipFill>
        <p:spPr>
          <a:xfrm>
            <a:off x="4953616" y="1931343"/>
            <a:ext cx="3578148" cy="4787171"/>
          </a:xfrm>
          <a:prstGeom prst="rect">
            <a:avLst/>
          </a:prstGeom>
          <a:ln>
            <a:solidFill>
              <a:srgbClr val="FFFFFF"/>
            </a:solidFill>
          </a:ln>
        </p:spPr>
      </p:pic>
      <p:sp>
        <p:nvSpPr>
          <p:cNvPr id="4" name="Rectangle 3">
            <a:extLst>
              <a:ext uri="{FF2B5EF4-FFF2-40B4-BE49-F238E27FC236}">
                <a16:creationId xmlns:a16="http://schemas.microsoft.com/office/drawing/2014/main" id="{A4A85E54-E999-4CD4-9CFD-4E7251F3174B}"/>
              </a:ext>
            </a:extLst>
          </p:cNvPr>
          <p:cNvSpPr/>
          <p:nvPr/>
        </p:nvSpPr>
        <p:spPr>
          <a:xfrm>
            <a:off x="6575211" y="5612692"/>
            <a:ext cx="1965198" cy="67309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A94E9FBF-CC6E-4EEC-9A8E-1E1631196DB1}"/>
              </a:ext>
            </a:extLst>
          </p:cNvPr>
          <p:cNvSpPr txBox="1">
            <a:spLocks/>
          </p:cNvSpPr>
          <p:nvPr/>
        </p:nvSpPr>
        <p:spPr bwMode="auto">
          <a:xfrm>
            <a:off x="6527796" y="5873215"/>
            <a:ext cx="1965198" cy="49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1200" kern="0" dirty="0">
                <a:solidFill>
                  <a:srgbClr val="000000"/>
                </a:solidFill>
                <a:latin typeface="Times New Roman" panose="02020603050405020304" pitchFamily="18" charset="0"/>
                <a:cs typeface="Times New Roman" panose="02020603050405020304" pitchFamily="18" charset="0"/>
              </a:rPr>
              <a:t>Les niveaux d’énergie pour un atome </a:t>
            </a:r>
            <a:r>
              <a:rPr lang="fr-FR" sz="1200" kern="0" dirty="0" err="1">
                <a:solidFill>
                  <a:srgbClr val="000000"/>
                </a:solidFill>
                <a:latin typeface="Times New Roman" panose="02020603050405020304" pitchFamily="18" charset="0"/>
                <a:cs typeface="Times New Roman" panose="02020603050405020304" pitchFamily="18" charset="0"/>
              </a:rPr>
              <a:t>polyélectronique</a:t>
            </a:r>
            <a:endParaRPr lang="fr-FR" sz="1200"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579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La configuration </a:t>
            </a:r>
            <a:r>
              <a:rPr lang="en-US" dirty="0" err="1">
                <a:solidFill>
                  <a:srgbClr val="003300"/>
                </a:solidFill>
                <a:latin typeface="Times New Roman" panose="02020603050405020304" pitchFamily="18" charset="0"/>
                <a:cs typeface="Times New Roman" panose="02020603050405020304" pitchFamily="18" charset="0"/>
              </a:rPr>
              <a:t>spécifiée</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74" name="Rectangle 73">
            <a:extLst>
              <a:ext uri="{FF2B5EF4-FFF2-40B4-BE49-F238E27FC236}">
                <a16:creationId xmlns:a16="http://schemas.microsoft.com/office/drawing/2014/main" id="{3A1C1814-BEFD-4B5B-B481-B0C960756A41}"/>
              </a:ext>
            </a:extLst>
          </p:cNvPr>
          <p:cNvSpPr/>
          <p:nvPr/>
        </p:nvSpPr>
        <p:spPr>
          <a:xfrm>
            <a:off x="5389797" y="2152915"/>
            <a:ext cx="3637993" cy="4595543"/>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76" name="Content Placeholder 2">
            <a:extLst>
              <a:ext uri="{FF2B5EF4-FFF2-40B4-BE49-F238E27FC236}">
                <a16:creationId xmlns:a16="http://schemas.microsoft.com/office/drawing/2014/main" id="{4BFFB4D0-D8E0-4B2A-8E83-EFD3706C1F55}"/>
              </a:ext>
            </a:extLst>
          </p:cNvPr>
          <p:cNvSpPr txBox="1">
            <a:spLocks/>
          </p:cNvSpPr>
          <p:nvPr/>
        </p:nvSpPr>
        <p:spPr bwMode="auto">
          <a:xfrm>
            <a:off x="6877292" y="6255139"/>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1s</a:t>
            </a:r>
            <a:endParaRPr lang="en-US" sz="1900" kern="0" dirty="0">
              <a:solidFill>
                <a:srgbClr val="000000"/>
              </a:solidFill>
            </a:endParaRPr>
          </a:p>
        </p:txBody>
      </p:sp>
      <p:cxnSp>
        <p:nvCxnSpPr>
          <p:cNvPr id="80" name="Straight Connector 79">
            <a:extLst>
              <a:ext uri="{FF2B5EF4-FFF2-40B4-BE49-F238E27FC236}">
                <a16:creationId xmlns:a16="http://schemas.microsoft.com/office/drawing/2014/main" id="{F5255155-BE70-46AB-A9EF-FC680D048AD4}"/>
              </a:ext>
            </a:extLst>
          </p:cNvPr>
          <p:cNvCxnSpPr>
            <a:cxnSpLocks/>
          </p:cNvCxnSpPr>
          <p:nvPr/>
        </p:nvCxnSpPr>
        <p:spPr>
          <a:xfrm>
            <a:off x="7523452" y="3700426"/>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C48A794C-92D0-4AED-A7F5-01691E9F2C9B}"/>
              </a:ext>
            </a:extLst>
          </p:cNvPr>
          <p:cNvCxnSpPr>
            <a:cxnSpLocks/>
          </p:cNvCxnSpPr>
          <p:nvPr/>
        </p:nvCxnSpPr>
        <p:spPr>
          <a:xfrm>
            <a:off x="7876133" y="3700426"/>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E0374D48-D76A-464A-8441-CF0A3B0FF0A2}"/>
              </a:ext>
            </a:extLst>
          </p:cNvPr>
          <p:cNvCxnSpPr>
            <a:cxnSpLocks/>
          </p:cNvCxnSpPr>
          <p:nvPr/>
        </p:nvCxnSpPr>
        <p:spPr>
          <a:xfrm>
            <a:off x="8228814" y="3700426"/>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DD84F935-21F9-4BF0-BE4A-F320DB17C5B4}"/>
              </a:ext>
            </a:extLst>
          </p:cNvPr>
          <p:cNvCxnSpPr>
            <a:cxnSpLocks/>
          </p:cNvCxnSpPr>
          <p:nvPr/>
        </p:nvCxnSpPr>
        <p:spPr>
          <a:xfrm>
            <a:off x="6977564" y="6293250"/>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07D097E0-A314-49D1-A26B-6532451B5194}"/>
              </a:ext>
            </a:extLst>
          </p:cNvPr>
          <p:cNvCxnSpPr>
            <a:cxnSpLocks/>
          </p:cNvCxnSpPr>
          <p:nvPr/>
        </p:nvCxnSpPr>
        <p:spPr>
          <a:xfrm>
            <a:off x="6977564" y="3965247"/>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CC38233B-5417-4B19-AB4E-89AE717D6C94}"/>
              </a:ext>
            </a:extLst>
          </p:cNvPr>
          <p:cNvCxnSpPr>
            <a:cxnSpLocks/>
          </p:cNvCxnSpPr>
          <p:nvPr/>
        </p:nvCxnSpPr>
        <p:spPr>
          <a:xfrm>
            <a:off x="6977564" y="2566061"/>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3AA6C1FC-70CD-4776-BEDC-1EF6C3BD83E9}"/>
              </a:ext>
            </a:extLst>
          </p:cNvPr>
          <p:cNvCxnSpPr>
            <a:cxnSpLocks/>
          </p:cNvCxnSpPr>
          <p:nvPr/>
        </p:nvCxnSpPr>
        <p:spPr>
          <a:xfrm>
            <a:off x="7531303" y="2348576"/>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AACEE19F-63A3-4F65-89EB-FC88239B8057}"/>
              </a:ext>
            </a:extLst>
          </p:cNvPr>
          <p:cNvCxnSpPr>
            <a:cxnSpLocks/>
          </p:cNvCxnSpPr>
          <p:nvPr/>
        </p:nvCxnSpPr>
        <p:spPr>
          <a:xfrm>
            <a:off x="7883984" y="2348576"/>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FE256A57-310F-476B-86C2-A707F044C2E8}"/>
              </a:ext>
            </a:extLst>
          </p:cNvPr>
          <p:cNvCxnSpPr>
            <a:cxnSpLocks/>
          </p:cNvCxnSpPr>
          <p:nvPr/>
        </p:nvCxnSpPr>
        <p:spPr>
          <a:xfrm>
            <a:off x="8236665" y="2348576"/>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10" name="Content Placeholder 2">
            <a:extLst>
              <a:ext uri="{FF2B5EF4-FFF2-40B4-BE49-F238E27FC236}">
                <a16:creationId xmlns:a16="http://schemas.microsoft.com/office/drawing/2014/main" id="{667C0382-50B7-4B9D-87AC-9ED13A773E30}"/>
              </a:ext>
            </a:extLst>
          </p:cNvPr>
          <p:cNvSpPr txBox="1">
            <a:spLocks/>
          </p:cNvSpPr>
          <p:nvPr/>
        </p:nvSpPr>
        <p:spPr bwMode="auto">
          <a:xfrm>
            <a:off x="6877292" y="3908594"/>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2s</a:t>
            </a:r>
            <a:endParaRPr lang="en-US" sz="1900" kern="0" dirty="0">
              <a:solidFill>
                <a:srgbClr val="000000"/>
              </a:solidFill>
            </a:endParaRPr>
          </a:p>
        </p:txBody>
      </p:sp>
      <p:sp>
        <p:nvSpPr>
          <p:cNvPr id="111" name="Content Placeholder 2">
            <a:extLst>
              <a:ext uri="{FF2B5EF4-FFF2-40B4-BE49-F238E27FC236}">
                <a16:creationId xmlns:a16="http://schemas.microsoft.com/office/drawing/2014/main" id="{1518AF2B-AA88-4670-91DD-DBF5F5DBFFE5}"/>
              </a:ext>
            </a:extLst>
          </p:cNvPr>
          <p:cNvSpPr txBox="1">
            <a:spLocks/>
          </p:cNvSpPr>
          <p:nvPr/>
        </p:nvSpPr>
        <p:spPr bwMode="auto">
          <a:xfrm>
            <a:off x="6877292" y="2525049"/>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3s</a:t>
            </a:r>
            <a:endParaRPr lang="en-US" sz="1900" kern="0" dirty="0">
              <a:solidFill>
                <a:srgbClr val="000000"/>
              </a:solidFill>
            </a:endParaRPr>
          </a:p>
        </p:txBody>
      </p:sp>
      <p:sp>
        <p:nvSpPr>
          <p:cNvPr id="114" name="Content Placeholder 2">
            <a:extLst>
              <a:ext uri="{FF2B5EF4-FFF2-40B4-BE49-F238E27FC236}">
                <a16:creationId xmlns:a16="http://schemas.microsoft.com/office/drawing/2014/main" id="{30190FB7-4305-400D-8D1A-B23F4693214C}"/>
              </a:ext>
            </a:extLst>
          </p:cNvPr>
          <p:cNvSpPr txBox="1">
            <a:spLocks/>
          </p:cNvSpPr>
          <p:nvPr/>
        </p:nvSpPr>
        <p:spPr bwMode="auto">
          <a:xfrm>
            <a:off x="7791657" y="2311360"/>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3p</a:t>
            </a:r>
            <a:endParaRPr lang="en-US" sz="1900" kern="0" dirty="0">
              <a:solidFill>
                <a:srgbClr val="000000"/>
              </a:solidFill>
            </a:endParaRPr>
          </a:p>
        </p:txBody>
      </p:sp>
      <p:cxnSp>
        <p:nvCxnSpPr>
          <p:cNvPr id="140" name="Straight Arrow Connector 139">
            <a:extLst>
              <a:ext uri="{FF2B5EF4-FFF2-40B4-BE49-F238E27FC236}">
                <a16:creationId xmlns:a16="http://schemas.microsoft.com/office/drawing/2014/main" id="{3E517163-98DB-4CCF-9C4B-1CA41BD4E2C6}"/>
              </a:ext>
            </a:extLst>
          </p:cNvPr>
          <p:cNvCxnSpPr>
            <a:cxnSpLocks/>
          </p:cNvCxnSpPr>
          <p:nvPr/>
        </p:nvCxnSpPr>
        <p:spPr>
          <a:xfrm flipV="1">
            <a:off x="7083574" y="6144218"/>
            <a:ext cx="0" cy="22184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41" name="Content Placeholder 2">
            <a:extLst>
              <a:ext uri="{FF2B5EF4-FFF2-40B4-BE49-F238E27FC236}">
                <a16:creationId xmlns:a16="http://schemas.microsoft.com/office/drawing/2014/main" id="{A406D9CE-66F5-42D3-AB30-613C323C988E}"/>
              </a:ext>
            </a:extLst>
          </p:cNvPr>
          <p:cNvSpPr txBox="1">
            <a:spLocks/>
          </p:cNvSpPr>
          <p:nvPr/>
        </p:nvSpPr>
        <p:spPr bwMode="auto">
          <a:xfrm rot="16200000">
            <a:off x="4979621" y="4430335"/>
            <a:ext cx="1296144"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énergie</a:t>
            </a:r>
            <a:endParaRPr lang="en-US" sz="2700" kern="0" dirty="0">
              <a:solidFill>
                <a:srgbClr val="000000"/>
              </a:solidFill>
              <a:latin typeface="Times New Roman" panose="02020603050405020304" pitchFamily="18" charset="0"/>
              <a:cs typeface="Times New Roman" panose="02020603050405020304" pitchFamily="18" charset="0"/>
            </a:endParaRPr>
          </a:p>
        </p:txBody>
      </p:sp>
      <p:cxnSp>
        <p:nvCxnSpPr>
          <p:cNvPr id="142" name="Straight Arrow Connector 141">
            <a:extLst>
              <a:ext uri="{FF2B5EF4-FFF2-40B4-BE49-F238E27FC236}">
                <a16:creationId xmlns:a16="http://schemas.microsoft.com/office/drawing/2014/main" id="{5F08F967-79D5-43BB-A618-C3D46E74A92A}"/>
              </a:ext>
            </a:extLst>
          </p:cNvPr>
          <p:cNvCxnSpPr>
            <a:cxnSpLocks/>
          </p:cNvCxnSpPr>
          <p:nvPr/>
        </p:nvCxnSpPr>
        <p:spPr>
          <a:xfrm flipV="1">
            <a:off x="5841748" y="2282934"/>
            <a:ext cx="0" cy="4342716"/>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3" name="Straight Arrow Connector 142">
            <a:extLst>
              <a:ext uri="{FF2B5EF4-FFF2-40B4-BE49-F238E27FC236}">
                <a16:creationId xmlns:a16="http://schemas.microsoft.com/office/drawing/2014/main" id="{62BA6D1A-E478-408C-93A1-0E254D639B1A}"/>
              </a:ext>
            </a:extLst>
          </p:cNvPr>
          <p:cNvCxnSpPr>
            <a:cxnSpLocks/>
          </p:cNvCxnSpPr>
          <p:nvPr/>
        </p:nvCxnSpPr>
        <p:spPr>
          <a:xfrm>
            <a:off x="7185741" y="6144218"/>
            <a:ext cx="0" cy="22184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4" name="Straight Arrow Connector 143">
            <a:extLst>
              <a:ext uri="{FF2B5EF4-FFF2-40B4-BE49-F238E27FC236}">
                <a16:creationId xmlns:a16="http://schemas.microsoft.com/office/drawing/2014/main" id="{5745A9CD-D59C-4BBD-8E74-2D0714DEE2CC}"/>
              </a:ext>
            </a:extLst>
          </p:cNvPr>
          <p:cNvCxnSpPr>
            <a:cxnSpLocks/>
          </p:cNvCxnSpPr>
          <p:nvPr/>
        </p:nvCxnSpPr>
        <p:spPr>
          <a:xfrm flipV="1">
            <a:off x="7083574" y="3801865"/>
            <a:ext cx="0" cy="22184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5" name="Straight Arrow Connector 144">
            <a:extLst>
              <a:ext uri="{FF2B5EF4-FFF2-40B4-BE49-F238E27FC236}">
                <a16:creationId xmlns:a16="http://schemas.microsoft.com/office/drawing/2014/main" id="{5E8274A9-7138-4BED-9652-565E1DA08ED9}"/>
              </a:ext>
            </a:extLst>
          </p:cNvPr>
          <p:cNvCxnSpPr>
            <a:cxnSpLocks/>
          </p:cNvCxnSpPr>
          <p:nvPr/>
        </p:nvCxnSpPr>
        <p:spPr>
          <a:xfrm>
            <a:off x="7185741" y="3801865"/>
            <a:ext cx="0" cy="22184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6" name="Straight Arrow Connector 145">
            <a:extLst>
              <a:ext uri="{FF2B5EF4-FFF2-40B4-BE49-F238E27FC236}">
                <a16:creationId xmlns:a16="http://schemas.microsoft.com/office/drawing/2014/main" id="{7E7220FD-145D-41A3-8CEC-C2591767E910}"/>
              </a:ext>
            </a:extLst>
          </p:cNvPr>
          <p:cNvCxnSpPr>
            <a:cxnSpLocks/>
          </p:cNvCxnSpPr>
          <p:nvPr/>
        </p:nvCxnSpPr>
        <p:spPr>
          <a:xfrm flipV="1">
            <a:off x="7587630" y="3537044"/>
            <a:ext cx="0" cy="22184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7" name="Straight Arrow Connector 146">
            <a:extLst>
              <a:ext uri="{FF2B5EF4-FFF2-40B4-BE49-F238E27FC236}">
                <a16:creationId xmlns:a16="http://schemas.microsoft.com/office/drawing/2014/main" id="{A252CFAB-9F4C-4175-BF01-C78555C0EBD4}"/>
              </a:ext>
            </a:extLst>
          </p:cNvPr>
          <p:cNvCxnSpPr>
            <a:cxnSpLocks/>
          </p:cNvCxnSpPr>
          <p:nvPr/>
        </p:nvCxnSpPr>
        <p:spPr>
          <a:xfrm>
            <a:off x="7689797" y="3537044"/>
            <a:ext cx="0" cy="22184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8" name="Straight Arrow Connector 147">
            <a:extLst>
              <a:ext uri="{FF2B5EF4-FFF2-40B4-BE49-F238E27FC236}">
                <a16:creationId xmlns:a16="http://schemas.microsoft.com/office/drawing/2014/main" id="{5BC020D1-806F-44E9-9EA3-DA69CBAFF099}"/>
              </a:ext>
            </a:extLst>
          </p:cNvPr>
          <p:cNvCxnSpPr>
            <a:cxnSpLocks/>
          </p:cNvCxnSpPr>
          <p:nvPr/>
        </p:nvCxnSpPr>
        <p:spPr>
          <a:xfrm flipV="1">
            <a:off x="7947670" y="3532852"/>
            <a:ext cx="0" cy="22184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0" name="Straight Arrow Connector 149">
            <a:extLst>
              <a:ext uri="{FF2B5EF4-FFF2-40B4-BE49-F238E27FC236}">
                <a16:creationId xmlns:a16="http://schemas.microsoft.com/office/drawing/2014/main" id="{4259449D-28C9-4305-AB22-233BE3A7D62A}"/>
              </a:ext>
            </a:extLst>
          </p:cNvPr>
          <p:cNvCxnSpPr>
            <a:cxnSpLocks/>
          </p:cNvCxnSpPr>
          <p:nvPr/>
        </p:nvCxnSpPr>
        <p:spPr>
          <a:xfrm flipV="1">
            <a:off x="8307710" y="3532852"/>
            <a:ext cx="0" cy="22184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52" name="Content Placeholder 2">
            <a:extLst>
              <a:ext uri="{FF2B5EF4-FFF2-40B4-BE49-F238E27FC236}">
                <a16:creationId xmlns:a16="http://schemas.microsoft.com/office/drawing/2014/main" id="{A580A581-1D08-4B3C-A9DC-C89670062882}"/>
              </a:ext>
            </a:extLst>
          </p:cNvPr>
          <p:cNvSpPr txBox="1">
            <a:spLocks/>
          </p:cNvSpPr>
          <p:nvPr/>
        </p:nvSpPr>
        <p:spPr bwMode="auto">
          <a:xfrm>
            <a:off x="7392891" y="5034107"/>
            <a:ext cx="593812"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100" kern="0" dirty="0">
                <a:solidFill>
                  <a:srgbClr val="000000"/>
                </a:solidFill>
                <a:latin typeface="Times New Roman" panose="02020603050405020304" pitchFamily="18" charset="0"/>
                <a:cs typeface="Times New Roman" panose="02020603050405020304" pitchFamily="18" charset="0"/>
              </a:rPr>
              <a:t>O</a:t>
            </a:r>
            <a:endParaRPr lang="en-US" sz="2100" kern="0" dirty="0">
              <a:solidFill>
                <a:srgbClr val="000000"/>
              </a:solidFill>
            </a:endParaRPr>
          </a:p>
        </p:txBody>
      </p:sp>
      <p:sp>
        <p:nvSpPr>
          <p:cNvPr id="153" name="Oval 152">
            <a:extLst>
              <a:ext uri="{FF2B5EF4-FFF2-40B4-BE49-F238E27FC236}">
                <a16:creationId xmlns:a16="http://schemas.microsoft.com/office/drawing/2014/main" id="{6F1070CE-1B30-4077-839B-1630FE72BBCC}"/>
              </a:ext>
            </a:extLst>
          </p:cNvPr>
          <p:cNvSpPr/>
          <p:nvPr/>
        </p:nvSpPr>
        <p:spPr>
          <a:xfrm>
            <a:off x="7310868" y="4871202"/>
            <a:ext cx="757858" cy="7578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76E006C1-8B8F-494C-97EB-12935A427FC1}"/>
              </a:ext>
            </a:extLst>
          </p:cNvPr>
          <p:cNvSpPr/>
          <p:nvPr/>
        </p:nvSpPr>
        <p:spPr>
          <a:xfrm>
            <a:off x="7520839" y="4767350"/>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CE883B15-C043-4AA0-8477-E5D08B30CC7B}"/>
              </a:ext>
            </a:extLst>
          </p:cNvPr>
          <p:cNvSpPr/>
          <p:nvPr/>
        </p:nvSpPr>
        <p:spPr>
          <a:xfrm>
            <a:off x="7700859" y="4767350"/>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333F25C-A683-4DA8-BB61-61FCE3A9FD9D}"/>
              </a:ext>
            </a:extLst>
          </p:cNvPr>
          <p:cNvSpPr/>
          <p:nvPr/>
        </p:nvSpPr>
        <p:spPr>
          <a:xfrm>
            <a:off x="7062985" y="4623319"/>
            <a:ext cx="1253624" cy="1253624"/>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64EB51B6-B39F-46B2-94BA-49F9E8612DF5}"/>
              </a:ext>
            </a:extLst>
          </p:cNvPr>
          <p:cNvSpPr/>
          <p:nvPr/>
        </p:nvSpPr>
        <p:spPr>
          <a:xfrm>
            <a:off x="7520839" y="4532437"/>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9E3ECA64-7CDA-4059-8034-FD21CA0AFBA7}"/>
              </a:ext>
            </a:extLst>
          </p:cNvPr>
          <p:cNvSpPr/>
          <p:nvPr/>
        </p:nvSpPr>
        <p:spPr>
          <a:xfrm>
            <a:off x="7700859" y="4532437"/>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07DDB3AA-69AD-4594-A6D6-EC4C14A467D8}"/>
              </a:ext>
            </a:extLst>
          </p:cNvPr>
          <p:cNvSpPr/>
          <p:nvPr/>
        </p:nvSpPr>
        <p:spPr>
          <a:xfrm>
            <a:off x="7700839" y="5807361"/>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58C54355-AA68-4461-A11B-AC8723541BBA}"/>
              </a:ext>
            </a:extLst>
          </p:cNvPr>
          <p:cNvSpPr/>
          <p:nvPr/>
        </p:nvSpPr>
        <p:spPr>
          <a:xfrm>
            <a:off x="6991671" y="5216170"/>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01BE8529-2433-462B-811F-256807209804}"/>
              </a:ext>
            </a:extLst>
          </p:cNvPr>
          <p:cNvSpPr/>
          <p:nvPr/>
        </p:nvSpPr>
        <p:spPr>
          <a:xfrm>
            <a:off x="8210729" y="5216170"/>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C307CFAC-A281-429F-9FD1-DE50D2FA6EBB}"/>
              </a:ext>
            </a:extLst>
          </p:cNvPr>
          <p:cNvSpPr/>
          <p:nvPr/>
        </p:nvSpPr>
        <p:spPr>
          <a:xfrm>
            <a:off x="8210729" y="5034639"/>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Content Placeholder 2">
            <a:extLst>
              <a:ext uri="{FF2B5EF4-FFF2-40B4-BE49-F238E27FC236}">
                <a16:creationId xmlns:a16="http://schemas.microsoft.com/office/drawing/2014/main" id="{E11C23EE-544F-4D64-A629-4B2579455EE8}"/>
              </a:ext>
            </a:extLst>
          </p:cNvPr>
          <p:cNvSpPr txBox="1">
            <a:spLocks/>
          </p:cNvSpPr>
          <p:nvPr/>
        </p:nvSpPr>
        <p:spPr bwMode="auto">
          <a:xfrm>
            <a:off x="32792" y="1123980"/>
            <a:ext cx="9003704" cy="136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CA" sz="2700" dirty="0">
                <a:solidFill>
                  <a:srgbClr val="000000"/>
                </a:solidFill>
                <a:latin typeface="Times New Roman" panose="02020603050405020304" pitchFamily="18" charset="0"/>
                <a:ea typeface="Calibri" panose="020F0502020204030204" pitchFamily="34" charset="0"/>
              </a:rPr>
              <a:t>Chez les orbitales p, d, et f, on peut spécifier quelles orbitales de chaque sous-couche sont remplies.  </a:t>
            </a:r>
          </a:p>
        </p:txBody>
      </p:sp>
      <p:sp>
        <p:nvSpPr>
          <p:cNvPr id="67" name="Content Placeholder 2">
            <a:extLst>
              <a:ext uri="{FF2B5EF4-FFF2-40B4-BE49-F238E27FC236}">
                <a16:creationId xmlns:a16="http://schemas.microsoft.com/office/drawing/2014/main" id="{561F827C-ABF8-4D6E-955C-6B7E688AC295}"/>
              </a:ext>
            </a:extLst>
          </p:cNvPr>
          <p:cNvSpPr txBox="1">
            <a:spLocks/>
          </p:cNvSpPr>
          <p:nvPr/>
        </p:nvSpPr>
        <p:spPr bwMode="auto">
          <a:xfrm>
            <a:off x="189685" y="3189134"/>
            <a:ext cx="4983292" cy="268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CA" sz="2700" dirty="0">
                <a:solidFill>
                  <a:srgbClr val="000000"/>
                </a:solidFill>
                <a:latin typeface="Times New Roman" panose="02020603050405020304" pitchFamily="18" charset="0"/>
                <a:ea typeface="Calibri" panose="020F0502020204030204" pitchFamily="34" charset="0"/>
              </a:rPr>
              <a:t>Ex. – au lieu de </a:t>
            </a:r>
          </a:p>
          <a:p>
            <a:pPr marL="0" indent="0" algn="ctr">
              <a:buFontTx/>
              <a:buNone/>
            </a:pPr>
            <a:r>
              <a:rPr lang="fr-CA" sz="2700" dirty="0">
                <a:solidFill>
                  <a:srgbClr val="000000"/>
                </a:solidFill>
                <a:latin typeface="Times New Roman" panose="02020603050405020304" pitchFamily="18" charset="0"/>
                <a:ea typeface="Calibri" panose="020F0502020204030204" pitchFamily="34" charset="0"/>
              </a:rPr>
              <a:t>O – [He] 2s</a:t>
            </a:r>
            <a:r>
              <a:rPr lang="fr-CA" sz="2700" baseline="30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rPr>
              <a:t>, 2p</a:t>
            </a:r>
            <a:r>
              <a:rPr lang="fr-CA" sz="2700" baseline="30000" dirty="0">
                <a:solidFill>
                  <a:srgbClr val="000000"/>
                </a:solidFill>
                <a:latin typeface="Times New Roman" panose="02020603050405020304" pitchFamily="18" charset="0"/>
                <a:ea typeface="Calibri" panose="020F0502020204030204" pitchFamily="34" charset="0"/>
              </a:rPr>
              <a:t>4</a:t>
            </a:r>
            <a:r>
              <a:rPr lang="fr-CA" sz="2700" dirty="0">
                <a:solidFill>
                  <a:srgbClr val="000000"/>
                </a:solidFill>
                <a:latin typeface="Times New Roman" panose="02020603050405020304" pitchFamily="18" charset="0"/>
                <a:ea typeface="Calibri" panose="020F0502020204030204" pitchFamily="34" charset="0"/>
              </a:rPr>
              <a:t>, </a:t>
            </a:r>
          </a:p>
          <a:p>
            <a:pPr marL="0" indent="0">
              <a:buFontTx/>
              <a:buNone/>
            </a:pPr>
            <a:r>
              <a:rPr lang="fr-CA" sz="2700" dirty="0">
                <a:solidFill>
                  <a:srgbClr val="000000"/>
                </a:solidFill>
                <a:latin typeface="Times New Roman" panose="02020603050405020304" pitchFamily="18" charset="0"/>
                <a:ea typeface="Calibri" panose="020F0502020204030204" pitchFamily="34" charset="0"/>
              </a:rPr>
              <a:t>on pourrait écrire </a:t>
            </a:r>
          </a:p>
          <a:p>
            <a:pPr marL="0" indent="0" algn="ctr">
              <a:buFontTx/>
              <a:buNone/>
            </a:pPr>
            <a:r>
              <a:rPr lang="fr-CA" sz="2700" dirty="0">
                <a:solidFill>
                  <a:srgbClr val="000000"/>
                </a:solidFill>
                <a:latin typeface="Times New Roman" panose="02020603050405020304" pitchFamily="18" charset="0"/>
                <a:ea typeface="Calibri" panose="020F0502020204030204" pitchFamily="34" charset="0"/>
              </a:rPr>
              <a:t>O – [He], 2s</a:t>
            </a:r>
            <a:r>
              <a:rPr lang="fr-CA" sz="2700" baseline="30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rPr>
              <a:t>, 2p</a:t>
            </a:r>
            <a:r>
              <a:rPr lang="fr-CA" sz="2700" baseline="-25000" dirty="0">
                <a:solidFill>
                  <a:srgbClr val="000000"/>
                </a:solidFill>
                <a:latin typeface="Times New Roman" panose="02020603050405020304" pitchFamily="18" charset="0"/>
                <a:ea typeface="Calibri" panose="020F0502020204030204" pitchFamily="34" charset="0"/>
              </a:rPr>
              <a:t>x</a:t>
            </a:r>
            <a:r>
              <a:rPr lang="fr-CA" sz="2700" baseline="30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rPr>
              <a:t>, 2p</a:t>
            </a:r>
            <a:r>
              <a:rPr lang="fr-CA" sz="2700" baseline="-25000" dirty="0">
                <a:solidFill>
                  <a:srgbClr val="000000"/>
                </a:solidFill>
                <a:latin typeface="Times New Roman" panose="02020603050405020304" pitchFamily="18" charset="0"/>
                <a:ea typeface="Calibri" panose="020F0502020204030204" pitchFamily="34" charset="0"/>
              </a:rPr>
              <a:t>y</a:t>
            </a:r>
            <a:r>
              <a:rPr lang="fr-CA" sz="2700" baseline="30000" dirty="0">
                <a:solidFill>
                  <a:srgbClr val="000000"/>
                </a:solidFill>
                <a:latin typeface="Times New Roman" panose="02020603050405020304" pitchFamily="18" charset="0"/>
                <a:ea typeface="Calibri" panose="020F0502020204030204" pitchFamily="34" charset="0"/>
              </a:rPr>
              <a:t>1</a:t>
            </a:r>
            <a:r>
              <a:rPr lang="fr-CA" sz="2700" dirty="0">
                <a:solidFill>
                  <a:srgbClr val="000000"/>
                </a:solidFill>
                <a:latin typeface="Times New Roman" panose="02020603050405020304" pitchFamily="18" charset="0"/>
                <a:ea typeface="Calibri" panose="020F0502020204030204" pitchFamily="34" charset="0"/>
              </a:rPr>
              <a:t>, 2p</a:t>
            </a:r>
            <a:r>
              <a:rPr lang="fr-CA" sz="2700" baseline="-25000" dirty="0">
                <a:solidFill>
                  <a:srgbClr val="000000"/>
                </a:solidFill>
                <a:latin typeface="Times New Roman" panose="02020603050405020304" pitchFamily="18" charset="0"/>
                <a:ea typeface="Calibri" panose="020F0502020204030204" pitchFamily="34" charset="0"/>
              </a:rPr>
              <a:t>z</a:t>
            </a:r>
            <a:r>
              <a:rPr lang="fr-CA" sz="2700" baseline="30000" dirty="0">
                <a:solidFill>
                  <a:srgbClr val="000000"/>
                </a:solidFill>
                <a:latin typeface="Times New Roman" panose="02020603050405020304" pitchFamily="18" charset="0"/>
                <a:ea typeface="Calibri" panose="020F0502020204030204" pitchFamily="34" charset="0"/>
              </a:rPr>
              <a:t>1 </a:t>
            </a:r>
          </a:p>
          <a:p>
            <a:pPr marL="0" indent="0">
              <a:buFontTx/>
              <a:buNone/>
            </a:pPr>
            <a:r>
              <a:rPr lang="fr-CA" sz="2700" dirty="0">
                <a:solidFill>
                  <a:srgbClr val="000000"/>
                </a:solidFill>
                <a:latin typeface="Times New Roman" panose="02020603050405020304" pitchFamily="18" charset="0"/>
                <a:ea typeface="Calibri" panose="020F0502020204030204" pitchFamily="34" charset="0"/>
              </a:rPr>
              <a:t>pour être plus spécifique</a:t>
            </a:r>
            <a:endParaRPr lang="fr-FR" sz="2700" kern="0" dirty="0">
              <a:solidFill>
                <a:srgbClr val="000000"/>
              </a:solidFill>
              <a:latin typeface="Times New Roman" panose="02020603050405020304" pitchFamily="18" charset="0"/>
              <a:cs typeface="Times New Roman" panose="02020603050405020304" pitchFamily="18" charset="0"/>
            </a:endParaRPr>
          </a:p>
        </p:txBody>
      </p:sp>
      <p:sp>
        <p:nvSpPr>
          <p:cNvPr id="71" name="Content Placeholder 2">
            <a:extLst>
              <a:ext uri="{FF2B5EF4-FFF2-40B4-BE49-F238E27FC236}">
                <a16:creationId xmlns:a16="http://schemas.microsoft.com/office/drawing/2014/main" id="{542C180A-3B09-4603-8D6E-068BBB5C64D6}"/>
              </a:ext>
            </a:extLst>
          </p:cNvPr>
          <p:cNvSpPr txBox="1">
            <a:spLocks/>
          </p:cNvSpPr>
          <p:nvPr/>
        </p:nvSpPr>
        <p:spPr bwMode="auto">
          <a:xfrm>
            <a:off x="7332548" y="3699282"/>
            <a:ext cx="615122"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CA" sz="1900" dirty="0">
                <a:solidFill>
                  <a:srgbClr val="000000"/>
                </a:solidFill>
                <a:latin typeface="Times New Roman" panose="02020603050405020304" pitchFamily="18" charset="0"/>
                <a:ea typeface="Calibri" panose="020F0502020204030204" pitchFamily="34" charset="0"/>
              </a:rPr>
              <a:t>2p</a:t>
            </a:r>
            <a:r>
              <a:rPr lang="fr-CA" sz="1900" baseline="-25000" dirty="0">
                <a:solidFill>
                  <a:srgbClr val="000000"/>
                </a:solidFill>
                <a:latin typeface="Times New Roman" panose="02020603050405020304" pitchFamily="18" charset="0"/>
                <a:ea typeface="Calibri" panose="020F0502020204030204" pitchFamily="34" charset="0"/>
              </a:rPr>
              <a:t>x</a:t>
            </a:r>
            <a:endParaRPr lang="en-US" sz="1900" kern="0" dirty="0">
              <a:solidFill>
                <a:srgbClr val="000000"/>
              </a:solidFill>
            </a:endParaRPr>
          </a:p>
        </p:txBody>
      </p:sp>
      <p:sp>
        <p:nvSpPr>
          <p:cNvPr id="72" name="Content Placeholder 2">
            <a:extLst>
              <a:ext uri="{FF2B5EF4-FFF2-40B4-BE49-F238E27FC236}">
                <a16:creationId xmlns:a16="http://schemas.microsoft.com/office/drawing/2014/main" id="{981F2EE3-1AB8-4198-8A14-5E5DD26C763E}"/>
              </a:ext>
            </a:extLst>
          </p:cNvPr>
          <p:cNvSpPr txBox="1">
            <a:spLocks/>
          </p:cNvSpPr>
          <p:nvPr/>
        </p:nvSpPr>
        <p:spPr bwMode="auto">
          <a:xfrm>
            <a:off x="7680715" y="3699282"/>
            <a:ext cx="615122"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CA" sz="1900" dirty="0">
                <a:solidFill>
                  <a:srgbClr val="000000"/>
                </a:solidFill>
                <a:latin typeface="Times New Roman" panose="02020603050405020304" pitchFamily="18" charset="0"/>
                <a:ea typeface="Calibri" panose="020F0502020204030204" pitchFamily="34" charset="0"/>
              </a:rPr>
              <a:t>2p</a:t>
            </a:r>
            <a:r>
              <a:rPr lang="fr-CA" sz="1900" baseline="-25000" dirty="0">
                <a:solidFill>
                  <a:srgbClr val="000000"/>
                </a:solidFill>
                <a:latin typeface="Times New Roman" panose="02020603050405020304" pitchFamily="18" charset="0"/>
                <a:ea typeface="Calibri" panose="020F0502020204030204" pitchFamily="34" charset="0"/>
              </a:rPr>
              <a:t>y</a:t>
            </a:r>
            <a:endParaRPr lang="en-US" sz="1900" kern="0" dirty="0">
              <a:solidFill>
                <a:srgbClr val="000000"/>
              </a:solidFill>
            </a:endParaRPr>
          </a:p>
        </p:txBody>
      </p:sp>
      <p:sp>
        <p:nvSpPr>
          <p:cNvPr id="73" name="Content Placeholder 2">
            <a:extLst>
              <a:ext uri="{FF2B5EF4-FFF2-40B4-BE49-F238E27FC236}">
                <a16:creationId xmlns:a16="http://schemas.microsoft.com/office/drawing/2014/main" id="{61EE51B9-F757-47AC-BB36-27B53AA819D5}"/>
              </a:ext>
            </a:extLst>
          </p:cNvPr>
          <p:cNvSpPr txBox="1">
            <a:spLocks/>
          </p:cNvSpPr>
          <p:nvPr/>
        </p:nvSpPr>
        <p:spPr bwMode="auto">
          <a:xfrm>
            <a:off x="8028882" y="3699282"/>
            <a:ext cx="615122"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CA" sz="1900" dirty="0">
                <a:solidFill>
                  <a:srgbClr val="000000"/>
                </a:solidFill>
                <a:latin typeface="Times New Roman" panose="02020603050405020304" pitchFamily="18" charset="0"/>
                <a:ea typeface="Calibri" panose="020F0502020204030204" pitchFamily="34" charset="0"/>
              </a:rPr>
              <a:t>2p</a:t>
            </a:r>
            <a:r>
              <a:rPr lang="fr-CA" sz="1900" baseline="-25000" dirty="0">
                <a:solidFill>
                  <a:srgbClr val="000000"/>
                </a:solidFill>
                <a:latin typeface="Times New Roman" panose="02020603050405020304" pitchFamily="18" charset="0"/>
                <a:ea typeface="Calibri" panose="020F0502020204030204" pitchFamily="34" charset="0"/>
              </a:rPr>
              <a:t>z</a:t>
            </a:r>
            <a:endParaRPr lang="en-US" sz="1900" kern="0" dirty="0">
              <a:solidFill>
                <a:srgbClr val="000000"/>
              </a:solidFill>
            </a:endParaRPr>
          </a:p>
        </p:txBody>
      </p:sp>
    </p:spTree>
    <p:extLst>
      <p:ext uri="{BB962C8B-B14F-4D97-AF65-F5344CB8AC3E}">
        <p14:creationId xmlns:p14="http://schemas.microsoft.com/office/powerpoint/2010/main" val="4274758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3A1C1814-BEFD-4B5B-B481-B0C960756A41}"/>
              </a:ext>
            </a:extLst>
          </p:cNvPr>
          <p:cNvSpPr/>
          <p:nvPr/>
        </p:nvSpPr>
        <p:spPr>
          <a:xfrm>
            <a:off x="4788024" y="1554430"/>
            <a:ext cx="3637993" cy="2009391"/>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05" name="Rectangle 104">
            <a:extLst>
              <a:ext uri="{FF2B5EF4-FFF2-40B4-BE49-F238E27FC236}">
                <a16:creationId xmlns:a16="http://schemas.microsoft.com/office/drawing/2014/main" id="{7ECFACDA-DD45-4C4C-BFC8-0490AD1D15B5}"/>
              </a:ext>
            </a:extLst>
          </p:cNvPr>
          <p:cNvSpPr/>
          <p:nvPr/>
        </p:nvSpPr>
        <p:spPr>
          <a:xfrm>
            <a:off x="6426365" y="2709962"/>
            <a:ext cx="496263" cy="571993"/>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53" name="Rectangle 52">
            <a:extLst>
              <a:ext uri="{FF2B5EF4-FFF2-40B4-BE49-F238E27FC236}">
                <a16:creationId xmlns:a16="http://schemas.microsoft.com/office/drawing/2014/main" id="{2C1C7034-B427-4990-A5E2-0FEE1AC8B0F3}"/>
              </a:ext>
            </a:extLst>
          </p:cNvPr>
          <p:cNvSpPr/>
          <p:nvPr/>
        </p:nvSpPr>
        <p:spPr>
          <a:xfrm>
            <a:off x="70148" y="5709321"/>
            <a:ext cx="9003704" cy="109823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67" name="Content Placeholder 2">
            <a:extLst>
              <a:ext uri="{FF2B5EF4-FFF2-40B4-BE49-F238E27FC236}">
                <a16:creationId xmlns:a16="http://schemas.microsoft.com/office/drawing/2014/main" id="{561F827C-ABF8-4D6E-955C-6B7E688AC295}"/>
              </a:ext>
            </a:extLst>
          </p:cNvPr>
          <p:cNvSpPr txBox="1">
            <a:spLocks/>
          </p:cNvSpPr>
          <p:nvPr/>
        </p:nvSpPr>
        <p:spPr bwMode="auto">
          <a:xfrm>
            <a:off x="35979" y="2036099"/>
            <a:ext cx="9175762" cy="309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CA" sz="2700" dirty="0">
                <a:solidFill>
                  <a:srgbClr val="000000"/>
                </a:solidFill>
                <a:latin typeface="Times New Roman" panose="02020603050405020304" pitchFamily="18" charset="0"/>
                <a:ea typeface="Calibri" panose="020F0502020204030204" pitchFamily="34" charset="0"/>
              </a:rPr>
              <a:t>Au lieu de </a:t>
            </a:r>
          </a:p>
          <a:p>
            <a:pPr marL="0" indent="0">
              <a:buFontTx/>
              <a:buNone/>
            </a:pPr>
            <a:r>
              <a:rPr lang="fr-CA" sz="2700" dirty="0">
                <a:solidFill>
                  <a:srgbClr val="000000"/>
                </a:solidFill>
                <a:latin typeface="Times New Roman" panose="02020603050405020304" pitchFamily="18" charset="0"/>
                <a:ea typeface="Calibri" panose="020F0502020204030204" pitchFamily="34" charset="0"/>
              </a:rPr>
              <a:t>	Cr – [Ar] 4s</a:t>
            </a:r>
            <a:r>
              <a:rPr lang="fr-CA" sz="2700" baseline="30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rPr>
              <a:t>, 3d</a:t>
            </a:r>
            <a:r>
              <a:rPr lang="fr-CA" sz="2700" baseline="30000" dirty="0">
                <a:solidFill>
                  <a:srgbClr val="000000"/>
                </a:solidFill>
                <a:latin typeface="Times New Roman" panose="02020603050405020304" pitchFamily="18" charset="0"/>
                <a:ea typeface="Calibri" panose="020F0502020204030204" pitchFamily="34" charset="0"/>
              </a:rPr>
              <a:t>4</a:t>
            </a:r>
            <a:r>
              <a:rPr lang="fr-CA" sz="2700" dirty="0">
                <a:solidFill>
                  <a:srgbClr val="000000"/>
                </a:solidFill>
                <a:latin typeface="Times New Roman" panose="02020603050405020304" pitchFamily="18" charset="0"/>
                <a:ea typeface="Calibri" panose="020F0502020204030204" pitchFamily="34" charset="0"/>
              </a:rPr>
              <a:t> </a:t>
            </a:r>
          </a:p>
          <a:p>
            <a:pPr marL="0" indent="0">
              <a:buFontTx/>
              <a:buNone/>
            </a:pPr>
            <a:r>
              <a:rPr lang="fr-CA" sz="2700" dirty="0">
                <a:solidFill>
                  <a:srgbClr val="000000"/>
                </a:solidFill>
                <a:latin typeface="Times New Roman" panose="02020603050405020304" pitchFamily="18" charset="0"/>
                <a:ea typeface="Calibri" panose="020F0502020204030204" pitchFamily="34" charset="0"/>
              </a:rPr>
              <a:t>	Cu – [Ar] 4s</a:t>
            </a:r>
            <a:r>
              <a:rPr lang="fr-CA" sz="2700" baseline="30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rPr>
              <a:t>, 3d</a:t>
            </a:r>
            <a:r>
              <a:rPr lang="fr-CA" sz="2700" baseline="30000" dirty="0">
                <a:solidFill>
                  <a:srgbClr val="000000"/>
                </a:solidFill>
                <a:latin typeface="Times New Roman" panose="02020603050405020304" pitchFamily="18" charset="0"/>
                <a:ea typeface="Calibri" panose="020F0502020204030204" pitchFamily="34" charset="0"/>
              </a:rPr>
              <a:t>9</a:t>
            </a:r>
            <a:r>
              <a:rPr lang="fr-CA" sz="2700" dirty="0">
                <a:solidFill>
                  <a:srgbClr val="000000"/>
                </a:solidFill>
                <a:latin typeface="Times New Roman" panose="02020603050405020304" pitchFamily="18" charset="0"/>
                <a:ea typeface="Calibri" panose="020F0502020204030204" pitchFamily="34" charset="0"/>
              </a:rPr>
              <a:t> </a:t>
            </a:r>
          </a:p>
          <a:p>
            <a:pPr marL="0" indent="0">
              <a:buFontTx/>
              <a:buNone/>
            </a:pPr>
            <a:r>
              <a:rPr lang="fr-CA" sz="2700" dirty="0">
                <a:solidFill>
                  <a:srgbClr val="000000"/>
                </a:solidFill>
                <a:latin typeface="Times New Roman" panose="02020603050405020304" pitchFamily="18" charset="0"/>
                <a:ea typeface="Calibri" panose="020F0502020204030204" pitchFamily="34" charset="0"/>
              </a:rPr>
              <a:t>on écrit</a:t>
            </a:r>
          </a:p>
          <a:p>
            <a:pPr marL="0" indent="0">
              <a:buFontTx/>
              <a:buNone/>
            </a:pPr>
            <a:r>
              <a:rPr lang="fr-CA" sz="2700" dirty="0">
                <a:solidFill>
                  <a:srgbClr val="000000"/>
                </a:solidFill>
                <a:latin typeface="Times New Roman" panose="02020603050405020304" pitchFamily="18" charset="0"/>
                <a:ea typeface="Calibri" panose="020F0502020204030204" pitchFamily="34" charset="0"/>
              </a:rPr>
              <a:t>	Cr – [Ar] 4s</a:t>
            </a:r>
            <a:r>
              <a:rPr lang="fr-CA" sz="2700" baseline="30000" dirty="0">
                <a:solidFill>
                  <a:srgbClr val="000000"/>
                </a:solidFill>
                <a:latin typeface="Times New Roman" panose="02020603050405020304" pitchFamily="18" charset="0"/>
                <a:ea typeface="Calibri" panose="020F0502020204030204" pitchFamily="34" charset="0"/>
              </a:rPr>
              <a:t>1</a:t>
            </a:r>
            <a:r>
              <a:rPr lang="fr-CA" sz="2700" dirty="0">
                <a:solidFill>
                  <a:srgbClr val="000000"/>
                </a:solidFill>
                <a:latin typeface="Times New Roman" panose="02020603050405020304" pitchFamily="18" charset="0"/>
                <a:ea typeface="Calibri" panose="020F0502020204030204" pitchFamily="34" charset="0"/>
              </a:rPr>
              <a:t>, 3d</a:t>
            </a:r>
            <a:r>
              <a:rPr lang="fr-CA" sz="2700" baseline="30000" dirty="0">
                <a:solidFill>
                  <a:srgbClr val="000000"/>
                </a:solidFill>
                <a:latin typeface="Times New Roman" panose="02020603050405020304" pitchFamily="18" charset="0"/>
                <a:ea typeface="Calibri" panose="020F0502020204030204" pitchFamily="34" charset="0"/>
              </a:rPr>
              <a:t>5</a:t>
            </a:r>
            <a:r>
              <a:rPr lang="fr-CA" sz="2700" dirty="0">
                <a:solidFill>
                  <a:srgbClr val="000000"/>
                </a:solidFill>
                <a:latin typeface="Times New Roman" panose="02020603050405020304" pitchFamily="18" charset="0"/>
                <a:ea typeface="Calibri" panose="020F0502020204030204" pitchFamily="34" charset="0"/>
              </a:rPr>
              <a:t> </a:t>
            </a:r>
          </a:p>
          <a:p>
            <a:pPr marL="0" indent="0">
              <a:buFontTx/>
              <a:buNone/>
            </a:pPr>
            <a:r>
              <a:rPr lang="fr-CA" sz="2700" dirty="0">
                <a:solidFill>
                  <a:srgbClr val="000000"/>
                </a:solidFill>
                <a:latin typeface="Times New Roman" panose="02020603050405020304" pitchFamily="18" charset="0"/>
                <a:ea typeface="Calibri" panose="020F0502020204030204" pitchFamily="34" charset="0"/>
              </a:rPr>
              <a:t>	Cu – [Ar] 4s</a:t>
            </a:r>
            <a:r>
              <a:rPr lang="fr-CA" sz="2700" baseline="30000" dirty="0">
                <a:solidFill>
                  <a:srgbClr val="000000"/>
                </a:solidFill>
                <a:latin typeface="Times New Roman" panose="02020603050405020304" pitchFamily="18" charset="0"/>
                <a:ea typeface="Calibri" panose="020F0502020204030204" pitchFamily="34" charset="0"/>
              </a:rPr>
              <a:t>1</a:t>
            </a:r>
            <a:r>
              <a:rPr lang="fr-CA" sz="2700" dirty="0">
                <a:solidFill>
                  <a:srgbClr val="000000"/>
                </a:solidFill>
                <a:latin typeface="Times New Roman" panose="02020603050405020304" pitchFamily="18" charset="0"/>
                <a:ea typeface="Calibri" panose="020F0502020204030204" pitchFamily="34" charset="0"/>
              </a:rPr>
              <a:t>, 3d</a:t>
            </a:r>
            <a:r>
              <a:rPr lang="fr-CA" sz="2700" baseline="30000" dirty="0">
                <a:solidFill>
                  <a:srgbClr val="000000"/>
                </a:solidFill>
                <a:latin typeface="Times New Roman" panose="02020603050405020304" pitchFamily="18" charset="0"/>
                <a:ea typeface="Calibri" panose="020F0502020204030204" pitchFamily="34" charset="0"/>
              </a:rPr>
              <a:t>10</a:t>
            </a:r>
          </a:p>
        </p:txBody>
      </p:sp>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Des exceptions</a:t>
            </a:r>
          </a:p>
        </p:txBody>
      </p:sp>
      <p:sp>
        <p:nvSpPr>
          <p:cNvPr id="76" name="Content Placeholder 2">
            <a:extLst>
              <a:ext uri="{FF2B5EF4-FFF2-40B4-BE49-F238E27FC236}">
                <a16:creationId xmlns:a16="http://schemas.microsoft.com/office/drawing/2014/main" id="{4BFFB4D0-D8E0-4B2A-8E83-EFD3706C1F55}"/>
              </a:ext>
            </a:extLst>
          </p:cNvPr>
          <p:cNvSpPr txBox="1">
            <a:spLocks/>
          </p:cNvSpPr>
          <p:nvPr/>
        </p:nvSpPr>
        <p:spPr bwMode="auto">
          <a:xfrm>
            <a:off x="5208928" y="3185625"/>
            <a:ext cx="615120"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[Ar]</a:t>
            </a:r>
            <a:endParaRPr lang="en-US" sz="1900" kern="0" dirty="0">
              <a:solidFill>
                <a:srgbClr val="000000"/>
              </a:solidFill>
            </a:endParaRPr>
          </a:p>
        </p:txBody>
      </p:sp>
      <p:cxnSp>
        <p:nvCxnSpPr>
          <p:cNvPr id="80" name="Straight Connector 79">
            <a:extLst>
              <a:ext uri="{FF2B5EF4-FFF2-40B4-BE49-F238E27FC236}">
                <a16:creationId xmlns:a16="http://schemas.microsoft.com/office/drawing/2014/main" id="{F5255155-BE70-46AB-A9EF-FC680D048AD4}"/>
              </a:ext>
            </a:extLst>
          </p:cNvPr>
          <p:cNvCxnSpPr>
            <a:cxnSpLocks/>
          </p:cNvCxnSpPr>
          <p:nvPr/>
        </p:nvCxnSpPr>
        <p:spPr>
          <a:xfrm>
            <a:off x="5539996" y="1883245"/>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C48A794C-92D0-4AED-A7F5-01691E9F2C9B}"/>
              </a:ext>
            </a:extLst>
          </p:cNvPr>
          <p:cNvCxnSpPr>
            <a:cxnSpLocks/>
          </p:cNvCxnSpPr>
          <p:nvPr/>
        </p:nvCxnSpPr>
        <p:spPr>
          <a:xfrm>
            <a:off x="5892677" y="1883245"/>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E0374D48-D76A-464A-8441-CF0A3B0FF0A2}"/>
              </a:ext>
            </a:extLst>
          </p:cNvPr>
          <p:cNvCxnSpPr>
            <a:cxnSpLocks/>
          </p:cNvCxnSpPr>
          <p:nvPr/>
        </p:nvCxnSpPr>
        <p:spPr>
          <a:xfrm>
            <a:off x="6245358" y="1883245"/>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07D097E0-A314-49D1-A26B-6532451B5194}"/>
              </a:ext>
            </a:extLst>
          </p:cNvPr>
          <p:cNvCxnSpPr>
            <a:cxnSpLocks/>
          </p:cNvCxnSpPr>
          <p:nvPr/>
        </p:nvCxnSpPr>
        <p:spPr>
          <a:xfrm>
            <a:off x="5288236" y="2620528"/>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10" name="Content Placeholder 2">
            <a:extLst>
              <a:ext uri="{FF2B5EF4-FFF2-40B4-BE49-F238E27FC236}">
                <a16:creationId xmlns:a16="http://schemas.microsoft.com/office/drawing/2014/main" id="{667C0382-50B7-4B9D-87AC-9ED13A773E30}"/>
              </a:ext>
            </a:extLst>
          </p:cNvPr>
          <p:cNvSpPr txBox="1">
            <a:spLocks/>
          </p:cNvSpPr>
          <p:nvPr/>
        </p:nvSpPr>
        <p:spPr bwMode="auto">
          <a:xfrm>
            <a:off x="5187964" y="2563875"/>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4s</a:t>
            </a:r>
            <a:endParaRPr lang="en-US" sz="1900" kern="0" dirty="0">
              <a:solidFill>
                <a:srgbClr val="000000"/>
              </a:solidFill>
            </a:endParaRPr>
          </a:p>
        </p:txBody>
      </p:sp>
      <p:sp>
        <p:nvSpPr>
          <p:cNvPr id="141" name="Content Placeholder 2">
            <a:extLst>
              <a:ext uri="{FF2B5EF4-FFF2-40B4-BE49-F238E27FC236}">
                <a16:creationId xmlns:a16="http://schemas.microsoft.com/office/drawing/2014/main" id="{A406D9CE-66F5-42D3-AB30-613C323C988E}"/>
              </a:ext>
            </a:extLst>
          </p:cNvPr>
          <p:cNvSpPr txBox="1">
            <a:spLocks/>
          </p:cNvSpPr>
          <p:nvPr/>
        </p:nvSpPr>
        <p:spPr bwMode="auto">
          <a:xfrm rot="16200000">
            <a:off x="4377393" y="2213517"/>
            <a:ext cx="1296144"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énergie</a:t>
            </a:r>
            <a:endParaRPr lang="en-US" sz="2700" kern="0" dirty="0">
              <a:solidFill>
                <a:srgbClr val="000000"/>
              </a:solidFill>
              <a:latin typeface="Times New Roman" panose="02020603050405020304" pitchFamily="18" charset="0"/>
              <a:cs typeface="Times New Roman" panose="02020603050405020304" pitchFamily="18" charset="0"/>
            </a:endParaRPr>
          </a:p>
        </p:txBody>
      </p:sp>
      <p:cxnSp>
        <p:nvCxnSpPr>
          <p:cNvPr id="142" name="Straight Arrow Connector 141">
            <a:extLst>
              <a:ext uri="{FF2B5EF4-FFF2-40B4-BE49-F238E27FC236}">
                <a16:creationId xmlns:a16="http://schemas.microsoft.com/office/drawing/2014/main" id="{5F08F967-79D5-43BB-A618-C3D46E74A92A}"/>
              </a:ext>
            </a:extLst>
          </p:cNvPr>
          <p:cNvCxnSpPr>
            <a:cxnSpLocks/>
          </p:cNvCxnSpPr>
          <p:nvPr/>
        </p:nvCxnSpPr>
        <p:spPr>
          <a:xfrm flipV="1">
            <a:off x="5239975" y="1794296"/>
            <a:ext cx="0" cy="1584176"/>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4" name="Straight Arrow Connector 143">
            <a:extLst>
              <a:ext uri="{FF2B5EF4-FFF2-40B4-BE49-F238E27FC236}">
                <a16:creationId xmlns:a16="http://schemas.microsoft.com/office/drawing/2014/main" id="{5745A9CD-D59C-4BBD-8E74-2D0714DEE2CC}"/>
              </a:ext>
            </a:extLst>
          </p:cNvPr>
          <p:cNvCxnSpPr>
            <a:cxnSpLocks/>
          </p:cNvCxnSpPr>
          <p:nvPr/>
        </p:nvCxnSpPr>
        <p:spPr>
          <a:xfrm flipV="1">
            <a:off x="5394246" y="2457146"/>
            <a:ext cx="0" cy="22184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6" name="Straight Arrow Connector 145">
            <a:extLst>
              <a:ext uri="{FF2B5EF4-FFF2-40B4-BE49-F238E27FC236}">
                <a16:creationId xmlns:a16="http://schemas.microsoft.com/office/drawing/2014/main" id="{7E7220FD-145D-41A3-8CEC-C2591767E910}"/>
              </a:ext>
            </a:extLst>
          </p:cNvPr>
          <p:cNvCxnSpPr>
            <a:cxnSpLocks/>
          </p:cNvCxnSpPr>
          <p:nvPr/>
        </p:nvCxnSpPr>
        <p:spPr>
          <a:xfrm flipV="1">
            <a:off x="6780196" y="2121491"/>
            <a:ext cx="0" cy="22184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8" name="Straight Arrow Connector 147">
            <a:extLst>
              <a:ext uri="{FF2B5EF4-FFF2-40B4-BE49-F238E27FC236}">
                <a16:creationId xmlns:a16="http://schemas.microsoft.com/office/drawing/2014/main" id="{5BC020D1-806F-44E9-9EA3-DA69CBAFF099}"/>
              </a:ext>
            </a:extLst>
          </p:cNvPr>
          <p:cNvCxnSpPr>
            <a:cxnSpLocks/>
          </p:cNvCxnSpPr>
          <p:nvPr/>
        </p:nvCxnSpPr>
        <p:spPr>
          <a:xfrm flipV="1">
            <a:off x="7133517" y="2121491"/>
            <a:ext cx="0" cy="22184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0" name="Straight Arrow Connector 149">
            <a:extLst>
              <a:ext uri="{FF2B5EF4-FFF2-40B4-BE49-F238E27FC236}">
                <a16:creationId xmlns:a16="http://schemas.microsoft.com/office/drawing/2014/main" id="{4259449D-28C9-4305-AB22-233BE3A7D62A}"/>
              </a:ext>
            </a:extLst>
          </p:cNvPr>
          <p:cNvCxnSpPr>
            <a:cxnSpLocks/>
          </p:cNvCxnSpPr>
          <p:nvPr/>
        </p:nvCxnSpPr>
        <p:spPr>
          <a:xfrm flipV="1">
            <a:off x="8193479" y="2121491"/>
            <a:ext cx="0" cy="22184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66" name="Content Placeholder 2">
            <a:extLst>
              <a:ext uri="{FF2B5EF4-FFF2-40B4-BE49-F238E27FC236}">
                <a16:creationId xmlns:a16="http://schemas.microsoft.com/office/drawing/2014/main" id="{E11C23EE-544F-4D64-A629-4B2579455EE8}"/>
              </a:ext>
            </a:extLst>
          </p:cNvPr>
          <p:cNvSpPr txBox="1">
            <a:spLocks/>
          </p:cNvSpPr>
          <p:nvPr/>
        </p:nvSpPr>
        <p:spPr bwMode="auto">
          <a:xfrm>
            <a:off x="35979" y="949413"/>
            <a:ext cx="9003704" cy="136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CA" sz="2700" dirty="0">
                <a:solidFill>
                  <a:srgbClr val="000000"/>
                </a:solidFill>
                <a:latin typeface="Times New Roman" panose="02020603050405020304" pitchFamily="18" charset="0"/>
                <a:ea typeface="Calibri" panose="020F0502020204030204" pitchFamily="34" charset="0"/>
              </a:rPr>
              <a:t>Il y a deux exceptions communes parmi des configurations normales – Cr et Cu </a:t>
            </a:r>
          </a:p>
        </p:txBody>
      </p:sp>
      <p:sp>
        <p:nvSpPr>
          <p:cNvPr id="72" name="Content Placeholder 2">
            <a:extLst>
              <a:ext uri="{FF2B5EF4-FFF2-40B4-BE49-F238E27FC236}">
                <a16:creationId xmlns:a16="http://schemas.microsoft.com/office/drawing/2014/main" id="{981F2EE3-1AB8-4198-8A14-5E5DD26C763E}"/>
              </a:ext>
            </a:extLst>
          </p:cNvPr>
          <p:cNvSpPr txBox="1">
            <a:spLocks/>
          </p:cNvSpPr>
          <p:nvPr/>
        </p:nvSpPr>
        <p:spPr bwMode="auto">
          <a:xfrm>
            <a:off x="5697259" y="1882101"/>
            <a:ext cx="615122"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CA" sz="1900" kern="0" dirty="0">
                <a:solidFill>
                  <a:srgbClr val="000000"/>
                </a:solidFill>
                <a:latin typeface="Times New Roman" panose="02020603050405020304" pitchFamily="18" charset="0"/>
              </a:rPr>
              <a:t>4p</a:t>
            </a:r>
            <a:endParaRPr lang="en-US" sz="1900" kern="0" dirty="0">
              <a:solidFill>
                <a:srgbClr val="000000"/>
              </a:solidFill>
            </a:endParaRPr>
          </a:p>
        </p:txBody>
      </p:sp>
      <p:cxnSp>
        <p:nvCxnSpPr>
          <p:cNvPr id="43" name="Straight Connector 42">
            <a:extLst>
              <a:ext uri="{FF2B5EF4-FFF2-40B4-BE49-F238E27FC236}">
                <a16:creationId xmlns:a16="http://schemas.microsoft.com/office/drawing/2014/main" id="{189ECB1A-68DC-45A4-B14C-6DB44F11E4CD}"/>
              </a:ext>
            </a:extLst>
          </p:cNvPr>
          <p:cNvCxnSpPr>
            <a:cxnSpLocks/>
          </p:cNvCxnSpPr>
          <p:nvPr/>
        </p:nvCxnSpPr>
        <p:spPr>
          <a:xfrm>
            <a:off x="6632337" y="2268891"/>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090FB2E9-D6F2-4ABA-8610-E7D9E65FEA66}"/>
              </a:ext>
            </a:extLst>
          </p:cNvPr>
          <p:cNvCxnSpPr>
            <a:cxnSpLocks/>
          </p:cNvCxnSpPr>
          <p:nvPr/>
        </p:nvCxnSpPr>
        <p:spPr>
          <a:xfrm>
            <a:off x="6985658" y="2268891"/>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7F863CAA-44C7-406B-B2AB-CEDF774E864F}"/>
              </a:ext>
            </a:extLst>
          </p:cNvPr>
          <p:cNvCxnSpPr>
            <a:cxnSpLocks/>
          </p:cNvCxnSpPr>
          <p:nvPr/>
        </p:nvCxnSpPr>
        <p:spPr>
          <a:xfrm>
            <a:off x="7338979" y="2268891"/>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51E951D1-F375-47C3-AA46-3277B78AAA84}"/>
              </a:ext>
            </a:extLst>
          </p:cNvPr>
          <p:cNvCxnSpPr>
            <a:cxnSpLocks/>
          </p:cNvCxnSpPr>
          <p:nvPr/>
        </p:nvCxnSpPr>
        <p:spPr>
          <a:xfrm>
            <a:off x="7692300" y="2268891"/>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AB33609C-3716-4ED3-BCA8-748628C9A71F}"/>
              </a:ext>
            </a:extLst>
          </p:cNvPr>
          <p:cNvCxnSpPr>
            <a:cxnSpLocks/>
          </p:cNvCxnSpPr>
          <p:nvPr/>
        </p:nvCxnSpPr>
        <p:spPr>
          <a:xfrm>
            <a:off x="8045620" y="2268891"/>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8" name="Content Placeholder 2">
            <a:extLst>
              <a:ext uri="{FF2B5EF4-FFF2-40B4-BE49-F238E27FC236}">
                <a16:creationId xmlns:a16="http://schemas.microsoft.com/office/drawing/2014/main" id="{5DF750A4-133A-48D7-B8ED-644A7D93EDDA}"/>
              </a:ext>
            </a:extLst>
          </p:cNvPr>
          <p:cNvSpPr txBox="1">
            <a:spLocks/>
          </p:cNvSpPr>
          <p:nvPr/>
        </p:nvSpPr>
        <p:spPr bwMode="auto">
          <a:xfrm>
            <a:off x="7244020" y="2242332"/>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3d</a:t>
            </a:r>
            <a:endParaRPr lang="en-US" sz="1900" kern="0" dirty="0">
              <a:solidFill>
                <a:srgbClr val="000000"/>
              </a:solidFill>
            </a:endParaRPr>
          </a:p>
        </p:txBody>
      </p:sp>
      <p:cxnSp>
        <p:nvCxnSpPr>
          <p:cNvPr id="49" name="Straight Arrow Connector 48">
            <a:extLst>
              <a:ext uri="{FF2B5EF4-FFF2-40B4-BE49-F238E27FC236}">
                <a16:creationId xmlns:a16="http://schemas.microsoft.com/office/drawing/2014/main" id="{019C8F24-44B4-4360-92F1-1556D484870A}"/>
              </a:ext>
            </a:extLst>
          </p:cNvPr>
          <p:cNvCxnSpPr>
            <a:cxnSpLocks/>
          </p:cNvCxnSpPr>
          <p:nvPr/>
        </p:nvCxnSpPr>
        <p:spPr>
          <a:xfrm flipV="1">
            <a:off x="7486838" y="2121491"/>
            <a:ext cx="0" cy="22184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DB7E407C-7551-409E-8708-52C3C3E8A11E}"/>
              </a:ext>
            </a:extLst>
          </p:cNvPr>
          <p:cNvCxnSpPr>
            <a:cxnSpLocks/>
          </p:cNvCxnSpPr>
          <p:nvPr/>
        </p:nvCxnSpPr>
        <p:spPr>
          <a:xfrm flipV="1">
            <a:off x="7840159" y="2121491"/>
            <a:ext cx="0" cy="22184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54" name="Rectangle 53">
            <a:extLst>
              <a:ext uri="{FF2B5EF4-FFF2-40B4-BE49-F238E27FC236}">
                <a16:creationId xmlns:a16="http://schemas.microsoft.com/office/drawing/2014/main" id="{7F73247F-6B06-45D5-8D38-D4E88D253273}"/>
              </a:ext>
            </a:extLst>
          </p:cNvPr>
          <p:cNvSpPr/>
          <p:nvPr/>
        </p:nvSpPr>
        <p:spPr>
          <a:xfrm>
            <a:off x="4788024" y="3659006"/>
            <a:ext cx="3637993" cy="2009391"/>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55" name="Content Placeholder 2">
            <a:extLst>
              <a:ext uri="{FF2B5EF4-FFF2-40B4-BE49-F238E27FC236}">
                <a16:creationId xmlns:a16="http://schemas.microsoft.com/office/drawing/2014/main" id="{E8C1EDD9-1C8E-44EC-9C5B-F931F96EA527}"/>
              </a:ext>
            </a:extLst>
          </p:cNvPr>
          <p:cNvSpPr txBox="1">
            <a:spLocks/>
          </p:cNvSpPr>
          <p:nvPr/>
        </p:nvSpPr>
        <p:spPr bwMode="auto">
          <a:xfrm>
            <a:off x="5208928" y="5290201"/>
            <a:ext cx="615120"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[Ar]</a:t>
            </a:r>
            <a:endParaRPr lang="en-US" sz="1900" kern="0" dirty="0">
              <a:solidFill>
                <a:srgbClr val="000000"/>
              </a:solidFill>
            </a:endParaRPr>
          </a:p>
        </p:txBody>
      </p:sp>
      <p:cxnSp>
        <p:nvCxnSpPr>
          <p:cNvPr id="56" name="Straight Connector 55">
            <a:extLst>
              <a:ext uri="{FF2B5EF4-FFF2-40B4-BE49-F238E27FC236}">
                <a16:creationId xmlns:a16="http://schemas.microsoft.com/office/drawing/2014/main" id="{EC98695C-FE84-4F92-A1C5-60254B725B39}"/>
              </a:ext>
            </a:extLst>
          </p:cNvPr>
          <p:cNvCxnSpPr>
            <a:cxnSpLocks/>
          </p:cNvCxnSpPr>
          <p:nvPr/>
        </p:nvCxnSpPr>
        <p:spPr>
          <a:xfrm>
            <a:off x="5539996" y="3987821"/>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4A3845E4-A942-4253-8CC9-105727E083F5}"/>
              </a:ext>
            </a:extLst>
          </p:cNvPr>
          <p:cNvCxnSpPr>
            <a:cxnSpLocks/>
          </p:cNvCxnSpPr>
          <p:nvPr/>
        </p:nvCxnSpPr>
        <p:spPr>
          <a:xfrm>
            <a:off x="5892677" y="3987821"/>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E27C01D3-3CDA-40E1-BAC1-CA27EECA2875}"/>
              </a:ext>
            </a:extLst>
          </p:cNvPr>
          <p:cNvCxnSpPr>
            <a:cxnSpLocks/>
          </p:cNvCxnSpPr>
          <p:nvPr/>
        </p:nvCxnSpPr>
        <p:spPr>
          <a:xfrm>
            <a:off x="6245358" y="3987821"/>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879B5D00-6899-4AA1-A13E-A7F35C620464}"/>
              </a:ext>
            </a:extLst>
          </p:cNvPr>
          <p:cNvCxnSpPr>
            <a:cxnSpLocks/>
          </p:cNvCxnSpPr>
          <p:nvPr/>
        </p:nvCxnSpPr>
        <p:spPr>
          <a:xfrm>
            <a:off x="5288236" y="4725104"/>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0" name="Content Placeholder 2">
            <a:extLst>
              <a:ext uri="{FF2B5EF4-FFF2-40B4-BE49-F238E27FC236}">
                <a16:creationId xmlns:a16="http://schemas.microsoft.com/office/drawing/2014/main" id="{084AD922-DE3C-4FD7-BBC9-7C6F14856C52}"/>
              </a:ext>
            </a:extLst>
          </p:cNvPr>
          <p:cNvSpPr txBox="1">
            <a:spLocks/>
          </p:cNvSpPr>
          <p:nvPr/>
        </p:nvSpPr>
        <p:spPr bwMode="auto">
          <a:xfrm>
            <a:off x="5187964" y="4668451"/>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4s</a:t>
            </a:r>
            <a:endParaRPr lang="en-US" sz="1900" kern="0" dirty="0">
              <a:solidFill>
                <a:srgbClr val="000000"/>
              </a:solidFill>
            </a:endParaRPr>
          </a:p>
        </p:txBody>
      </p:sp>
      <p:sp>
        <p:nvSpPr>
          <p:cNvPr id="61" name="Content Placeholder 2">
            <a:extLst>
              <a:ext uri="{FF2B5EF4-FFF2-40B4-BE49-F238E27FC236}">
                <a16:creationId xmlns:a16="http://schemas.microsoft.com/office/drawing/2014/main" id="{70E6E532-6DA1-4EE7-90A9-39CDE9E93156}"/>
              </a:ext>
            </a:extLst>
          </p:cNvPr>
          <p:cNvSpPr txBox="1">
            <a:spLocks/>
          </p:cNvSpPr>
          <p:nvPr/>
        </p:nvSpPr>
        <p:spPr bwMode="auto">
          <a:xfrm rot="16200000">
            <a:off x="4377393" y="4318093"/>
            <a:ext cx="1296144"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énergie</a:t>
            </a:r>
            <a:endParaRPr lang="en-US" sz="2700" kern="0" dirty="0">
              <a:solidFill>
                <a:srgbClr val="000000"/>
              </a:solidFill>
              <a:latin typeface="Times New Roman" panose="02020603050405020304" pitchFamily="18" charset="0"/>
              <a:cs typeface="Times New Roman" panose="02020603050405020304" pitchFamily="18" charset="0"/>
            </a:endParaRPr>
          </a:p>
        </p:txBody>
      </p:sp>
      <p:cxnSp>
        <p:nvCxnSpPr>
          <p:cNvPr id="62" name="Straight Arrow Connector 61">
            <a:extLst>
              <a:ext uri="{FF2B5EF4-FFF2-40B4-BE49-F238E27FC236}">
                <a16:creationId xmlns:a16="http://schemas.microsoft.com/office/drawing/2014/main" id="{0387675D-5298-41D3-B1D3-910F6F20B4D8}"/>
              </a:ext>
            </a:extLst>
          </p:cNvPr>
          <p:cNvCxnSpPr>
            <a:cxnSpLocks/>
          </p:cNvCxnSpPr>
          <p:nvPr/>
        </p:nvCxnSpPr>
        <p:spPr>
          <a:xfrm flipV="1">
            <a:off x="5239975" y="3898872"/>
            <a:ext cx="0" cy="1584176"/>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85D69B01-E433-406C-9789-8053B3C0C118}"/>
              </a:ext>
            </a:extLst>
          </p:cNvPr>
          <p:cNvCxnSpPr>
            <a:cxnSpLocks/>
          </p:cNvCxnSpPr>
          <p:nvPr/>
        </p:nvCxnSpPr>
        <p:spPr>
          <a:xfrm flipV="1">
            <a:off x="5394246" y="4561722"/>
            <a:ext cx="0" cy="22184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988F969A-1B85-442F-97BE-DCCEA12C9522}"/>
              </a:ext>
            </a:extLst>
          </p:cNvPr>
          <p:cNvCxnSpPr>
            <a:cxnSpLocks/>
          </p:cNvCxnSpPr>
          <p:nvPr/>
        </p:nvCxnSpPr>
        <p:spPr>
          <a:xfrm flipV="1">
            <a:off x="6732240" y="4253952"/>
            <a:ext cx="0" cy="22184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69" name="Content Placeholder 2">
            <a:extLst>
              <a:ext uri="{FF2B5EF4-FFF2-40B4-BE49-F238E27FC236}">
                <a16:creationId xmlns:a16="http://schemas.microsoft.com/office/drawing/2014/main" id="{3DCA0ABF-F210-4A30-983F-E14DC4139FAA}"/>
              </a:ext>
            </a:extLst>
          </p:cNvPr>
          <p:cNvSpPr txBox="1">
            <a:spLocks/>
          </p:cNvSpPr>
          <p:nvPr/>
        </p:nvSpPr>
        <p:spPr bwMode="auto">
          <a:xfrm>
            <a:off x="5697259" y="3986677"/>
            <a:ext cx="615122"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CA" sz="1900" kern="0" dirty="0">
                <a:solidFill>
                  <a:srgbClr val="000000"/>
                </a:solidFill>
                <a:latin typeface="Times New Roman" panose="02020603050405020304" pitchFamily="18" charset="0"/>
              </a:rPr>
              <a:t>4p</a:t>
            </a:r>
            <a:endParaRPr lang="en-US" sz="1900" kern="0" dirty="0">
              <a:solidFill>
                <a:srgbClr val="000000"/>
              </a:solidFill>
            </a:endParaRPr>
          </a:p>
        </p:txBody>
      </p:sp>
      <p:cxnSp>
        <p:nvCxnSpPr>
          <p:cNvPr id="70" name="Straight Connector 69">
            <a:extLst>
              <a:ext uri="{FF2B5EF4-FFF2-40B4-BE49-F238E27FC236}">
                <a16:creationId xmlns:a16="http://schemas.microsoft.com/office/drawing/2014/main" id="{11906043-52B3-4311-B4DE-9515FFDE098E}"/>
              </a:ext>
            </a:extLst>
          </p:cNvPr>
          <p:cNvCxnSpPr>
            <a:cxnSpLocks/>
          </p:cNvCxnSpPr>
          <p:nvPr/>
        </p:nvCxnSpPr>
        <p:spPr>
          <a:xfrm>
            <a:off x="6632337" y="4373467"/>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4E622B3D-1711-457E-99A6-EC60E137079C}"/>
              </a:ext>
            </a:extLst>
          </p:cNvPr>
          <p:cNvCxnSpPr>
            <a:cxnSpLocks/>
          </p:cNvCxnSpPr>
          <p:nvPr/>
        </p:nvCxnSpPr>
        <p:spPr>
          <a:xfrm>
            <a:off x="6985658" y="4373467"/>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9222B6A4-4B54-49F1-A745-1A3FAB4F8D95}"/>
              </a:ext>
            </a:extLst>
          </p:cNvPr>
          <p:cNvCxnSpPr>
            <a:cxnSpLocks/>
          </p:cNvCxnSpPr>
          <p:nvPr/>
        </p:nvCxnSpPr>
        <p:spPr>
          <a:xfrm>
            <a:off x="7338979" y="4373467"/>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9CD8E8ED-B462-4A59-AB2A-DE2FA3F7271E}"/>
              </a:ext>
            </a:extLst>
          </p:cNvPr>
          <p:cNvCxnSpPr>
            <a:cxnSpLocks/>
          </p:cNvCxnSpPr>
          <p:nvPr/>
        </p:nvCxnSpPr>
        <p:spPr>
          <a:xfrm>
            <a:off x="7692300" y="4373467"/>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17F2A67-7CA2-492A-9D92-A341291E1B18}"/>
              </a:ext>
            </a:extLst>
          </p:cNvPr>
          <p:cNvCxnSpPr>
            <a:cxnSpLocks/>
          </p:cNvCxnSpPr>
          <p:nvPr/>
        </p:nvCxnSpPr>
        <p:spPr>
          <a:xfrm>
            <a:off x="8045620" y="4373467"/>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6" name="Content Placeholder 2">
            <a:extLst>
              <a:ext uri="{FF2B5EF4-FFF2-40B4-BE49-F238E27FC236}">
                <a16:creationId xmlns:a16="http://schemas.microsoft.com/office/drawing/2014/main" id="{7BAE51B6-C790-4F0C-9CDD-9DF86F57AA58}"/>
              </a:ext>
            </a:extLst>
          </p:cNvPr>
          <p:cNvSpPr txBox="1">
            <a:spLocks/>
          </p:cNvSpPr>
          <p:nvPr/>
        </p:nvSpPr>
        <p:spPr bwMode="auto">
          <a:xfrm>
            <a:off x="7244020" y="4346908"/>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3d</a:t>
            </a:r>
            <a:endParaRPr lang="en-US" sz="1900" kern="0" dirty="0">
              <a:solidFill>
                <a:srgbClr val="000000"/>
              </a:solidFill>
            </a:endParaRPr>
          </a:p>
        </p:txBody>
      </p:sp>
      <p:cxnSp>
        <p:nvCxnSpPr>
          <p:cNvPr id="92" name="Straight Arrow Connector 91">
            <a:extLst>
              <a:ext uri="{FF2B5EF4-FFF2-40B4-BE49-F238E27FC236}">
                <a16:creationId xmlns:a16="http://schemas.microsoft.com/office/drawing/2014/main" id="{82B2AA47-DEB9-4333-9965-763CC34B2989}"/>
              </a:ext>
            </a:extLst>
          </p:cNvPr>
          <p:cNvCxnSpPr>
            <a:cxnSpLocks/>
          </p:cNvCxnSpPr>
          <p:nvPr/>
        </p:nvCxnSpPr>
        <p:spPr>
          <a:xfrm>
            <a:off x="6828300" y="4253952"/>
            <a:ext cx="0" cy="22184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3" name="Straight Arrow Connector 92">
            <a:extLst>
              <a:ext uri="{FF2B5EF4-FFF2-40B4-BE49-F238E27FC236}">
                <a16:creationId xmlns:a16="http://schemas.microsoft.com/office/drawing/2014/main" id="{92E93246-78FE-4B8D-9F04-913E727E485B}"/>
              </a:ext>
            </a:extLst>
          </p:cNvPr>
          <p:cNvCxnSpPr>
            <a:cxnSpLocks/>
          </p:cNvCxnSpPr>
          <p:nvPr/>
        </p:nvCxnSpPr>
        <p:spPr>
          <a:xfrm flipV="1">
            <a:off x="7092280" y="4253952"/>
            <a:ext cx="0" cy="22184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a:extLst>
              <a:ext uri="{FF2B5EF4-FFF2-40B4-BE49-F238E27FC236}">
                <a16:creationId xmlns:a16="http://schemas.microsoft.com/office/drawing/2014/main" id="{B24FC61E-C93D-48DD-88ED-612BEEA82819}"/>
              </a:ext>
            </a:extLst>
          </p:cNvPr>
          <p:cNvCxnSpPr>
            <a:cxnSpLocks/>
          </p:cNvCxnSpPr>
          <p:nvPr/>
        </p:nvCxnSpPr>
        <p:spPr>
          <a:xfrm>
            <a:off x="7188340" y="4253952"/>
            <a:ext cx="0" cy="22184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5" name="Straight Arrow Connector 94">
            <a:extLst>
              <a:ext uri="{FF2B5EF4-FFF2-40B4-BE49-F238E27FC236}">
                <a16:creationId xmlns:a16="http://schemas.microsoft.com/office/drawing/2014/main" id="{3B6BE9E8-FBB9-4F3F-B1FC-2F2AD45AE7E9}"/>
              </a:ext>
            </a:extLst>
          </p:cNvPr>
          <p:cNvCxnSpPr>
            <a:cxnSpLocks/>
          </p:cNvCxnSpPr>
          <p:nvPr/>
        </p:nvCxnSpPr>
        <p:spPr>
          <a:xfrm flipV="1">
            <a:off x="7452320" y="4253952"/>
            <a:ext cx="0" cy="22184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a:extLst>
              <a:ext uri="{FF2B5EF4-FFF2-40B4-BE49-F238E27FC236}">
                <a16:creationId xmlns:a16="http://schemas.microsoft.com/office/drawing/2014/main" id="{A370BDD7-5A90-4360-890F-7A36BBD5B5A5}"/>
              </a:ext>
            </a:extLst>
          </p:cNvPr>
          <p:cNvCxnSpPr>
            <a:cxnSpLocks/>
          </p:cNvCxnSpPr>
          <p:nvPr/>
        </p:nvCxnSpPr>
        <p:spPr>
          <a:xfrm>
            <a:off x="7548380" y="4253952"/>
            <a:ext cx="0" cy="22184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7" name="Straight Arrow Connector 96">
            <a:extLst>
              <a:ext uri="{FF2B5EF4-FFF2-40B4-BE49-F238E27FC236}">
                <a16:creationId xmlns:a16="http://schemas.microsoft.com/office/drawing/2014/main" id="{1CB75A4D-C30A-4246-BC70-CB3ADADB48F3}"/>
              </a:ext>
            </a:extLst>
          </p:cNvPr>
          <p:cNvCxnSpPr>
            <a:cxnSpLocks/>
          </p:cNvCxnSpPr>
          <p:nvPr/>
        </p:nvCxnSpPr>
        <p:spPr>
          <a:xfrm flipV="1">
            <a:off x="7812360" y="4253952"/>
            <a:ext cx="0" cy="22184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8" name="Straight Arrow Connector 97">
            <a:extLst>
              <a:ext uri="{FF2B5EF4-FFF2-40B4-BE49-F238E27FC236}">
                <a16:creationId xmlns:a16="http://schemas.microsoft.com/office/drawing/2014/main" id="{1DEADC1B-2CA4-498C-9718-95C13F4B1BA9}"/>
              </a:ext>
            </a:extLst>
          </p:cNvPr>
          <p:cNvCxnSpPr>
            <a:cxnSpLocks/>
          </p:cNvCxnSpPr>
          <p:nvPr/>
        </p:nvCxnSpPr>
        <p:spPr>
          <a:xfrm>
            <a:off x="7908420" y="4253952"/>
            <a:ext cx="0" cy="22184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9" name="Straight Arrow Connector 98">
            <a:extLst>
              <a:ext uri="{FF2B5EF4-FFF2-40B4-BE49-F238E27FC236}">
                <a16:creationId xmlns:a16="http://schemas.microsoft.com/office/drawing/2014/main" id="{FEEA3AD7-2C6E-4BBD-8E02-E080BDBE7333}"/>
              </a:ext>
            </a:extLst>
          </p:cNvPr>
          <p:cNvCxnSpPr>
            <a:cxnSpLocks/>
          </p:cNvCxnSpPr>
          <p:nvPr/>
        </p:nvCxnSpPr>
        <p:spPr>
          <a:xfrm flipV="1">
            <a:off x="8148348" y="4253952"/>
            <a:ext cx="0" cy="22184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AC2CFD6E-4BB2-45DE-B072-0E0E52567265}"/>
              </a:ext>
            </a:extLst>
          </p:cNvPr>
          <p:cNvCxnSpPr>
            <a:cxnSpLocks/>
          </p:cNvCxnSpPr>
          <p:nvPr/>
        </p:nvCxnSpPr>
        <p:spPr>
          <a:xfrm>
            <a:off x="8244408" y="4253952"/>
            <a:ext cx="0" cy="22184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01" name="Content Placeholder 2">
            <a:extLst>
              <a:ext uri="{FF2B5EF4-FFF2-40B4-BE49-F238E27FC236}">
                <a16:creationId xmlns:a16="http://schemas.microsoft.com/office/drawing/2014/main" id="{521B20CB-4D25-43E6-B823-77E5AC073E83}"/>
              </a:ext>
            </a:extLst>
          </p:cNvPr>
          <p:cNvSpPr txBox="1">
            <a:spLocks/>
          </p:cNvSpPr>
          <p:nvPr/>
        </p:nvSpPr>
        <p:spPr bwMode="auto">
          <a:xfrm>
            <a:off x="84022" y="5788153"/>
            <a:ext cx="9175762" cy="9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CA" sz="2700" dirty="0">
                <a:solidFill>
                  <a:srgbClr val="000000"/>
                </a:solidFill>
                <a:latin typeface="Times New Roman" panose="02020603050405020304" pitchFamily="18" charset="0"/>
                <a:ea typeface="Calibri" panose="020F0502020204030204" pitchFamily="34" charset="0"/>
              </a:rPr>
              <a:t>parce qu’une orbitale d moitié remplie ou complétement remplie est particulièrement stable </a:t>
            </a:r>
          </a:p>
        </p:txBody>
      </p:sp>
      <p:sp>
        <p:nvSpPr>
          <p:cNvPr id="104" name="Content Placeholder 2">
            <a:extLst>
              <a:ext uri="{FF2B5EF4-FFF2-40B4-BE49-F238E27FC236}">
                <a16:creationId xmlns:a16="http://schemas.microsoft.com/office/drawing/2014/main" id="{A9E9DC01-F26A-4161-B71D-1FDD78DA3AED}"/>
              </a:ext>
            </a:extLst>
          </p:cNvPr>
          <p:cNvSpPr txBox="1">
            <a:spLocks/>
          </p:cNvSpPr>
          <p:nvPr/>
        </p:nvSpPr>
        <p:spPr bwMode="auto">
          <a:xfrm>
            <a:off x="6366936" y="2765870"/>
            <a:ext cx="615120" cy="46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Cr</a:t>
            </a:r>
            <a:endParaRPr lang="en-US" sz="2700" kern="0" dirty="0">
              <a:solidFill>
                <a:srgbClr val="000000"/>
              </a:solidFill>
            </a:endParaRPr>
          </a:p>
        </p:txBody>
      </p:sp>
      <p:sp>
        <p:nvSpPr>
          <p:cNvPr id="106" name="Rectangle 105">
            <a:extLst>
              <a:ext uri="{FF2B5EF4-FFF2-40B4-BE49-F238E27FC236}">
                <a16:creationId xmlns:a16="http://schemas.microsoft.com/office/drawing/2014/main" id="{01D27F36-60FF-4836-8736-0E2308987B87}"/>
              </a:ext>
            </a:extLst>
          </p:cNvPr>
          <p:cNvSpPr/>
          <p:nvPr/>
        </p:nvSpPr>
        <p:spPr>
          <a:xfrm>
            <a:off x="6432439" y="4708367"/>
            <a:ext cx="496263" cy="571993"/>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07" name="Content Placeholder 2">
            <a:extLst>
              <a:ext uri="{FF2B5EF4-FFF2-40B4-BE49-F238E27FC236}">
                <a16:creationId xmlns:a16="http://schemas.microsoft.com/office/drawing/2014/main" id="{7D3A4E67-F714-4568-838C-DC4FD1DB22B7}"/>
              </a:ext>
            </a:extLst>
          </p:cNvPr>
          <p:cNvSpPr txBox="1">
            <a:spLocks/>
          </p:cNvSpPr>
          <p:nvPr/>
        </p:nvSpPr>
        <p:spPr bwMode="auto">
          <a:xfrm>
            <a:off x="6373010" y="4764275"/>
            <a:ext cx="615120" cy="46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Cu</a:t>
            </a:r>
            <a:endParaRPr lang="en-US" sz="2700" kern="0" dirty="0">
              <a:solidFill>
                <a:srgbClr val="000000"/>
              </a:solidFill>
            </a:endParaRPr>
          </a:p>
        </p:txBody>
      </p:sp>
      <p:sp>
        <p:nvSpPr>
          <p:cNvPr id="5" name="Multiplication Sign 4">
            <a:extLst>
              <a:ext uri="{FF2B5EF4-FFF2-40B4-BE49-F238E27FC236}">
                <a16:creationId xmlns:a16="http://schemas.microsoft.com/office/drawing/2014/main" id="{24597DC9-D3F5-43EA-9BA1-EB1D3BCB2820}"/>
              </a:ext>
            </a:extLst>
          </p:cNvPr>
          <p:cNvSpPr/>
          <p:nvPr/>
        </p:nvSpPr>
        <p:spPr>
          <a:xfrm>
            <a:off x="244208" y="2346467"/>
            <a:ext cx="730298" cy="730298"/>
          </a:xfrm>
          <a:prstGeom prst="mathMultiply">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Multiplication Sign 107">
            <a:extLst>
              <a:ext uri="{FF2B5EF4-FFF2-40B4-BE49-F238E27FC236}">
                <a16:creationId xmlns:a16="http://schemas.microsoft.com/office/drawing/2014/main" id="{F1F56400-E7FA-4C9C-91ED-21C8DB9EB51A}"/>
              </a:ext>
            </a:extLst>
          </p:cNvPr>
          <p:cNvSpPr/>
          <p:nvPr/>
        </p:nvSpPr>
        <p:spPr>
          <a:xfrm>
            <a:off x="244208" y="2940116"/>
            <a:ext cx="730298" cy="730298"/>
          </a:xfrm>
          <a:prstGeom prst="mathMultiply">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09E57975-C3BC-486A-9A1C-88EFAD6E959C}"/>
              </a:ext>
            </a:extLst>
          </p:cNvPr>
          <p:cNvSpPr/>
          <p:nvPr/>
        </p:nvSpPr>
        <p:spPr>
          <a:xfrm>
            <a:off x="171315" y="3972647"/>
            <a:ext cx="826851" cy="593387"/>
          </a:xfrm>
          <a:custGeom>
            <a:avLst/>
            <a:gdLst>
              <a:gd name="connsiteX0" fmla="*/ 194553 w 826851"/>
              <a:gd name="connsiteY0" fmla="*/ 116732 h 593387"/>
              <a:gd name="connsiteX1" fmla="*/ 0 w 826851"/>
              <a:gd name="connsiteY1" fmla="*/ 593387 h 593387"/>
              <a:gd name="connsiteX2" fmla="*/ 826851 w 826851"/>
              <a:gd name="connsiteY2" fmla="*/ 0 h 593387"/>
              <a:gd name="connsiteX3" fmla="*/ 184826 w 826851"/>
              <a:gd name="connsiteY3" fmla="*/ 379378 h 593387"/>
              <a:gd name="connsiteX4" fmla="*/ 194553 w 826851"/>
              <a:gd name="connsiteY4" fmla="*/ 116732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851" h="593387">
                <a:moveTo>
                  <a:pt x="194553" y="116732"/>
                </a:moveTo>
                <a:lnTo>
                  <a:pt x="0" y="593387"/>
                </a:lnTo>
                <a:lnTo>
                  <a:pt x="826851" y="0"/>
                </a:lnTo>
                <a:lnTo>
                  <a:pt x="184826" y="379378"/>
                </a:lnTo>
                <a:lnTo>
                  <a:pt x="194553" y="116732"/>
                </a:lnTo>
                <a:close/>
              </a:path>
            </a:pathLst>
          </a:cu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2" name="Freeform: Shape 111">
            <a:extLst>
              <a:ext uri="{FF2B5EF4-FFF2-40B4-BE49-F238E27FC236}">
                <a16:creationId xmlns:a16="http://schemas.microsoft.com/office/drawing/2014/main" id="{E80F20DA-A8A7-42A3-98B8-5222D156167F}"/>
              </a:ext>
            </a:extLst>
          </p:cNvPr>
          <p:cNvSpPr/>
          <p:nvPr/>
        </p:nvSpPr>
        <p:spPr>
          <a:xfrm>
            <a:off x="171315" y="4509131"/>
            <a:ext cx="826851" cy="593387"/>
          </a:xfrm>
          <a:custGeom>
            <a:avLst/>
            <a:gdLst>
              <a:gd name="connsiteX0" fmla="*/ 194553 w 826851"/>
              <a:gd name="connsiteY0" fmla="*/ 116732 h 593387"/>
              <a:gd name="connsiteX1" fmla="*/ 0 w 826851"/>
              <a:gd name="connsiteY1" fmla="*/ 593387 h 593387"/>
              <a:gd name="connsiteX2" fmla="*/ 826851 w 826851"/>
              <a:gd name="connsiteY2" fmla="*/ 0 h 593387"/>
              <a:gd name="connsiteX3" fmla="*/ 184826 w 826851"/>
              <a:gd name="connsiteY3" fmla="*/ 379378 h 593387"/>
              <a:gd name="connsiteX4" fmla="*/ 194553 w 826851"/>
              <a:gd name="connsiteY4" fmla="*/ 116732 h 59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851" h="593387">
                <a:moveTo>
                  <a:pt x="194553" y="116732"/>
                </a:moveTo>
                <a:lnTo>
                  <a:pt x="0" y="593387"/>
                </a:lnTo>
                <a:lnTo>
                  <a:pt x="826851" y="0"/>
                </a:lnTo>
                <a:lnTo>
                  <a:pt x="184826" y="379378"/>
                </a:lnTo>
                <a:lnTo>
                  <a:pt x="194553" y="116732"/>
                </a:lnTo>
                <a:close/>
              </a:path>
            </a:pathLst>
          </a:custGeom>
          <a:solidFill>
            <a:srgbClr val="003300"/>
          </a:solidFill>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6499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CE28C38-26A0-4180-AB54-6BB5FBF0ACFB}"/>
              </a:ext>
            </a:extLst>
          </p:cNvPr>
          <p:cNvSpPr/>
          <p:nvPr/>
        </p:nvSpPr>
        <p:spPr>
          <a:xfrm>
            <a:off x="6156176" y="2122827"/>
            <a:ext cx="2664296" cy="454567"/>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BED26997-115B-405F-94A3-71FA4A282463}"/>
              </a:ext>
            </a:extLst>
          </p:cNvPr>
          <p:cNvSpPr/>
          <p:nvPr/>
        </p:nvSpPr>
        <p:spPr>
          <a:xfrm>
            <a:off x="892187" y="2658757"/>
            <a:ext cx="2016223"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5" name="Rectangle 4">
            <a:extLst>
              <a:ext uri="{FF2B5EF4-FFF2-40B4-BE49-F238E27FC236}">
                <a16:creationId xmlns:a16="http://schemas.microsoft.com/office/drawing/2014/main" id="{116D2D50-3D1F-4300-B150-477FD985E661}"/>
              </a:ext>
            </a:extLst>
          </p:cNvPr>
          <p:cNvSpPr/>
          <p:nvPr/>
        </p:nvSpPr>
        <p:spPr>
          <a:xfrm>
            <a:off x="863587" y="1283368"/>
            <a:ext cx="2088233"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La configuration </a:t>
            </a:r>
            <a:r>
              <a:rPr lang="en-US" dirty="0" err="1">
                <a:solidFill>
                  <a:srgbClr val="003300"/>
                </a:solidFill>
                <a:latin typeface="Times New Roman" panose="02020603050405020304" pitchFamily="18" charset="0"/>
                <a:cs typeface="Times New Roman" panose="02020603050405020304" pitchFamily="18" charset="0"/>
              </a:rPr>
              <a:t>électronique</a:t>
            </a:r>
            <a:r>
              <a:rPr lang="en-US" dirty="0">
                <a:solidFill>
                  <a:srgbClr val="003300"/>
                </a:solidFill>
                <a:latin typeface="Times New Roman" panose="02020603050405020304" pitchFamily="18" charset="0"/>
                <a:cs typeface="Times New Roman" panose="02020603050405020304" pitchFamily="18" charset="0"/>
              </a:rPr>
              <a:t> des ions</a:t>
            </a:r>
          </a:p>
        </p:txBody>
      </p:sp>
      <p:sp>
        <p:nvSpPr>
          <p:cNvPr id="6" name="Content Placeholder 2">
            <a:extLst>
              <a:ext uri="{FF2B5EF4-FFF2-40B4-BE49-F238E27FC236}">
                <a16:creationId xmlns:a16="http://schemas.microsoft.com/office/drawing/2014/main" id="{94DC9011-0624-4D8C-842C-5F79059DDEA0}"/>
              </a:ext>
            </a:extLst>
          </p:cNvPr>
          <p:cNvSpPr txBox="1">
            <a:spLocks/>
          </p:cNvSpPr>
          <p:nvPr/>
        </p:nvSpPr>
        <p:spPr bwMode="auto">
          <a:xfrm>
            <a:off x="0" y="1225228"/>
            <a:ext cx="8820472" cy="137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Pour un ion négatif, ajouter premièrement des électrons à l’orbitale non-remplie et puis aux prochaines orbitales si nécessaire.  </a:t>
            </a:r>
          </a:p>
        </p:txBody>
      </p:sp>
      <p:sp>
        <p:nvSpPr>
          <p:cNvPr id="7" name="Content Placeholder 2">
            <a:extLst>
              <a:ext uri="{FF2B5EF4-FFF2-40B4-BE49-F238E27FC236}">
                <a16:creationId xmlns:a16="http://schemas.microsoft.com/office/drawing/2014/main" id="{49E1A5F5-CD52-443B-9C0F-F958F22A942A}"/>
              </a:ext>
            </a:extLst>
          </p:cNvPr>
          <p:cNvSpPr txBox="1">
            <a:spLocks/>
          </p:cNvSpPr>
          <p:nvPr/>
        </p:nvSpPr>
        <p:spPr bwMode="auto">
          <a:xfrm>
            <a:off x="0" y="2641249"/>
            <a:ext cx="8964488" cy="185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rPr>
              <a:t>Pour un ion positif, commencer avec la notation de l’atome neutre et enlever des électrons de la couche la plus externe (la plus grande valeur de </a:t>
            </a:r>
            <a:r>
              <a:rPr lang="fr-CA" sz="2700" i="1" dirty="0">
                <a:solidFill>
                  <a:srgbClr val="000000"/>
                </a:solidFill>
                <a:latin typeface="Times New Roman" panose="02020603050405020304" pitchFamily="18" charset="0"/>
                <a:ea typeface="Calibri" panose="020F0502020204030204" pitchFamily="34" charset="0"/>
              </a:rPr>
              <a:t>n</a:t>
            </a:r>
            <a:r>
              <a:rPr lang="fr-CA" sz="2700" dirty="0">
                <a:solidFill>
                  <a:srgbClr val="000000"/>
                </a:solidFill>
                <a:latin typeface="Times New Roman" panose="02020603050405020304" pitchFamily="18" charset="0"/>
                <a:ea typeface="Calibri" panose="020F0502020204030204" pitchFamily="34" charset="0"/>
              </a:rPr>
              <a:t>) en premier (les électrons de valence)</a:t>
            </a:r>
          </a:p>
        </p:txBody>
      </p:sp>
      <p:sp>
        <p:nvSpPr>
          <p:cNvPr id="11" name="Content Placeholder 2">
            <a:extLst>
              <a:ext uri="{FF2B5EF4-FFF2-40B4-BE49-F238E27FC236}">
                <a16:creationId xmlns:a16="http://schemas.microsoft.com/office/drawing/2014/main" id="{D579431B-50CC-4F0C-9108-3908FC5BB966}"/>
              </a:ext>
            </a:extLst>
          </p:cNvPr>
          <p:cNvSpPr txBox="1">
            <a:spLocks/>
          </p:cNvSpPr>
          <p:nvPr/>
        </p:nvSpPr>
        <p:spPr bwMode="auto">
          <a:xfrm>
            <a:off x="1918795" y="2099603"/>
            <a:ext cx="7020271" cy="50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 – O – [He] 2s</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2p</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mais O</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[He] 2s</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2p</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Content Placeholder 2">
            <a:extLst>
              <a:ext uri="{FF2B5EF4-FFF2-40B4-BE49-F238E27FC236}">
                <a16:creationId xmlns:a16="http://schemas.microsoft.com/office/drawing/2014/main" id="{3C2B971E-1841-4DC8-8243-695928947F59}"/>
              </a:ext>
            </a:extLst>
          </p:cNvPr>
          <p:cNvSpPr txBox="1">
            <a:spLocks/>
          </p:cNvSpPr>
          <p:nvPr/>
        </p:nvSpPr>
        <p:spPr bwMode="auto">
          <a:xfrm>
            <a:off x="0" y="4533730"/>
            <a:ext cx="8964488" cy="193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rPr>
              <a:t>S’il y a plusieurs sous-couches dans cette couche externe (ceux qui ne sont pas les électrons/couches de cœurs), les électrons dans l’orbitale p sont enlevés en premier et puis ceux de l’orbitale s, et puis ceux de l’orbitale d.</a:t>
            </a:r>
          </a:p>
        </p:txBody>
      </p:sp>
      <p:sp>
        <p:nvSpPr>
          <p:cNvPr id="13" name="Content Placeholder 2">
            <a:extLst>
              <a:ext uri="{FF2B5EF4-FFF2-40B4-BE49-F238E27FC236}">
                <a16:creationId xmlns:a16="http://schemas.microsoft.com/office/drawing/2014/main" id="{11FE7513-D618-4AD3-B178-A1C9B899F798}"/>
              </a:ext>
            </a:extLst>
          </p:cNvPr>
          <p:cNvSpPr txBox="1">
            <a:spLocks/>
          </p:cNvSpPr>
          <p:nvPr/>
        </p:nvSpPr>
        <p:spPr bwMode="auto">
          <a:xfrm>
            <a:off x="-15474" y="4027023"/>
            <a:ext cx="8964488" cy="50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rPr>
              <a:t>Ex. – Y – [Kr] 5s</a:t>
            </a:r>
            <a:r>
              <a:rPr lang="fr-CA" sz="2700" baseline="30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rPr>
              <a:t>, 4d</a:t>
            </a:r>
            <a:r>
              <a:rPr lang="fr-CA" sz="2700" baseline="30000" dirty="0">
                <a:solidFill>
                  <a:srgbClr val="000000"/>
                </a:solidFill>
                <a:latin typeface="Times New Roman" panose="02020603050405020304" pitchFamily="18" charset="0"/>
                <a:ea typeface="Calibri" panose="020F0502020204030204" pitchFamily="34" charset="0"/>
              </a:rPr>
              <a:t>1</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mais Y</a:t>
            </a:r>
            <a:r>
              <a:rPr lang="fr-CA" sz="2700" baseline="30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rPr>
              <a:t> – [Kr] 4d</a:t>
            </a:r>
            <a:r>
              <a:rPr lang="fr-CA" sz="2700" baseline="30000" dirty="0">
                <a:solidFill>
                  <a:srgbClr val="000000"/>
                </a:solidFill>
                <a:latin typeface="Times New Roman" panose="02020603050405020304" pitchFamily="18" charset="0"/>
                <a:ea typeface="Calibri" panose="020F0502020204030204" pitchFamily="34" charset="0"/>
              </a:rPr>
              <a:t>1</a:t>
            </a:r>
            <a:endParaRPr lang="fr-CA" sz="2700" dirty="0">
              <a:solidFill>
                <a:srgbClr val="000000"/>
              </a:solidFill>
              <a:latin typeface="Times New Roman" panose="02020603050405020304" pitchFamily="18" charset="0"/>
              <a:ea typeface="Calibri" panose="020F0502020204030204" pitchFamily="34" charset="0"/>
            </a:endParaRPr>
          </a:p>
        </p:txBody>
      </p:sp>
      <p:sp>
        <p:nvSpPr>
          <p:cNvPr id="14" name="Rectangle 13">
            <a:extLst>
              <a:ext uri="{FF2B5EF4-FFF2-40B4-BE49-F238E27FC236}">
                <a16:creationId xmlns:a16="http://schemas.microsoft.com/office/drawing/2014/main" id="{9481DA76-E487-4A8B-83DD-F4596C7403CB}"/>
              </a:ext>
            </a:extLst>
          </p:cNvPr>
          <p:cNvSpPr/>
          <p:nvPr/>
        </p:nvSpPr>
        <p:spPr>
          <a:xfrm>
            <a:off x="4987108" y="4053093"/>
            <a:ext cx="1169068" cy="454567"/>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5" name="Rectangle 14">
            <a:extLst>
              <a:ext uri="{FF2B5EF4-FFF2-40B4-BE49-F238E27FC236}">
                <a16:creationId xmlns:a16="http://schemas.microsoft.com/office/drawing/2014/main" id="{17FAC517-C082-4B91-AC04-DCD33D68E976}"/>
              </a:ext>
            </a:extLst>
          </p:cNvPr>
          <p:cNvSpPr/>
          <p:nvPr/>
        </p:nvSpPr>
        <p:spPr>
          <a:xfrm>
            <a:off x="5026653" y="6351487"/>
            <a:ext cx="2366699" cy="454567"/>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7" name="Content Placeholder 2">
            <a:extLst>
              <a:ext uri="{FF2B5EF4-FFF2-40B4-BE49-F238E27FC236}">
                <a16:creationId xmlns:a16="http://schemas.microsoft.com/office/drawing/2014/main" id="{78F063DB-3096-4900-937F-BA42185B5E5C}"/>
              </a:ext>
            </a:extLst>
          </p:cNvPr>
          <p:cNvSpPr txBox="1">
            <a:spLocks/>
          </p:cNvSpPr>
          <p:nvPr/>
        </p:nvSpPr>
        <p:spPr bwMode="auto">
          <a:xfrm>
            <a:off x="0" y="6299541"/>
            <a:ext cx="7596336" cy="558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rPr>
              <a:t>Ex. – Sn – [Kr] 5s</a:t>
            </a:r>
            <a:r>
              <a:rPr lang="fr-CA" sz="2700" baseline="30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rPr>
              <a:t>, 4d</a:t>
            </a:r>
            <a:r>
              <a:rPr lang="fr-CA" sz="2700" baseline="30000" dirty="0">
                <a:solidFill>
                  <a:srgbClr val="000000"/>
                </a:solidFill>
                <a:latin typeface="Times New Roman" panose="02020603050405020304" pitchFamily="18" charset="0"/>
                <a:ea typeface="Calibri" panose="020F0502020204030204" pitchFamily="34" charset="0"/>
              </a:rPr>
              <a:t>10</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CA" sz="2700" dirty="0">
                <a:solidFill>
                  <a:srgbClr val="000000"/>
                </a:solidFill>
                <a:latin typeface="Times New Roman" panose="02020603050405020304" pitchFamily="18" charset="0"/>
                <a:ea typeface="Calibri" panose="020F0502020204030204" pitchFamily="34" charset="0"/>
              </a:rPr>
              <a:t>5p</a:t>
            </a:r>
            <a:r>
              <a:rPr lang="fr-CA" sz="2700" baseline="30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mais </a:t>
            </a:r>
            <a:r>
              <a:rPr lang="fr-CA" sz="2700" dirty="0">
                <a:solidFill>
                  <a:srgbClr val="000000"/>
                </a:solidFill>
                <a:latin typeface="Times New Roman" panose="02020603050405020304" pitchFamily="18" charset="0"/>
                <a:ea typeface="Calibri" panose="020F0502020204030204" pitchFamily="34" charset="0"/>
              </a:rPr>
              <a:t>Sn</a:t>
            </a:r>
            <a:r>
              <a:rPr lang="fr-CA" sz="2700" baseline="30000" dirty="0">
                <a:solidFill>
                  <a:srgbClr val="000000"/>
                </a:solidFill>
                <a:latin typeface="Times New Roman" panose="02020603050405020304" pitchFamily="18" charset="0"/>
                <a:ea typeface="Calibri" panose="020F0502020204030204" pitchFamily="34" charset="0"/>
              </a:rPr>
              <a:t>4+</a:t>
            </a:r>
            <a:r>
              <a:rPr lang="fr-CA" sz="2700" dirty="0">
                <a:solidFill>
                  <a:srgbClr val="000000"/>
                </a:solidFill>
                <a:latin typeface="Times New Roman" panose="02020603050405020304" pitchFamily="18" charset="0"/>
                <a:ea typeface="Calibri" panose="020F0502020204030204" pitchFamily="34" charset="0"/>
              </a:rPr>
              <a:t> – [Kr] 4d</a:t>
            </a:r>
            <a:r>
              <a:rPr lang="fr-CA" sz="2700" baseline="30000" dirty="0">
                <a:solidFill>
                  <a:srgbClr val="000000"/>
                </a:solidFill>
                <a:latin typeface="Times New Roman" panose="02020603050405020304" pitchFamily="18" charset="0"/>
                <a:ea typeface="Calibri" panose="020F0502020204030204" pitchFamily="34" charset="0"/>
              </a:rPr>
              <a:t>10</a:t>
            </a:r>
            <a:endParaRPr lang="fr-CA" sz="27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5052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additive="base">
                                        <p:cTn id="3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 calcmode="lin" valueType="num">
                                      <p:cBhvr additive="base">
                                        <p:cTn id="3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
                                            <p:txEl>
                                              <p:pRg st="0" end="0"/>
                                            </p:txEl>
                                          </p:spTgt>
                                        </p:tgtEl>
                                        <p:attrNameLst>
                                          <p:attrName>style.visibility</p:attrName>
                                        </p:attrNameLst>
                                      </p:cBhvr>
                                      <p:to>
                                        <p:strVal val="visible"/>
                                      </p:to>
                                    </p:set>
                                    <p:anim calcmode="lin" valueType="num">
                                      <p:cBhvr additive="base">
                                        <p:cTn id="4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5"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53585638-E14D-4646-8D74-47D2CA74E858}"/>
              </a:ext>
            </a:extLst>
          </p:cNvPr>
          <p:cNvSpPr/>
          <p:nvPr/>
        </p:nvSpPr>
        <p:spPr>
          <a:xfrm>
            <a:off x="4764679" y="6315856"/>
            <a:ext cx="2688596"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11" name="Rectangle 110">
            <a:extLst>
              <a:ext uri="{FF2B5EF4-FFF2-40B4-BE49-F238E27FC236}">
                <a16:creationId xmlns:a16="http://schemas.microsoft.com/office/drawing/2014/main" id="{D0BBFAF5-C023-438A-866B-DABE243BC950}"/>
              </a:ext>
            </a:extLst>
          </p:cNvPr>
          <p:cNvSpPr/>
          <p:nvPr/>
        </p:nvSpPr>
        <p:spPr>
          <a:xfrm>
            <a:off x="4764679" y="5770222"/>
            <a:ext cx="132249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08" name="Rectangle 107">
            <a:extLst>
              <a:ext uri="{FF2B5EF4-FFF2-40B4-BE49-F238E27FC236}">
                <a16:creationId xmlns:a16="http://schemas.microsoft.com/office/drawing/2014/main" id="{F2E4EBB6-CFBD-4C57-9F28-5F16759560BF}"/>
              </a:ext>
            </a:extLst>
          </p:cNvPr>
          <p:cNvSpPr/>
          <p:nvPr/>
        </p:nvSpPr>
        <p:spPr>
          <a:xfrm>
            <a:off x="4764679" y="5215707"/>
            <a:ext cx="132249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98" name="Rectangle 97">
            <a:extLst>
              <a:ext uri="{FF2B5EF4-FFF2-40B4-BE49-F238E27FC236}">
                <a16:creationId xmlns:a16="http://schemas.microsoft.com/office/drawing/2014/main" id="{C6347D99-409D-4C6B-828F-69C9F8EDBD2B}"/>
              </a:ext>
            </a:extLst>
          </p:cNvPr>
          <p:cNvSpPr/>
          <p:nvPr/>
        </p:nvSpPr>
        <p:spPr>
          <a:xfrm>
            <a:off x="4764679" y="3441165"/>
            <a:ext cx="2690646"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99" name="Rectangle 98">
            <a:extLst>
              <a:ext uri="{FF2B5EF4-FFF2-40B4-BE49-F238E27FC236}">
                <a16:creationId xmlns:a16="http://schemas.microsoft.com/office/drawing/2014/main" id="{E7C1DACB-9A90-47B4-9631-4F0806E5808A}"/>
              </a:ext>
            </a:extLst>
          </p:cNvPr>
          <p:cNvSpPr/>
          <p:nvPr/>
        </p:nvSpPr>
        <p:spPr>
          <a:xfrm>
            <a:off x="5969679" y="4051707"/>
            <a:ext cx="266551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15881" y="457200"/>
            <a:ext cx="9175762" cy="377195"/>
          </a:xfrm>
        </p:spPr>
        <p:txBody>
          <a:bodyPr/>
          <a:lstStyle/>
          <a:p>
            <a:pPr algn="ctr"/>
            <a:r>
              <a:rPr lang="en-US" dirty="0" err="1">
                <a:solidFill>
                  <a:srgbClr val="003300"/>
                </a:solidFill>
                <a:latin typeface="Times New Roman" panose="02020603050405020304" pitchFamily="18" charset="0"/>
                <a:cs typeface="Times New Roman" panose="02020603050405020304" pitchFamily="18" charset="0"/>
              </a:rPr>
              <a:t>Quesiton</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pratique</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14" name="Content Placeholder 2">
            <a:extLst>
              <a:ext uri="{FF2B5EF4-FFF2-40B4-BE49-F238E27FC236}">
                <a16:creationId xmlns:a16="http://schemas.microsoft.com/office/drawing/2014/main" id="{A68315A6-7333-41DD-A5C1-51112A84833C}"/>
              </a:ext>
            </a:extLst>
          </p:cNvPr>
          <p:cNvSpPr txBox="1">
            <a:spLocks/>
          </p:cNvSpPr>
          <p:nvPr/>
        </p:nvSpPr>
        <p:spPr bwMode="auto">
          <a:xfrm>
            <a:off x="92502" y="1644391"/>
            <a:ext cx="9064933" cy="95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Réponse </a:t>
            </a: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Commencez avec la notation de cœur de l’atome neutre, puis ajoutez ou enlevez des électrons selon le cas. </a:t>
            </a:r>
          </a:p>
        </p:txBody>
      </p:sp>
      <p:sp>
        <p:nvSpPr>
          <p:cNvPr id="21" name="Content Placeholder 2">
            <a:extLst>
              <a:ext uri="{FF2B5EF4-FFF2-40B4-BE49-F238E27FC236}">
                <a16:creationId xmlns:a16="http://schemas.microsoft.com/office/drawing/2014/main" id="{FE3DF643-1F50-418A-A7BF-0F066F70C46D}"/>
              </a:ext>
            </a:extLst>
          </p:cNvPr>
          <p:cNvSpPr txBox="1">
            <a:spLocks/>
          </p:cNvSpPr>
          <p:nvPr/>
        </p:nvSpPr>
        <p:spPr bwMode="auto">
          <a:xfrm>
            <a:off x="-61107" y="4581955"/>
            <a:ext cx="1080120" cy="52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rPr>
              <a:t>Cd</a:t>
            </a:r>
            <a:r>
              <a:rPr lang="fr-CA" sz="2700" baseline="30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5" name="Content Placeholder 2">
            <a:extLst>
              <a:ext uri="{FF2B5EF4-FFF2-40B4-BE49-F238E27FC236}">
                <a16:creationId xmlns:a16="http://schemas.microsoft.com/office/drawing/2014/main" id="{27A0241F-FF7C-43DE-82E9-E8B6A453CCA2}"/>
              </a:ext>
            </a:extLst>
          </p:cNvPr>
          <p:cNvSpPr txBox="1">
            <a:spLocks/>
          </p:cNvSpPr>
          <p:nvPr/>
        </p:nvSpPr>
        <p:spPr bwMode="auto">
          <a:xfrm>
            <a:off x="-61107" y="6301484"/>
            <a:ext cx="1080120" cy="52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rPr>
              <a:t>Tl</a:t>
            </a:r>
            <a:r>
              <a:rPr lang="fr-CA" sz="2700" baseline="30000" dirty="0">
                <a:solidFill>
                  <a:srgbClr val="000000"/>
                </a:solidFill>
                <a:latin typeface="Times New Roman" panose="02020603050405020304" pitchFamily="18" charset="0"/>
                <a:ea typeface="Calibri" panose="020F0502020204030204" pitchFamily="34" charset="0"/>
              </a:rPr>
              <a:t>+</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fr-CA" sz="2700" dirty="0">
              <a:solidFill>
                <a:srgbClr val="000000"/>
              </a:solidFill>
              <a:latin typeface="Times New Roman" panose="02020603050405020304" pitchFamily="18" charset="0"/>
              <a:ea typeface="Calibri" panose="020F0502020204030204" pitchFamily="34" charset="0"/>
            </a:endParaRPr>
          </a:p>
          <a:p>
            <a:pPr marL="114300" indent="0">
              <a:lnSpc>
                <a:spcPct val="107000"/>
              </a:lnSpc>
              <a:spcBef>
                <a:spcPts val="0"/>
              </a:spcBef>
              <a:spcAft>
                <a:spcPts val="800"/>
              </a:spcAft>
              <a:buNone/>
            </a:pPr>
            <a:endParaRPr lang="fr-CA" sz="2700" dirty="0">
              <a:solidFill>
                <a:srgbClr val="000000"/>
              </a:solidFill>
              <a:latin typeface="Times New Roman" panose="02020603050405020304" pitchFamily="18" charset="0"/>
              <a:ea typeface="Calibri" panose="020F0502020204030204" pitchFamily="34" charset="0"/>
            </a:endParaRPr>
          </a:p>
        </p:txBody>
      </p:sp>
      <p:sp>
        <p:nvSpPr>
          <p:cNvPr id="41" name="Content Placeholder 2">
            <a:extLst>
              <a:ext uri="{FF2B5EF4-FFF2-40B4-BE49-F238E27FC236}">
                <a16:creationId xmlns:a16="http://schemas.microsoft.com/office/drawing/2014/main" id="{296A9044-A6B5-4D2B-90B8-F198EBE8A39C}"/>
              </a:ext>
            </a:extLst>
          </p:cNvPr>
          <p:cNvSpPr txBox="1">
            <a:spLocks/>
          </p:cNvSpPr>
          <p:nvPr/>
        </p:nvSpPr>
        <p:spPr bwMode="auto">
          <a:xfrm>
            <a:off x="94998" y="790500"/>
            <a:ext cx="8653515" cy="1083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C00000"/>
                </a:solidFill>
                <a:latin typeface="Times New Roman" panose="02020603050405020304" pitchFamily="18" charset="0"/>
                <a:cs typeface="Times New Roman" panose="02020603050405020304" pitchFamily="18" charset="0"/>
              </a:rPr>
              <a:t>Question</a:t>
            </a:r>
            <a:r>
              <a:rPr lang="fr-FR" sz="2700" kern="0" dirty="0">
                <a:solidFill>
                  <a:srgbClr val="000000"/>
                </a:solidFill>
                <a:latin typeface="Times New Roman" panose="02020603050405020304" pitchFamily="18" charset="0"/>
                <a:cs typeface="Times New Roman" panose="02020603050405020304" pitchFamily="18" charset="0"/>
              </a:rPr>
              <a:t> – Écrivez la configuration électronique avec la notation du cœur pour les ions suivants.</a:t>
            </a:r>
            <a:endParaRPr lang="fr-FR" sz="2700" kern="0" dirty="0">
              <a:solidFill>
                <a:srgbClr val="C00000"/>
              </a:solidFill>
              <a:latin typeface="Times New Roman" panose="02020603050405020304" pitchFamily="18" charset="0"/>
              <a:cs typeface="Times New Roman" panose="02020603050405020304" pitchFamily="18" charset="0"/>
            </a:endParaRPr>
          </a:p>
        </p:txBody>
      </p:sp>
      <p:sp>
        <p:nvSpPr>
          <p:cNvPr id="43" name="Content Placeholder 2">
            <a:extLst>
              <a:ext uri="{FF2B5EF4-FFF2-40B4-BE49-F238E27FC236}">
                <a16:creationId xmlns:a16="http://schemas.microsoft.com/office/drawing/2014/main" id="{FAA08559-39AA-45CB-8D2E-F22BACC95E6E}"/>
              </a:ext>
            </a:extLst>
          </p:cNvPr>
          <p:cNvSpPr txBox="1">
            <a:spLocks/>
          </p:cNvSpPr>
          <p:nvPr/>
        </p:nvSpPr>
        <p:spPr bwMode="auto">
          <a:xfrm>
            <a:off x="-61107" y="3435603"/>
            <a:ext cx="1080120" cy="52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rPr>
              <a:t>Se</a:t>
            </a:r>
            <a:r>
              <a:rPr lang="fr-CA" sz="2700" baseline="30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45" name="Content Placeholder 2">
            <a:extLst>
              <a:ext uri="{FF2B5EF4-FFF2-40B4-BE49-F238E27FC236}">
                <a16:creationId xmlns:a16="http://schemas.microsoft.com/office/drawing/2014/main" id="{6FC48095-24AC-4D2E-947F-8172AE889D9F}"/>
              </a:ext>
            </a:extLst>
          </p:cNvPr>
          <p:cNvSpPr txBox="1">
            <a:spLocks/>
          </p:cNvSpPr>
          <p:nvPr/>
        </p:nvSpPr>
        <p:spPr bwMode="auto">
          <a:xfrm>
            <a:off x="-61107" y="4008779"/>
            <a:ext cx="1080120" cy="52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rPr>
              <a:t>Sr</a:t>
            </a:r>
            <a:r>
              <a:rPr lang="fr-CA" sz="2700" baseline="30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47" name="Content Placeholder 2">
            <a:extLst>
              <a:ext uri="{FF2B5EF4-FFF2-40B4-BE49-F238E27FC236}">
                <a16:creationId xmlns:a16="http://schemas.microsoft.com/office/drawing/2014/main" id="{227F91FD-7227-48F4-9C52-6E83114FA49C}"/>
              </a:ext>
            </a:extLst>
          </p:cNvPr>
          <p:cNvSpPr txBox="1">
            <a:spLocks/>
          </p:cNvSpPr>
          <p:nvPr/>
        </p:nvSpPr>
        <p:spPr bwMode="auto">
          <a:xfrm>
            <a:off x="-61107" y="5155131"/>
            <a:ext cx="1080120" cy="52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rPr>
              <a:t>Ru</a:t>
            </a:r>
            <a:r>
              <a:rPr lang="fr-CA" sz="2700" baseline="30000" dirty="0">
                <a:solidFill>
                  <a:srgbClr val="000000"/>
                </a:solidFill>
                <a:latin typeface="Times New Roman" panose="02020603050405020304" pitchFamily="18" charset="0"/>
                <a:ea typeface="Calibri" panose="020F0502020204030204" pitchFamily="34"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49" name="Content Placeholder 2">
            <a:extLst>
              <a:ext uri="{FF2B5EF4-FFF2-40B4-BE49-F238E27FC236}">
                <a16:creationId xmlns:a16="http://schemas.microsoft.com/office/drawing/2014/main" id="{BD3BCAD9-E40C-404C-9159-0E616E6F881C}"/>
              </a:ext>
            </a:extLst>
          </p:cNvPr>
          <p:cNvSpPr txBox="1">
            <a:spLocks/>
          </p:cNvSpPr>
          <p:nvPr/>
        </p:nvSpPr>
        <p:spPr bwMode="auto">
          <a:xfrm>
            <a:off x="-61107" y="5728307"/>
            <a:ext cx="1080120" cy="52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rPr>
              <a:t>Fe</a:t>
            </a:r>
            <a:r>
              <a:rPr lang="fr-CA" sz="2700" baseline="30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86" name="Content Placeholder 2">
            <a:extLst>
              <a:ext uri="{FF2B5EF4-FFF2-40B4-BE49-F238E27FC236}">
                <a16:creationId xmlns:a16="http://schemas.microsoft.com/office/drawing/2014/main" id="{78BCE0C2-EFCF-4B3E-9B1B-9319597CD407}"/>
              </a:ext>
            </a:extLst>
          </p:cNvPr>
          <p:cNvSpPr txBox="1">
            <a:spLocks/>
          </p:cNvSpPr>
          <p:nvPr/>
        </p:nvSpPr>
        <p:spPr bwMode="auto">
          <a:xfrm>
            <a:off x="-146676" y="2731739"/>
            <a:ext cx="1080120" cy="52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gn="ctr">
              <a:lnSpc>
                <a:spcPct val="107000"/>
              </a:lnSpc>
              <a:spcBef>
                <a:spcPts val="0"/>
              </a:spcBef>
              <a:spcAft>
                <a:spcPts val="800"/>
              </a:spcAft>
              <a:buNone/>
            </a:pPr>
            <a:r>
              <a:rPr lang="fr-CA" sz="2700" u="sng" dirty="0">
                <a:solidFill>
                  <a:srgbClr val="000000"/>
                </a:solidFill>
                <a:latin typeface="Times New Roman" panose="02020603050405020304" pitchFamily="18" charset="0"/>
                <a:ea typeface="Calibri" panose="020F0502020204030204" pitchFamily="34" charset="0"/>
              </a:rPr>
              <a:t>ion</a:t>
            </a:r>
            <a:r>
              <a:rPr lang="fr-CA" sz="27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88" name="Content Placeholder 2">
            <a:extLst>
              <a:ext uri="{FF2B5EF4-FFF2-40B4-BE49-F238E27FC236}">
                <a16:creationId xmlns:a16="http://schemas.microsoft.com/office/drawing/2014/main" id="{6A8CC9CD-5D28-40CA-B7C6-2C23A77FB4EC}"/>
              </a:ext>
            </a:extLst>
          </p:cNvPr>
          <p:cNvSpPr txBox="1">
            <a:spLocks/>
          </p:cNvSpPr>
          <p:nvPr/>
        </p:nvSpPr>
        <p:spPr bwMode="auto">
          <a:xfrm>
            <a:off x="933444" y="2518136"/>
            <a:ext cx="3400798" cy="95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gn="ctr">
              <a:lnSpc>
                <a:spcPct val="107000"/>
              </a:lnSpc>
              <a:spcBef>
                <a:spcPts val="0"/>
              </a:spcBef>
              <a:spcAft>
                <a:spcPts val="800"/>
              </a:spcAft>
              <a:buNone/>
            </a:pPr>
            <a:r>
              <a:rPr lang="fr-CA" sz="2700" u="sng" dirty="0">
                <a:solidFill>
                  <a:srgbClr val="000000"/>
                </a:solidFill>
                <a:latin typeface="Times New Roman" panose="02020603050405020304" pitchFamily="18" charset="0"/>
                <a:ea typeface="Calibri" panose="020F0502020204030204" pitchFamily="34" charset="0"/>
              </a:rPr>
              <a:t>la notation de cœur de l’atome neutre</a:t>
            </a:r>
            <a:r>
              <a:rPr lang="fr-CA" sz="27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90" name="Content Placeholder 2">
            <a:extLst>
              <a:ext uri="{FF2B5EF4-FFF2-40B4-BE49-F238E27FC236}">
                <a16:creationId xmlns:a16="http://schemas.microsoft.com/office/drawing/2014/main" id="{96326D30-FE76-4794-B088-9C5D5285FB18}"/>
              </a:ext>
            </a:extLst>
          </p:cNvPr>
          <p:cNvSpPr txBox="1">
            <a:spLocks/>
          </p:cNvSpPr>
          <p:nvPr/>
        </p:nvSpPr>
        <p:spPr bwMode="auto">
          <a:xfrm>
            <a:off x="4629080" y="2518136"/>
            <a:ext cx="3899817" cy="95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gn="ctr">
              <a:lnSpc>
                <a:spcPct val="107000"/>
              </a:lnSpc>
              <a:spcBef>
                <a:spcPts val="0"/>
              </a:spcBef>
              <a:spcAft>
                <a:spcPts val="800"/>
              </a:spcAft>
              <a:buNone/>
            </a:pPr>
            <a:r>
              <a:rPr lang="fr-CA" sz="2700" u="sng" dirty="0">
                <a:solidFill>
                  <a:srgbClr val="000000"/>
                </a:solidFill>
                <a:latin typeface="Times New Roman" panose="02020603050405020304" pitchFamily="18" charset="0"/>
                <a:ea typeface="Calibri" panose="020F0502020204030204" pitchFamily="34" charset="0"/>
              </a:rPr>
              <a:t>la notation de cœur de l’ion</a:t>
            </a:r>
            <a:endParaRPr lang="fr-CA" sz="27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1" name="Content Placeholder 2">
            <a:extLst>
              <a:ext uri="{FF2B5EF4-FFF2-40B4-BE49-F238E27FC236}">
                <a16:creationId xmlns:a16="http://schemas.microsoft.com/office/drawing/2014/main" id="{80399C5B-E09E-44F1-B191-1074F7E82083}"/>
              </a:ext>
            </a:extLst>
          </p:cNvPr>
          <p:cNvSpPr txBox="1">
            <a:spLocks/>
          </p:cNvSpPr>
          <p:nvPr/>
        </p:nvSpPr>
        <p:spPr bwMode="auto">
          <a:xfrm>
            <a:off x="1295428" y="3431661"/>
            <a:ext cx="3186994" cy="52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CA" sz="2700" dirty="0">
                <a:solidFill>
                  <a:srgbClr val="000000"/>
                </a:solidFill>
                <a:latin typeface="Times New Roman" panose="02020603050405020304" pitchFamily="18" charset="0"/>
                <a:ea typeface="Calibri" panose="020F0502020204030204" pitchFamily="34" charset="0"/>
              </a:rPr>
              <a:t>[Ar]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4s</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3d</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10</a:t>
            </a: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4p</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a:t>
            </a:r>
            <a:endParaRPr lang="fr-CA" sz="2700" baseline="30000" dirty="0">
              <a:solidFill>
                <a:srgbClr val="000000"/>
              </a:solidFill>
              <a:latin typeface="Times New Roman" panose="02020603050405020304" pitchFamily="18" charset="0"/>
              <a:ea typeface="Calibri" panose="020F0502020204030204" pitchFamily="34" charset="0"/>
            </a:endParaRPr>
          </a:p>
        </p:txBody>
      </p:sp>
      <p:sp>
        <p:nvSpPr>
          <p:cNvPr id="92" name="Content Placeholder 2">
            <a:extLst>
              <a:ext uri="{FF2B5EF4-FFF2-40B4-BE49-F238E27FC236}">
                <a16:creationId xmlns:a16="http://schemas.microsoft.com/office/drawing/2014/main" id="{5FBB1275-97F8-4B35-AE74-DA42D30DE9C9}"/>
              </a:ext>
            </a:extLst>
          </p:cNvPr>
          <p:cNvSpPr txBox="1">
            <a:spLocks/>
          </p:cNvSpPr>
          <p:nvPr/>
        </p:nvSpPr>
        <p:spPr bwMode="auto">
          <a:xfrm>
            <a:off x="4764679" y="3426845"/>
            <a:ext cx="3186994" cy="52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CA" sz="2700" dirty="0">
                <a:solidFill>
                  <a:srgbClr val="000000"/>
                </a:solidFill>
                <a:latin typeface="Times New Roman" panose="02020603050405020304" pitchFamily="18" charset="0"/>
                <a:ea typeface="Calibri" panose="020F0502020204030204" pitchFamily="34" charset="0"/>
              </a:rPr>
              <a:t>[Ar]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4s</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3d</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10</a:t>
            </a: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4p</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a:t>
            </a:r>
            <a:endParaRPr lang="fr-CA" sz="2700" baseline="30000" dirty="0">
              <a:solidFill>
                <a:srgbClr val="000000"/>
              </a:solidFill>
              <a:latin typeface="Times New Roman" panose="02020603050405020304" pitchFamily="18" charset="0"/>
              <a:ea typeface="Calibri" panose="020F0502020204030204" pitchFamily="34" charset="0"/>
            </a:endParaRPr>
          </a:p>
        </p:txBody>
      </p:sp>
      <p:sp>
        <p:nvSpPr>
          <p:cNvPr id="93" name="Content Placeholder 2">
            <a:extLst>
              <a:ext uri="{FF2B5EF4-FFF2-40B4-BE49-F238E27FC236}">
                <a16:creationId xmlns:a16="http://schemas.microsoft.com/office/drawing/2014/main" id="{17ACBB3F-6FDC-4F9A-95AA-2687AA3FF828}"/>
              </a:ext>
            </a:extLst>
          </p:cNvPr>
          <p:cNvSpPr txBox="1">
            <a:spLocks/>
          </p:cNvSpPr>
          <p:nvPr/>
        </p:nvSpPr>
        <p:spPr bwMode="auto">
          <a:xfrm>
            <a:off x="1295428" y="4008779"/>
            <a:ext cx="3186994" cy="52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CA" sz="2700" dirty="0">
                <a:solidFill>
                  <a:srgbClr val="000000"/>
                </a:solidFill>
                <a:latin typeface="Times New Roman" panose="02020603050405020304" pitchFamily="18" charset="0"/>
                <a:ea typeface="Calibri" panose="020F0502020204030204" pitchFamily="34" charset="0"/>
              </a:rPr>
              <a:t>[Kr]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5s</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fr-CA" sz="2700" baseline="30000" dirty="0">
              <a:solidFill>
                <a:srgbClr val="000000"/>
              </a:solidFill>
              <a:latin typeface="Times New Roman" panose="02020603050405020304" pitchFamily="18" charset="0"/>
              <a:ea typeface="Calibri" panose="020F0502020204030204" pitchFamily="34" charset="0"/>
            </a:endParaRPr>
          </a:p>
        </p:txBody>
      </p:sp>
      <p:sp>
        <p:nvSpPr>
          <p:cNvPr id="94" name="Content Placeholder 2">
            <a:extLst>
              <a:ext uri="{FF2B5EF4-FFF2-40B4-BE49-F238E27FC236}">
                <a16:creationId xmlns:a16="http://schemas.microsoft.com/office/drawing/2014/main" id="{70E15B33-3DA3-4D40-81B9-9CE333C9477F}"/>
              </a:ext>
            </a:extLst>
          </p:cNvPr>
          <p:cNvSpPr txBox="1">
            <a:spLocks/>
          </p:cNvSpPr>
          <p:nvPr/>
        </p:nvSpPr>
        <p:spPr bwMode="auto">
          <a:xfrm>
            <a:off x="4764679" y="3999096"/>
            <a:ext cx="792088" cy="52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CA" sz="2700" dirty="0">
                <a:solidFill>
                  <a:srgbClr val="000000"/>
                </a:solidFill>
                <a:latin typeface="Times New Roman" panose="02020603050405020304" pitchFamily="18" charset="0"/>
                <a:ea typeface="Calibri" panose="020F0502020204030204" pitchFamily="34" charset="0"/>
              </a:rPr>
              <a:t>[Kr]</a:t>
            </a:r>
            <a:endParaRPr lang="fr-CA" sz="2700" baseline="30000" dirty="0">
              <a:solidFill>
                <a:srgbClr val="000000"/>
              </a:solidFill>
              <a:latin typeface="Times New Roman" panose="02020603050405020304" pitchFamily="18" charset="0"/>
              <a:ea typeface="Calibri" panose="020F0502020204030204" pitchFamily="34" charset="0"/>
            </a:endParaRPr>
          </a:p>
        </p:txBody>
      </p:sp>
      <p:sp>
        <p:nvSpPr>
          <p:cNvPr id="95" name="Content Placeholder 2">
            <a:extLst>
              <a:ext uri="{FF2B5EF4-FFF2-40B4-BE49-F238E27FC236}">
                <a16:creationId xmlns:a16="http://schemas.microsoft.com/office/drawing/2014/main" id="{EE4E94EE-A2E6-4C9E-AF2A-341D4E07F5DF}"/>
              </a:ext>
            </a:extLst>
          </p:cNvPr>
          <p:cNvSpPr txBox="1">
            <a:spLocks/>
          </p:cNvSpPr>
          <p:nvPr/>
        </p:nvSpPr>
        <p:spPr bwMode="auto">
          <a:xfrm>
            <a:off x="5970441" y="4008779"/>
            <a:ext cx="3186994" cy="52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CA" sz="2700" dirty="0">
                <a:solidFill>
                  <a:srgbClr val="000000"/>
                </a:solidFill>
                <a:latin typeface="Times New Roman" panose="02020603050405020304" pitchFamily="18" charset="0"/>
                <a:ea typeface="Calibri" panose="020F0502020204030204" pitchFamily="34" charset="0"/>
              </a:rPr>
              <a:t>[Ar]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4s</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3d</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10</a:t>
            </a: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4p</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a:t>
            </a:r>
            <a:endParaRPr lang="fr-CA" sz="2700" baseline="30000" dirty="0">
              <a:solidFill>
                <a:srgbClr val="000000"/>
              </a:solidFill>
              <a:latin typeface="Times New Roman" panose="02020603050405020304" pitchFamily="18" charset="0"/>
              <a:ea typeface="Calibri" panose="020F0502020204030204" pitchFamily="34" charset="0"/>
            </a:endParaRPr>
          </a:p>
        </p:txBody>
      </p:sp>
      <p:cxnSp>
        <p:nvCxnSpPr>
          <p:cNvPr id="97" name="Straight Arrow Connector 96">
            <a:extLst>
              <a:ext uri="{FF2B5EF4-FFF2-40B4-BE49-F238E27FC236}">
                <a16:creationId xmlns:a16="http://schemas.microsoft.com/office/drawing/2014/main" id="{1984402A-7350-4785-B4DC-46252CF1732D}"/>
              </a:ext>
            </a:extLst>
          </p:cNvPr>
          <p:cNvCxnSpPr/>
          <p:nvPr/>
        </p:nvCxnSpPr>
        <p:spPr>
          <a:xfrm>
            <a:off x="5508104" y="4293096"/>
            <a:ext cx="360040" cy="0"/>
          </a:xfrm>
          <a:prstGeom prst="straightConnector1">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00" name="Rectangle 99">
            <a:extLst>
              <a:ext uri="{FF2B5EF4-FFF2-40B4-BE49-F238E27FC236}">
                <a16:creationId xmlns:a16="http://schemas.microsoft.com/office/drawing/2014/main" id="{CE682800-E58E-4D34-BA48-9533DFDE1F08}"/>
              </a:ext>
            </a:extLst>
          </p:cNvPr>
          <p:cNvSpPr/>
          <p:nvPr/>
        </p:nvSpPr>
        <p:spPr>
          <a:xfrm>
            <a:off x="4764679" y="4591460"/>
            <a:ext cx="1466510"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01" name="Content Placeholder 2">
            <a:extLst>
              <a:ext uri="{FF2B5EF4-FFF2-40B4-BE49-F238E27FC236}">
                <a16:creationId xmlns:a16="http://schemas.microsoft.com/office/drawing/2014/main" id="{4C7E651C-8C8B-4429-8D81-7D5DA5B72ED3}"/>
              </a:ext>
            </a:extLst>
          </p:cNvPr>
          <p:cNvSpPr txBox="1">
            <a:spLocks/>
          </p:cNvSpPr>
          <p:nvPr/>
        </p:nvSpPr>
        <p:spPr bwMode="auto">
          <a:xfrm>
            <a:off x="1295428" y="4581956"/>
            <a:ext cx="3186994" cy="52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CA" sz="2700" dirty="0">
                <a:solidFill>
                  <a:srgbClr val="000000"/>
                </a:solidFill>
                <a:latin typeface="Times New Roman" panose="02020603050405020304" pitchFamily="18" charset="0"/>
                <a:ea typeface="Calibri" panose="020F0502020204030204" pitchFamily="34" charset="0"/>
              </a:rPr>
              <a:t>[Kr]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5s</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4d</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10</a:t>
            </a:r>
            <a:endParaRPr lang="fr-CA" sz="2700" baseline="30000" dirty="0">
              <a:solidFill>
                <a:srgbClr val="000000"/>
              </a:solidFill>
              <a:latin typeface="Times New Roman" panose="02020603050405020304" pitchFamily="18" charset="0"/>
              <a:ea typeface="Calibri" panose="020F0502020204030204" pitchFamily="34" charset="0"/>
            </a:endParaRPr>
          </a:p>
        </p:txBody>
      </p:sp>
      <p:sp>
        <p:nvSpPr>
          <p:cNvPr id="102" name="Content Placeholder 2">
            <a:extLst>
              <a:ext uri="{FF2B5EF4-FFF2-40B4-BE49-F238E27FC236}">
                <a16:creationId xmlns:a16="http://schemas.microsoft.com/office/drawing/2014/main" id="{350D0B14-3F3E-410A-A56A-4363E5D84197}"/>
              </a:ext>
            </a:extLst>
          </p:cNvPr>
          <p:cNvSpPr txBox="1">
            <a:spLocks/>
          </p:cNvSpPr>
          <p:nvPr/>
        </p:nvSpPr>
        <p:spPr bwMode="auto">
          <a:xfrm>
            <a:off x="4764679" y="4577140"/>
            <a:ext cx="1466510" cy="52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CA" sz="2700" dirty="0">
                <a:solidFill>
                  <a:srgbClr val="000000"/>
                </a:solidFill>
                <a:latin typeface="Times New Roman" panose="02020603050405020304" pitchFamily="18" charset="0"/>
                <a:ea typeface="Calibri" panose="020F0502020204030204" pitchFamily="34" charset="0"/>
              </a:rPr>
              <a:t>[Kr]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4d</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10</a:t>
            </a:r>
            <a:endParaRPr lang="fr-CA" sz="2700" baseline="30000" dirty="0">
              <a:solidFill>
                <a:srgbClr val="000000"/>
              </a:solidFill>
              <a:latin typeface="Times New Roman" panose="02020603050405020304" pitchFamily="18" charset="0"/>
              <a:ea typeface="Calibri" panose="020F0502020204030204" pitchFamily="34" charset="0"/>
            </a:endParaRPr>
          </a:p>
        </p:txBody>
      </p:sp>
      <p:sp>
        <p:nvSpPr>
          <p:cNvPr id="106" name="Content Placeholder 2">
            <a:extLst>
              <a:ext uri="{FF2B5EF4-FFF2-40B4-BE49-F238E27FC236}">
                <a16:creationId xmlns:a16="http://schemas.microsoft.com/office/drawing/2014/main" id="{F23EFBB9-EB0A-41E5-BB0C-AB7DA5141003}"/>
              </a:ext>
            </a:extLst>
          </p:cNvPr>
          <p:cNvSpPr txBox="1">
            <a:spLocks/>
          </p:cNvSpPr>
          <p:nvPr/>
        </p:nvSpPr>
        <p:spPr bwMode="auto">
          <a:xfrm>
            <a:off x="1295428" y="5154207"/>
            <a:ext cx="2049990" cy="52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CA" sz="2700" dirty="0">
                <a:solidFill>
                  <a:srgbClr val="000000"/>
                </a:solidFill>
                <a:latin typeface="Times New Roman" panose="02020603050405020304" pitchFamily="18" charset="0"/>
                <a:ea typeface="Calibri" panose="020F0502020204030204" pitchFamily="34" charset="0"/>
              </a:rPr>
              <a:t>[Kr]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5s</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4d</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a:t>
            </a:r>
            <a:endParaRPr lang="fr-CA" sz="2700" baseline="30000" dirty="0">
              <a:solidFill>
                <a:srgbClr val="000000"/>
              </a:solidFill>
              <a:latin typeface="Times New Roman" panose="02020603050405020304" pitchFamily="18" charset="0"/>
              <a:ea typeface="Calibri" panose="020F0502020204030204" pitchFamily="34" charset="0"/>
            </a:endParaRPr>
          </a:p>
        </p:txBody>
      </p:sp>
      <p:sp>
        <p:nvSpPr>
          <p:cNvPr id="107" name="Content Placeholder 2">
            <a:extLst>
              <a:ext uri="{FF2B5EF4-FFF2-40B4-BE49-F238E27FC236}">
                <a16:creationId xmlns:a16="http://schemas.microsoft.com/office/drawing/2014/main" id="{DE2DC847-B20D-4937-A2D6-37A108AC30E6}"/>
              </a:ext>
            </a:extLst>
          </p:cNvPr>
          <p:cNvSpPr txBox="1">
            <a:spLocks/>
          </p:cNvSpPr>
          <p:nvPr/>
        </p:nvSpPr>
        <p:spPr bwMode="auto">
          <a:xfrm>
            <a:off x="4764679" y="5149391"/>
            <a:ext cx="1596658" cy="52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CA" sz="2700" dirty="0">
                <a:solidFill>
                  <a:srgbClr val="000000"/>
                </a:solidFill>
                <a:latin typeface="Times New Roman" panose="02020603050405020304" pitchFamily="18" charset="0"/>
                <a:ea typeface="Calibri" panose="020F0502020204030204" pitchFamily="34" charset="0"/>
              </a:rPr>
              <a:t>[Kr]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4d</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a:t>
            </a:r>
            <a:endParaRPr lang="fr-CA" sz="2700" baseline="30000" dirty="0">
              <a:solidFill>
                <a:srgbClr val="000000"/>
              </a:solidFill>
              <a:latin typeface="Times New Roman" panose="02020603050405020304" pitchFamily="18" charset="0"/>
              <a:ea typeface="Calibri" panose="020F0502020204030204" pitchFamily="34" charset="0"/>
            </a:endParaRPr>
          </a:p>
        </p:txBody>
      </p:sp>
      <p:sp>
        <p:nvSpPr>
          <p:cNvPr id="109" name="Content Placeholder 2">
            <a:extLst>
              <a:ext uri="{FF2B5EF4-FFF2-40B4-BE49-F238E27FC236}">
                <a16:creationId xmlns:a16="http://schemas.microsoft.com/office/drawing/2014/main" id="{37565C88-CC3F-46B1-9295-BCC47565D383}"/>
              </a:ext>
            </a:extLst>
          </p:cNvPr>
          <p:cNvSpPr txBox="1">
            <a:spLocks/>
          </p:cNvSpPr>
          <p:nvPr/>
        </p:nvSpPr>
        <p:spPr bwMode="auto">
          <a:xfrm>
            <a:off x="1295428" y="5723492"/>
            <a:ext cx="3186994" cy="52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CA" sz="2700" dirty="0">
                <a:solidFill>
                  <a:srgbClr val="000000"/>
                </a:solidFill>
                <a:latin typeface="Times New Roman" panose="02020603050405020304" pitchFamily="18" charset="0"/>
                <a:ea typeface="Calibri" panose="020F0502020204030204" pitchFamily="34" charset="0"/>
              </a:rPr>
              <a:t>[Ar]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4s</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3d</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a:t>
            </a:r>
            <a:endParaRPr lang="fr-CA" sz="2700" baseline="30000" dirty="0">
              <a:solidFill>
                <a:srgbClr val="000000"/>
              </a:solidFill>
              <a:latin typeface="Times New Roman" panose="02020603050405020304" pitchFamily="18" charset="0"/>
              <a:ea typeface="Calibri" panose="020F0502020204030204" pitchFamily="34" charset="0"/>
            </a:endParaRPr>
          </a:p>
        </p:txBody>
      </p:sp>
      <p:sp>
        <p:nvSpPr>
          <p:cNvPr id="110" name="Content Placeholder 2">
            <a:extLst>
              <a:ext uri="{FF2B5EF4-FFF2-40B4-BE49-F238E27FC236}">
                <a16:creationId xmlns:a16="http://schemas.microsoft.com/office/drawing/2014/main" id="{793F638B-CD80-43A0-B923-91B059521280}"/>
              </a:ext>
            </a:extLst>
          </p:cNvPr>
          <p:cNvSpPr txBox="1">
            <a:spLocks/>
          </p:cNvSpPr>
          <p:nvPr/>
        </p:nvSpPr>
        <p:spPr bwMode="auto">
          <a:xfrm>
            <a:off x="4764679" y="5718676"/>
            <a:ext cx="1354098" cy="52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CA" sz="2700" dirty="0">
                <a:solidFill>
                  <a:srgbClr val="000000"/>
                </a:solidFill>
                <a:latin typeface="Times New Roman" panose="02020603050405020304" pitchFamily="18" charset="0"/>
                <a:ea typeface="Calibri" panose="020F0502020204030204" pitchFamily="34" charset="0"/>
              </a:rPr>
              <a:t>[Ar]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3d</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a:t>
            </a:r>
            <a:endParaRPr lang="fr-CA" sz="2700" baseline="30000" dirty="0">
              <a:solidFill>
                <a:srgbClr val="000000"/>
              </a:solidFill>
              <a:latin typeface="Times New Roman" panose="02020603050405020304" pitchFamily="18" charset="0"/>
              <a:ea typeface="Calibri" panose="020F0502020204030204" pitchFamily="34" charset="0"/>
            </a:endParaRPr>
          </a:p>
        </p:txBody>
      </p:sp>
      <p:sp>
        <p:nvSpPr>
          <p:cNvPr id="112" name="Content Placeholder 2">
            <a:extLst>
              <a:ext uri="{FF2B5EF4-FFF2-40B4-BE49-F238E27FC236}">
                <a16:creationId xmlns:a16="http://schemas.microsoft.com/office/drawing/2014/main" id="{0B769D4B-1FE5-4B5F-A5CC-0D5C2CBCDC27}"/>
              </a:ext>
            </a:extLst>
          </p:cNvPr>
          <p:cNvSpPr txBox="1">
            <a:spLocks/>
          </p:cNvSpPr>
          <p:nvPr/>
        </p:nvSpPr>
        <p:spPr bwMode="auto">
          <a:xfrm>
            <a:off x="1295428" y="6301484"/>
            <a:ext cx="3463615" cy="52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CA" sz="2700" dirty="0">
                <a:solidFill>
                  <a:srgbClr val="000000"/>
                </a:solidFill>
                <a:latin typeface="Times New Roman" panose="02020603050405020304" pitchFamily="18" charset="0"/>
                <a:ea typeface="Calibri" panose="020F0502020204030204" pitchFamily="34" charset="0"/>
              </a:rPr>
              <a:t>[Xe]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6s</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4f</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14</a:t>
            </a: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5d</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10</a:t>
            </a: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6p</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a:t>
            </a:r>
            <a:endParaRPr lang="fr-CA" sz="2700" baseline="30000" dirty="0">
              <a:solidFill>
                <a:srgbClr val="000000"/>
              </a:solidFill>
              <a:latin typeface="Times New Roman" panose="02020603050405020304" pitchFamily="18" charset="0"/>
              <a:ea typeface="Calibri" panose="020F0502020204030204" pitchFamily="34" charset="0"/>
            </a:endParaRPr>
          </a:p>
        </p:txBody>
      </p:sp>
      <p:sp>
        <p:nvSpPr>
          <p:cNvPr id="114" name="Content Placeholder 2">
            <a:extLst>
              <a:ext uri="{FF2B5EF4-FFF2-40B4-BE49-F238E27FC236}">
                <a16:creationId xmlns:a16="http://schemas.microsoft.com/office/drawing/2014/main" id="{0CDAC46F-E244-4A71-B81D-02445DE2CA9E}"/>
              </a:ext>
            </a:extLst>
          </p:cNvPr>
          <p:cNvSpPr txBox="1">
            <a:spLocks/>
          </p:cNvSpPr>
          <p:nvPr/>
        </p:nvSpPr>
        <p:spPr bwMode="auto">
          <a:xfrm>
            <a:off x="4764679" y="6249540"/>
            <a:ext cx="3463615" cy="52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CA" sz="2700" dirty="0">
                <a:solidFill>
                  <a:srgbClr val="000000"/>
                </a:solidFill>
                <a:latin typeface="Times New Roman" panose="02020603050405020304" pitchFamily="18" charset="0"/>
                <a:ea typeface="Calibri" panose="020F0502020204030204" pitchFamily="34" charset="0"/>
              </a:rPr>
              <a:t>[Xe]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6s</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4f</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14</a:t>
            </a: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5d</a:t>
            </a:r>
            <a:r>
              <a:rPr lang="fr-CA" sz="27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10</a:t>
            </a:r>
            <a:endParaRPr lang="fr-CA" sz="2700" baseline="300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4411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8"/>
                                        </p:tgtEl>
                                        <p:attrNameLst>
                                          <p:attrName>style.visibility</p:attrName>
                                        </p:attrNameLst>
                                      </p:cBhvr>
                                      <p:to>
                                        <p:strVal val="visible"/>
                                      </p:to>
                                    </p:set>
                                    <p:anim calcmode="lin" valueType="num">
                                      <p:cBhvr additive="base">
                                        <p:cTn id="13" dur="500" fill="hold"/>
                                        <p:tgtEl>
                                          <p:spTgt spid="88"/>
                                        </p:tgtEl>
                                        <p:attrNameLst>
                                          <p:attrName>ppt_x</p:attrName>
                                        </p:attrNameLst>
                                      </p:cBhvr>
                                      <p:tavLst>
                                        <p:tav tm="0">
                                          <p:val>
                                            <p:strVal val="#ppt_x"/>
                                          </p:val>
                                        </p:tav>
                                        <p:tav tm="100000">
                                          <p:val>
                                            <p:strVal val="#ppt_x"/>
                                          </p:val>
                                        </p:tav>
                                      </p:tavLst>
                                    </p:anim>
                                    <p:anim calcmode="lin" valueType="num">
                                      <p:cBhvr additive="base">
                                        <p:cTn id="14" dur="500" fill="hold"/>
                                        <p:tgtEl>
                                          <p:spTgt spid="8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additive="base">
                                        <p:cTn id="17" dur="500" fill="hold"/>
                                        <p:tgtEl>
                                          <p:spTgt spid="90"/>
                                        </p:tgtEl>
                                        <p:attrNameLst>
                                          <p:attrName>ppt_x</p:attrName>
                                        </p:attrNameLst>
                                      </p:cBhvr>
                                      <p:tavLst>
                                        <p:tav tm="0">
                                          <p:val>
                                            <p:strVal val="#ppt_x"/>
                                          </p:val>
                                        </p:tav>
                                        <p:tav tm="100000">
                                          <p:val>
                                            <p:strVal val="#ppt_x"/>
                                          </p:val>
                                        </p:tav>
                                      </p:tavLst>
                                    </p:anim>
                                    <p:anim calcmode="lin" valueType="num">
                                      <p:cBhvr additive="base">
                                        <p:cTn id="18"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childTnLst>
                                    <p:set>
                                      <p:cBhvr>
                                        <p:cTn id="22" dur="1" fill="hold">
                                          <p:stCondLst>
                                            <p:cond delay="0"/>
                                          </p:stCondLst>
                                        </p:cTn>
                                        <p:tgtEl>
                                          <p:spTgt spid="91"/>
                                        </p:tgtEl>
                                        <p:attrNameLst>
                                          <p:attrName>style.visibility</p:attrName>
                                        </p:attrNameLst>
                                      </p:cBhvr>
                                      <p:to>
                                        <p:strVal val="visible"/>
                                      </p:to>
                                    </p:set>
                                    <p:anim calcmode="lin" valueType="num">
                                      <p:cBhvr additive="base">
                                        <p:cTn id="23" dur="500" fill="hold"/>
                                        <p:tgtEl>
                                          <p:spTgt spid="91"/>
                                        </p:tgtEl>
                                        <p:attrNameLst>
                                          <p:attrName>ppt_x</p:attrName>
                                        </p:attrNameLst>
                                      </p:cBhvr>
                                      <p:tavLst>
                                        <p:tav tm="0">
                                          <p:val>
                                            <p:strVal val="#ppt_x"/>
                                          </p:val>
                                        </p:tav>
                                        <p:tav tm="100000">
                                          <p:val>
                                            <p:strVal val="#ppt_x"/>
                                          </p:val>
                                        </p:tav>
                                      </p:tavLst>
                                    </p:anim>
                                    <p:anim calcmode="lin" valueType="num">
                                      <p:cBhvr additive="base">
                                        <p:cTn id="24"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1" nodeType="click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additive="base">
                                        <p:cTn id="29" dur="500" fill="hold"/>
                                        <p:tgtEl>
                                          <p:spTgt spid="92"/>
                                        </p:tgtEl>
                                        <p:attrNameLst>
                                          <p:attrName>ppt_x</p:attrName>
                                        </p:attrNameLst>
                                      </p:cBhvr>
                                      <p:tavLst>
                                        <p:tav tm="0">
                                          <p:val>
                                            <p:strVal val="#ppt_x"/>
                                          </p:val>
                                        </p:tav>
                                        <p:tav tm="100000">
                                          <p:val>
                                            <p:strVal val="#ppt_x"/>
                                          </p:val>
                                        </p:tav>
                                      </p:tavLst>
                                    </p:anim>
                                    <p:anim calcmode="lin" valueType="num">
                                      <p:cBhvr additive="base">
                                        <p:cTn id="30" dur="500" fill="hold"/>
                                        <p:tgtEl>
                                          <p:spTgt spid="9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8"/>
                                        </p:tgtEl>
                                        <p:attrNameLst>
                                          <p:attrName>style.visibility</p:attrName>
                                        </p:attrNameLst>
                                      </p:cBhvr>
                                      <p:to>
                                        <p:strVal val="visible"/>
                                      </p:to>
                                    </p:set>
                                    <p:anim calcmode="lin" valueType="num">
                                      <p:cBhvr additive="base">
                                        <p:cTn id="33" dur="500" fill="hold"/>
                                        <p:tgtEl>
                                          <p:spTgt spid="98"/>
                                        </p:tgtEl>
                                        <p:attrNameLst>
                                          <p:attrName>ppt_x</p:attrName>
                                        </p:attrNameLst>
                                      </p:cBhvr>
                                      <p:tavLst>
                                        <p:tav tm="0">
                                          <p:val>
                                            <p:strVal val="#ppt_x"/>
                                          </p:val>
                                        </p:tav>
                                        <p:tav tm="100000">
                                          <p:val>
                                            <p:strVal val="#ppt_x"/>
                                          </p:val>
                                        </p:tav>
                                      </p:tavLst>
                                    </p:anim>
                                    <p:anim calcmode="lin" valueType="num">
                                      <p:cBhvr additive="base">
                                        <p:cTn id="3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3"/>
                                        </p:tgtEl>
                                        <p:attrNameLst>
                                          <p:attrName>style.visibility</p:attrName>
                                        </p:attrNameLst>
                                      </p:cBhvr>
                                      <p:to>
                                        <p:strVal val="visible"/>
                                      </p:to>
                                    </p:set>
                                    <p:anim calcmode="lin" valueType="num">
                                      <p:cBhvr additive="base">
                                        <p:cTn id="39" dur="500" fill="hold"/>
                                        <p:tgtEl>
                                          <p:spTgt spid="93"/>
                                        </p:tgtEl>
                                        <p:attrNameLst>
                                          <p:attrName>ppt_x</p:attrName>
                                        </p:attrNameLst>
                                      </p:cBhvr>
                                      <p:tavLst>
                                        <p:tav tm="0">
                                          <p:val>
                                            <p:strVal val="#ppt_x"/>
                                          </p:val>
                                        </p:tav>
                                        <p:tav tm="100000">
                                          <p:val>
                                            <p:strVal val="#ppt_x"/>
                                          </p:val>
                                        </p:tav>
                                      </p:tavLst>
                                    </p:anim>
                                    <p:anim calcmode="lin" valueType="num">
                                      <p:cBhvr additive="base">
                                        <p:cTn id="40"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4"/>
                                        </p:tgtEl>
                                        <p:attrNameLst>
                                          <p:attrName>style.visibility</p:attrName>
                                        </p:attrNameLst>
                                      </p:cBhvr>
                                      <p:to>
                                        <p:strVal val="visible"/>
                                      </p:to>
                                    </p:set>
                                    <p:anim calcmode="lin" valueType="num">
                                      <p:cBhvr additive="base">
                                        <p:cTn id="45" dur="500" fill="hold"/>
                                        <p:tgtEl>
                                          <p:spTgt spid="94"/>
                                        </p:tgtEl>
                                        <p:attrNameLst>
                                          <p:attrName>ppt_x</p:attrName>
                                        </p:attrNameLst>
                                      </p:cBhvr>
                                      <p:tavLst>
                                        <p:tav tm="0">
                                          <p:val>
                                            <p:strVal val="#ppt_x"/>
                                          </p:val>
                                        </p:tav>
                                        <p:tav tm="100000">
                                          <p:val>
                                            <p:strVal val="#ppt_x"/>
                                          </p:val>
                                        </p:tav>
                                      </p:tavLst>
                                    </p:anim>
                                    <p:anim calcmode="lin" valueType="num">
                                      <p:cBhvr additive="base">
                                        <p:cTn id="46"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additive="base">
                                        <p:cTn id="51" dur="500" fill="hold"/>
                                        <p:tgtEl>
                                          <p:spTgt spid="95"/>
                                        </p:tgtEl>
                                        <p:attrNameLst>
                                          <p:attrName>ppt_x</p:attrName>
                                        </p:attrNameLst>
                                      </p:cBhvr>
                                      <p:tavLst>
                                        <p:tav tm="0">
                                          <p:val>
                                            <p:strVal val="#ppt_x"/>
                                          </p:val>
                                        </p:tav>
                                        <p:tav tm="100000">
                                          <p:val>
                                            <p:strVal val="#ppt_x"/>
                                          </p:val>
                                        </p:tav>
                                      </p:tavLst>
                                    </p:anim>
                                    <p:anim calcmode="lin" valueType="num">
                                      <p:cBhvr additive="base">
                                        <p:cTn id="52" dur="500" fill="hold"/>
                                        <p:tgtEl>
                                          <p:spTgt spid="9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97"/>
                                        </p:tgtEl>
                                        <p:attrNameLst>
                                          <p:attrName>style.visibility</p:attrName>
                                        </p:attrNameLst>
                                      </p:cBhvr>
                                      <p:to>
                                        <p:strVal val="visible"/>
                                      </p:to>
                                    </p:set>
                                    <p:anim calcmode="lin" valueType="num">
                                      <p:cBhvr additive="base">
                                        <p:cTn id="55" dur="500" fill="hold"/>
                                        <p:tgtEl>
                                          <p:spTgt spid="97"/>
                                        </p:tgtEl>
                                        <p:attrNameLst>
                                          <p:attrName>ppt_x</p:attrName>
                                        </p:attrNameLst>
                                      </p:cBhvr>
                                      <p:tavLst>
                                        <p:tav tm="0">
                                          <p:val>
                                            <p:strVal val="#ppt_x"/>
                                          </p:val>
                                        </p:tav>
                                        <p:tav tm="100000">
                                          <p:val>
                                            <p:strVal val="#ppt_x"/>
                                          </p:val>
                                        </p:tav>
                                      </p:tavLst>
                                    </p:anim>
                                    <p:anim calcmode="lin" valueType="num">
                                      <p:cBhvr additive="base">
                                        <p:cTn id="56" dur="500" fill="hold"/>
                                        <p:tgtEl>
                                          <p:spTgt spid="9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9"/>
                                        </p:tgtEl>
                                        <p:attrNameLst>
                                          <p:attrName>style.visibility</p:attrName>
                                        </p:attrNameLst>
                                      </p:cBhvr>
                                      <p:to>
                                        <p:strVal val="visible"/>
                                      </p:to>
                                    </p:set>
                                    <p:anim calcmode="lin" valueType="num">
                                      <p:cBhvr additive="base">
                                        <p:cTn id="59" dur="500" fill="hold"/>
                                        <p:tgtEl>
                                          <p:spTgt spid="99"/>
                                        </p:tgtEl>
                                        <p:attrNameLst>
                                          <p:attrName>ppt_x</p:attrName>
                                        </p:attrNameLst>
                                      </p:cBhvr>
                                      <p:tavLst>
                                        <p:tav tm="0">
                                          <p:val>
                                            <p:strVal val="#ppt_x"/>
                                          </p:val>
                                        </p:tav>
                                        <p:tav tm="100000">
                                          <p:val>
                                            <p:strVal val="#ppt_x"/>
                                          </p:val>
                                        </p:tav>
                                      </p:tavLst>
                                    </p:anim>
                                    <p:anim calcmode="lin" valueType="num">
                                      <p:cBhvr additive="base">
                                        <p:cTn id="60"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01"/>
                                        </p:tgtEl>
                                        <p:attrNameLst>
                                          <p:attrName>style.visibility</p:attrName>
                                        </p:attrNameLst>
                                      </p:cBhvr>
                                      <p:to>
                                        <p:strVal val="visible"/>
                                      </p:to>
                                    </p:set>
                                    <p:anim calcmode="lin" valueType="num">
                                      <p:cBhvr additive="base">
                                        <p:cTn id="65" dur="500" fill="hold"/>
                                        <p:tgtEl>
                                          <p:spTgt spid="101"/>
                                        </p:tgtEl>
                                        <p:attrNameLst>
                                          <p:attrName>ppt_x</p:attrName>
                                        </p:attrNameLst>
                                      </p:cBhvr>
                                      <p:tavLst>
                                        <p:tav tm="0">
                                          <p:val>
                                            <p:strVal val="#ppt_x"/>
                                          </p:val>
                                        </p:tav>
                                        <p:tav tm="100000">
                                          <p:val>
                                            <p:strVal val="#ppt_x"/>
                                          </p:val>
                                        </p:tav>
                                      </p:tavLst>
                                    </p:anim>
                                    <p:anim calcmode="lin" valueType="num">
                                      <p:cBhvr additive="base">
                                        <p:cTn id="66"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02"/>
                                        </p:tgtEl>
                                        <p:attrNameLst>
                                          <p:attrName>style.visibility</p:attrName>
                                        </p:attrNameLst>
                                      </p:cBhvr>
                                      <p:to>
                                        <p:strVal val="visible"/>
                                      </p:to>
                                    </p:set>
                                    <p:anim calcmode="lin" valueType="num">
                                      <p:cBhvr additive="base">
                                        <p:cTn id="71" dur="500" fill="hold"/>
                                        <p:tgtEl>
                                          <p:spTgt spid="102"/>
                                        </p:tgtEl>
                                        <p:attrNameLst>
                                          <p:attrName>ppt_x</p:attrName>
                                        </p:attrNameLst>
                                      </p:cBhvr>
                                      <p:tavLst>
                                        <p:tav tm="0">
                                          <p:val>
                                            <p:strVal val="#ppt_x"/>
                                          </p:val>
                                        </p:tav>
                                        <p:tav tm="100000">
                                          <p:val>
                                            <p:strVal val="#ppt_x"/>
                                          </p:val>
                                        </p:tav>
                                      </p:tavLst>
                                    </p:anim>
                                    <p:anim calcmode="lin" valueType="num">
                                      <p:cBhvr additive="base">
                                        <p:cTn id="72" dur="500" fill="hold"/>
                                        <p:tgtEl>
                                          <p:spTgt spid="10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00"/>
                                        </p:tgtEl>
                                        <p:attrNameLst>
                                          <p:attrName>style.visibility</p:attrName>
                                        </p:attrNameLst>
                                      </p:cBhvr>
                                      <p:to>
                                        <p:strVal val="visible"/>
                                      </p:to>
                                    </p:set>
                                    <p:anim calcmode="lin" valueType="num">
                                      <p:cBhvr additive="base">
                                        <p:cTn id="75" dur="500" fill="hold"/>
                                        <p:tgtEl>
                                          <p:spTgt spid="100"/>
                                        </p:tgtEl>
                                        <p:attrNameLst>
                                          <p:attrName>ppt_x</p:attrName>
                                        </p:attrNameLst>
                                      </p:cBhvr>
                                      <p:tavLst>
                                        <p:tav tm="0">
                                          <p:val>
                                            <p:strVal val="#ppt_x"/>
                                          </p:val>
                                        </p:tav>
                                        <p:tav tm="100000">
                                          <p:val>
                                            <p:strVal val="#ppt_x"/>
                                          </p:val>
                                        </p:tav>
                                      </p:tavLst>
                                    </p:anim>
                                    <p:anim calcmode="lin" valueType="num">
                                      <p:cBhvr additive="base">
                                        <p:cTn id="76"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06"/>
                                        </p:tgtEl>
                                        <p:attrNameLst>
                                          <p:attrName>style.visibility</p:attrName>
                                        </p:attrNameLst>
                                      </p:cBhvr>
                                      <p:to>
                                        <p:strVal val="visible"/>
                                      </p:to>
                                    </p:set>
                                    <p:anim calcmode="lin" valueType="num">
                                      <p:cBhvr additive="base">
                                        <p:cTn id="81" dur="500" fill="hold"/>
                                        <p:tgtEl>
                                          <p:spTgt spid="106"/>
                                        </p:tgtEl>
                                        <p:attrNameLst>
                                          <p:attrName>ppt_x</p:attrName>
                                        </p:attrNameLst>
                                      </p:cBhvr>
                                      <p:tavLst>
                                        <p:tav tm="0">
                                          <p:val>
                                            <p:strVal val="#ppt_x"/>
                                          </p:val>
                                        </p:tav>
                                        <p:tav tm="100000">
                                          <p:val>
                                            <p:strVal val="#ppt_x"/>
                                          </p:val>
                                        </p:tav>
                                      </p:tavLst>
                                    </p:anim>
                                    <p:anim calcmode="lin" valueType="num">
                                      <p:cBhvr additive="base">
                                        <p:cTn id="82"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07"/>
                                        </p:tgtEl>
                                        <p:attrNameLst>
                                          <p:attrName>style.visibility</p:attrName>
                                        </p:attrNameLst>
                                      </p:cBhvr>
                                      <p:to>
                                        <p:strVal val="visible"/>
                                      </p:to>
                                    </p:set>
                                    <p:anim calcmode="lin" valueType="num">
                                      <p:cBhvr additive="base">
                                        <p:cTn id="87" dur="500" fill="hold"/>
                                        <p:tgtEl>
                                          <p:spTgt spid="107"/>
                                        </p:tgtEl>
                                        <p:attrNameLst>
                                          <p:attrName>ppt_x</p:attrName>
                                        </p:attrNameLst>
                                      </p:cBhvr>
                                      <p:tavLst>
                                        <p:tav tm="0">
                                          <p:val>
                                            <p:strVal val="#ppt_x"/>
                                          </p:val>
                                        </p:tav>
                                        <p:tav tm="100000">
                                          <p:val>
                                            <p:strVal val="#ppt_x"/>
                                          </p:val>
                                        </p:tav>
                                      </p:tavLst>
                                    </p:anim>
                                    <p:anim calcmode="lin" valueType="num">
                                      <p:cBhvr additive="base">
                                        <p:cTn id="88" dur="500" fill="hold"/>
                                        <p:tgtEl>
                                          <p:spTgt spid="10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09"/>
                                        </p:tgtEl>
                                        <p:attrNameLst>
                                          <p:attrName>style.visibility</p:attrName>
                                        </p:attrNameLst>
                                      </p:cBhvr>
                                      <p:to>
                                        <p:strVal val="visible"/>
                                      </p:to>
                                    </p:set>
                                    <p:anim calcmode="lin" valueType="num">
                                      <p:cBhvr additive="base">
                                        <p:cTn id="97" dur="500" fill="hold"/>
                                        <p:tgtEl>
                                          <p:spTgt spid="109"/>
                                        </p:tgtEl>
                                        <p:attrNameLst>
                                          <p:attrName>ppt_x</p:attrName>
                                        </p:attrNameLst>
                                      </p:cBhvr>
                                      <p:tavLst>
                                        <p:tav tm="0">
                                          <p:val>
                                            <p:strVal val="#ppt_x"/>
                                          </p:val>
                                        </p:tav>
                                        <p:tav tm="100000">
                                          <p:val>
                                            <p:strVal val="#ppt_x"/>
                                          </p:val>
                                        </p:tav>
                                      </p:tavLst>
                                    </p:anim>
                                    <p:anim calcmode="lin" valueType="num">
                                      <p:cBhvr additive="base">
                                        <p:cTn id="98"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10"/>
                                        </p:tgtEl>
                                        <p:attrNameLst>
                                          <p:attrName>style.visibility</p:attrName>
                                        </p:attrNameLst>
                                      </p:cBhvr>
                                      <p:to>
                                        <p:strVal val="visible"/>
                                      </p:to>
                                    </p:set>
                                    <p:anim calcmode="lin" valueType="num">
                                      <p:cBhvr additive="base">
                                        <p:cTn id="103" dur="500" fill="hold"/>
                                        <p:tgtEl>
                                          <p:spTgt spid="110"/>
                                        </p:tgtEl>
                                        <p:attrNameLst>
                                          <p:attrName>ppt_x</p:attrName>
                                        </p:attrNameLst>
                                      </p:cBhvr>
                                      <p:tavLst>
                                        <p:tav tm="0">
                                          <p:val>
                                            <p:strVal val="#ppt_x"/>
                                          </p:val>
                                        </p:tav>
                                        <p:tav tm="100000">
                                          <p:val>
                                            <p:strVal val="#ppt_x"/>
                                          </p:val>
                                        </p:tav>
                                      </p:tavLst>
                                    </p:anim>
                                    <p:anim calcmode="lin" valueType="num">
                                      <p:cBhvr additive="base">
                                        <p:cTn id="104" dur="500" fill="hold"/>
                                        <p:tgtEl>
                                          <p:spTgt spid="11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11"/>
                                        </p:tgtEl>
                                        <p:attrNameLst>
                                          <p:attrName>style.visibility</p:attrName>
                                        </p:attrNameLst>
                                      </p:cBhvr>
                                      <p:to>
                                        <p:strVal val="visible"/>
                                      </p:to>
                                    </p:set>
                                    <p:anim calcmode="lin" valueType="num">
                                      <p:cBhvr additive="base">
                                        <p:cTn id="107" dur="500" fill="hold"/>
                                        <p:tgtEl>
                                          <p:spTgt spid="111"/>
                                        </p:tgtEl>
                                        <p:attrNameLst>
                                          <p:attrName>ppt_x</p:attrName>
                                        </p:attrNameLst>
                                      </p:cBhvr>
                                      <p:tavLst>
                                        <p:tav tm="0">
                                          <p:val>
                                            <p:strVal val="#ppt_x"/>
                                          </p:val>
                                        </p:tav>
                                        <p:tav tm="100000">
                                          <p:val>
                                            <p:strVal val="#ppt_x"/>
                                          </p:val>
                                        </p:tav>
                                      </p:tavLst>
                                    </p:anim>
                                    <p:anim calcmode="lin" valueType="num">
                                      <p:cBhvr additive="base">
                                        <p:cTn id="108"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12"/>
                                        </p:tgtEl>
                                        <p:attrNameLst>
                                          <p:attrName>style.visibility</p:attrName>
                                        </p:attrNameLst>
                                      </p:cBhvr>
                                      <p:to>
                                        <p:strVal val="visible"/>
                                      </p:to>
                                    </p:set>
                                    <p:anim calcmode="lin" valueType="num">
                                      <p:cBhvr additive="base">
                                        <p:cTn id="113" dur="500" fill="hold"/>
                                        <p:tgtEl>
                                          <p:spTgt spid="112"/>
                                        </p:tgtEl>
                                        <p:attrNameLst>
                                          <p:attrName>ppt_x</p:attrName>
                                        </p:attrNameLst>
                                      </p:cBhvr>
                                      <p:tavLst>
                                        <p:tav tm="0">
                                          <p:val>
                                            <p:strVal val="#ppt_x"/>
                                          </p:val>
                                        </p:tav>
                                        <p:tav tm="100000">
                                          <p:val>
                                            <p:strVal val="#ppt_x"/>
                                          </p:val>
                                        </p:tav>
                                      </p:tavLst>
                                    </p:anim>
                                    <p:anim calcmode="lin" valueType="num">
                                      <p:cBhvr additive="base">
                                        <p:cTn id="114"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114"/>
                                        </p:tgtEl>
                                        <p:attrNameLst>
                                          <p:attrName>style.visibility</p:attrName>
                                        </p:attrNameLst>
                                      </p:cBhvr>
                                      <p:to>
                                        <p:strVal val="visible"/>
                                      </p:to>
                                    </p:set>
                                    <p:anim calcmode="lin" valueType="num">
                                      <p:cBhvr additive="base">
                                        <p:cTn id="119" dur="500" fill="hold"/>
                                        <p:tgtEl>
                                          <p:spTgt spid="114"/>
                                        </p:tgtEl>
                                        <p:attrNameLst>
                                          <p:attrName>ppt_x</p:attrName>
                                        </p:attrNameLst>
                                      </p:cBhvr>
                                      <p:tavLst>
                                        <p:tav tm="0">
                                          <p:val>
                                            <p:strVal val="#ppt_x"/>
                                          </p:val>
                                        </p:tav>
                                        <p:tav tm="100000">
                                          <p:val>
                                            <p:strVal val="#ppt_x"/>
                                          </p:val>
                                        </p:tav>
                                      </p:tavLst>
                                    </p:anim>
                                    <p:anim calcmode="lin" valueType="num">
                                      <p:cBhvr additive="base">
                                        <p:cTn id="120" dur="500" fill="hold"/>
                                        <p:tgtEl>
                                          <p:spTgt spid="11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15"/>
                                        </p:tgtEl>
                                        <p:attrNameLst>
                                          <p:attrName>style.visibility</p:attrName>
                                        </p:attrNameLst>
                                      </p:cBhvr>
                                      <p:to>
                                        <p:strVal val="visible"/>
                                      </p:to>
                                    </p:set>
                                    <p:anim calcmode="lin" valueType="num">
                                      <p:cBhvr additive="base">
                                        <p:cTn id="123" dur="500" fill="hold"/>
                                        <p:tgtEl>
                                          <p:spTgt spid="115"/>
                                        </p:tgtEl>
                                        <p:attrNameLst>
                                          <p:attrName>ppt_x</p:attrName>
                                        </p:attrNameLst>
                                      </p:cBhvr>
                                      <p:tavLst>
                                        <p:tav tm="0">
                                          <p:val>
                                            <p:strVal val="#ppt_x"/>
                                          </p:val>
                                        </p:tav>
                                        <p:tav tm="100000">
                                          <p:val>
                                            <p:strVal val="#ppt_x"/>
                                          </p:val>
                                        </p:tav>
                                      </p:tavLst>
                                    </p:anim>
                                    <p:anim calcmode="lin" valueType="num">
                                      <p:cBhvr additive="base">
                                        <p:cTn id="124"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1" grpId="0" animBg="1"/>
      <p:bldP spid="108" grpId="0" animBg="1"/>
      <p:bldP spid="98" grpId="0" animBg="1"/>
      <p:bldP spid="99" grpId="0" animBg="1"/>
      <p:bldP spid="14" grpId="0"/>
      <p:bldP spid="88" grpId="0"/>
      <p:bldP spid="90" grpId="0"/>
      <p:bldP spid="91" grpId="1"/>
      <p:bldP spid="92" grpId="1"/>
      <p:bldP spid="93" grpId="0"/>
      <p:bldP spid="94" grpId="0"/>
      <p:bldP spid="95" grpId="0"/>
      <p:bldP spid="100" grpId="0" animBg="1"/>
      <p:bldP spid="101" grpId="0"/>
      <p:bldP spid="102" grpId="0"/>
      <p:bldP spid="106" grpId="0"/>
      <p:bldP spid="107" grpId="0"/>
      <p:bldP spid="109" grpId="0"/>
      <p:bldP spid="110" grpId="0"/>
      <p:bldP spid="112" grpId="0"/>
      <p:bldP spid="1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205BD8BF-D1BB-4331-AB28-562712859249}"/>
              </a:ext>
            </a:extLst>
          </p:cNvPr>
          <p:cNvSpPr/>
          <p:nvPr/>
        </p:nvSpPr>
        <p:spPr>
          <a:xfrm>
            <a:off x="714608" y="3592151"/>
            <a:ext cx="3024279" cy="454567"/>
          </a:xfrm>
          <a:prstGeom prst="rect">
            <a:avLst/>
          </a:prstGeom>
          <a:solidFill>
            <a:srgbClr val="FFFFFF"/>
          </a:solidFill>
          <a:ln>
            <a:solidFill>
              <a:srgbClr val="003300"/>
            </a:solidFill>
          </a:ln>
          <a:effectLst>
            <a:glow rad="101600">
              <a:srgbClr val="0033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52" name="Rectangle 51">
            <a:extLst>
              <a:ext uri="{FF2B5EF4-FFF2-40B4-BE49-F238E27FC236}">
                <a16:creationId xmlns:a16="http://schemas.microsoft.com/office/drawing/2014/main" id="{B31CDAED-5EE4-43AD-BFCF-27B0F1E6F6D4}"/>
              </a:ext>
            </a:extLst>
          </p:cNvPr>
          <p:cNvSpPr/>
          <p:nvPr/>
        </p:nvSpPr>
        <p:spPr>
          <a:xfrm>
            <a:off x="633985" y="2230463"/>
            <a:ext cx="2555776" cy="454567"/>
          </a:xfrm>
          <a:prstGeom prst="rect">
            <a:avLst/>
          </a:prstGeom>
          <a:solidFill>
            <a:srgbClr val="FFFFFF"/>
          </a:solidFill>
          <a:ln>
            <a:solidFill>
              <a:srgbClr val="003300"/>
            </a:solidFill>
          </a:ln>
          <a:effectLst>
            <a:glow rad="101600">
              <a:srgbClr val="C0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a:t>
            </a:r>
            <a:r>
              <a:rPr lang="en-US" dirty="0" err="1">
                <a:solidFill>
                  <a:srgbClr val="003300"/>
                </a:solidFill>
                <a:latin typeface="Times New Roman" panose="02020603050405020304" pitchFamily="18" charset="0"/>
                <a:cs typeface="Times New Roman" panose="02020603050405020304" pitchFamily="18" charset="0"/>
              </a:rPr>
              <a:t>électrons</a:t>
            </a:r>
            <a:r>
              <a:rPr lang="en-US" dirty="0">
                <a:solidFill>
                  <a:srgbClr val="003300"/>
                </a:solidFill>
                <a:latin typeface="Times New Roman" panose="02020603050405020304" pitchFamily="18" charset="0"/>
                <a:cs typeface="Times New Roman" panose="02020603050405020304" pitchFamily="18" charset="0"/>
              </a:rPr>
              <a:t> de </a:t>
            </a:r>
            <a:r>
              <a:rPr lang="en-US" dirty="0" err="1">
                <a:solidFill>
                  <a:srgbClr val="003300"/>
                </a:solidFill>
                <a:latin typeface="Times New Roman" panose="02020603050405020304" pitchFamily="18" charset="0"/>
                <a:cs typeface="Times New Roman" panose="02020603050405020304" pitchFamily="18" charset="0"/>
              </a:rPr>
              <a:t>cœur</a:t>
            </a:r>
            <a:br>
              <a:rPr lang="en-US" dirty="0">
                <a:solidFill>
                  <a:srgbClr val="003300"/>
                </a:solidFill>
                <a:latin typeface="Times New Roman" panose="02020603050405020304" pitchFamily="18" charset="0"/>
                <a:cs typeface="Times New Roman" panose="02020603050405020304" pitchFamily="18" charset="0"/>
              </a:rPr>
            </a:br>
            <a:r>
              <a:rPr lang="en-US" dirty="0">
                <a:solidFill>
                  <a:srgbClr val="003300"/>
                </a:solidFill>
                <a:latin typeface="Times New Roman" panose="02020603050405020304" pitchFamily="18" charset="0"/>
                <a:cs typeface="Times New Roman" panose="02020603050405020304" pitchFamily="18" charset="0"/>
              </a:rPr>
              <a:t>et les </a:t>
            </a:r>
            <a:r>
              <a:rPr lang="en-US" dirty="0" err="1">
                <a:solidFill>
                  <a:srgbClr val="003300"/>
                </a:solidFill>
                <a:latin typeface="Times New Roman" panose="02020603050405020304" pitchFamily="18" charset="0"/>
                <a:cs typeface="Times New Roman" panose="02020603050405020304" pitchFamily="18" charset="0"/>
              </a:rPr>
              <a:t>électrons</a:t>
            </a:r>
            <a:r>
              <a:rPr lang="en-US" dirty="0">
                <a:solidFill>
                  <a:srgbClr val="003300"/>
                </a:solidFill>
                <a:latin typeface="Times New Roman" panose="02020603050405020304" pitchFamily="18" charset="0"/>
                <a:cs typeface="Times New Roman" panose="02020603050405020304" pitchFamily="18" charset="0"/>
              </a:rPr>
              <a:t> de valence</a:t>
            </a:r>
          </a:p>
        </p:txBody>
      </p:sp>
      <p:sp>
        <p:nvSpPr>
          <p:cNvPr id="6" name="Content Placeholder 2">
            <a:extLst>
              <a:ext uri="{FF2B5EF4-FFF2-40B4-BE49-F238E27FC236}">
                <a16:creationId xmlns:a16="http://schemas.microsoft.com/office/drawing/2014/main" id="{94DC9011-0624-4D8C-842C-5F79059DDEA0}"/>
              </a:ext>
            </a:extLst>
          </p:cNvPr>
          <p:cNvSpPr txBox="1">
            <a:spLocks/>
          </p:cNvSpPr>
          <p:nvPr/>
        </p:nvSpPr>
        <p:spPr bwMode="auto">
          <a:xfrm>
            <a:off x="0" y="1268760"/>
            <a:ext cx="8820472"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spcBef>
                <a:spcPts val="0"/>
              </a:spcBef>
              <a:buFontTx/>
              <a:buNone/>
            </a:pPr>
            <a:r>
              <a:rPr lang="fr-FR" sz="2700" kern="0" dirty="0">
                <a:solidFill>
                  <a:srgbClr val="000000"/>
                </a:solidFill>
                <a:latin typeface="Times New Roman" panose="02020603050405020304" pitchFamily="18" charset="0"/>
                <a:cs typeface="Times New Roman" panose="02020603050405020304" pitchFamily="18" charset="0"/>
              </a:rPr>
              <a:t>On peut diviser les électrons d’un atome ou d’un ion en électrons de cœurs et les électrons de valences. </a:t>
            </a:r>
          </a:p>
        </p:txBody>
      </p:sp>
      <p:sp>
        <p:nvSpPr>
          <p:cNvPr id="12" name="Rectangle 11">
            <a:extLst>
              <a:ext uri="{FF2B5EF4-FFF2-40B4-BE49-F238E27FC236}">
                <a16:creationId xmlns:a16="http://schemas.microsoft.com/office/drawing/2014/main" id="{DCBFA134-A480-4BC1-97CA-86C125A16F7A}"/>
              </a:ext>
            </a:extLst>
          </p:cNvPr>
          <p:cNvSpPr/>
          <p:nvPr/>
        </p:nvSpPr>
        <p:spPr>
          <a:xfrm>
            <a:off x="5841748" y="2152915"/>
            <a:ext cx="3186042" cy="4595543"/>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3" name="Content Placeholder 2">
            <a:extLst>
              <a:ext uri="{FF2B5EF4-FFF2-40B4-BE49-F238E27FC236}">
                <a16:creationId xmlns:a16="http://schemas.microsoft.com/office/drawing/2014/main" id="{8841C3E5-7A2A-4A75-BFD2-7D3E1987740A}"/>
              </a:ext>
            </a:extLst>
          </p:cNvPr>
          <p:cNvSpPr txBox="1">
            <a:spLocks/>
          </p:cNvSpPr>
          <p:nvPr/>
        </p:nvSpPr>
        <p:spPr bwMode="auto">
          <a:xfrm>
            <a:off x="6877292" y="6255139"/>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1s</a:t>
            </a:r>
            <a:endParaRPr lang="en-US" sz="1900" kern="0" dirty="0">
              <a:solidFill>
                <a:srgbClr val="000000"/>
              </a:solidFill>
            </a:endParaRPr>
          </a:p>
        </p:txBody>
      </p:sp>
      <p:cxnSp>
        <p:nvCxnSpPr>
          <p:cNvPr id="14" name="Straight Connector 13">
            <a:extLst>
              <a:ext uri="{FF2B5EF4-FFF2-40B4-BE49-F238E27FC236}">
                <a16:creationId xmlns:a16="http://schemas.microsoft.com/office/drawing/2014/main" id="{20DE140D-9554-4769-9E82-3361B72F49E3}"/>
              </a:ext>
            </a:extLst>
          </p:cNvPr>
          <p:cNvCxnSpPr>
            <a:cxnSpLocks/>
          </p:cNvCxnSpPr>
          <p:nvPr/>
        </p:nvCxnSpPr>
        <p:spPr>
          <a:xfrm>
            <a:off x="7523452" y="3700426"/>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DEE90D2-7E83-475C-90A5-F1537CAFEEB9}"/>
              </a:ext>
            </a:extLst>
          </p:cNvPr>
          <p:cNvCxnSpPr>
            <a:cxnSpLocks/>
          </p:cNvCxnSpPr>
          <p:nvPr/>
        </p:nvCxnSpPr>
        <p:spPr>
          <a:xfrm>
            <a:off x="7876133" y="3700426"/>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BB16D4A-AF16-4571-BDE0-C978EB6003EC}"/>
              </a:ext>
            </a:extLst>
          </p:cNvPr>
          <p:cNvCxnSpPr>
            <a:cxnSpLocks/>
          </p:cNvCxnSpPr>
          <p:nvPr/>
        </p:nvCxnSpPr>
        <p:spPr>
          <a:xfrm>
            <a:off x="8228814" y="3700426"/>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5A7AE1F-F85B-4E0B-A474-2396026509DE}"/>
              </a:ext>
            </a:extLst>
          </p:cNvPr>
          <p:cNvCxnSpPr>
            <a:cxnSpLocks/>
          </p:cNvCxnSpPr>
          <p:nvPr/>
        </p:nvCxnSpPr>
        <p:spPr>
          <a:xfrm>
            <a:off x="6977564" y="6293250"/>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F5795055-2AC7-42C1-A589-547E8D72A40B}"/>
              </a:ext>
            </a:extLst>
          </p:cNvPr>
          <p:cNvCxnSpPr>
            <a:cxnSpLocks/>
          </p:cNvCxnSpPr>
          <p:nvPr/>
        </p:nvCxnSpPr>
        <p:spPr>
          <a:xfrm>
            <a:off x="6977564" y="3965247"/>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8C97139-5FD5-4486-AB9C-16998CE1619B}"/>
              </a:ext>
            </a:extLst>
          </p:cNvPr>
          <p:cNvCxnSpPr>
            <a:cxnSpLocks/>
          </p:cNvCxnSpPr>
          <p:nvPr/>
        </p:nvCxnSpPr>
        <p:spPr>
          <a:xfrm>
            <a:off x="6977564" y="2566061"/>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92974D9-6002-47B5-8E19-C04E5E59A609}"/>
              </a:ext>
            </a:extLst>
          </p:cNvPr>
          <p:cNvCxnSpPr>
            <a:cxnSpLocks/>
          </p:cNvCxnSpPr>
          <p:nvPr/>
        </p:nvCxnSpPr>
        <p:spPr>
          <a:xfrm>
            <a:off x="7531303" y="2348576"/>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39B5180-69F2-4A41-81D4-50ABF3B5867F}"/>
              </a:ext>
            </a:extLst>
          </p:cNvPr>
          <p:cNvCxnSpPr>
            <a:cxnSpLocks/>
          </p:cNvCxnSpPr>
          <p:nvPr/>
        </p:nvCxnSpPr>
        <p:spPr>
          <a:xfrm>
            <a:off x="7883984" y="2348576"/>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5C46E1DC-C24F-4246-B821-F365E53D568B}"/>
              </a:ext>
            </a:extLst>
          </p:cNvPr>
          <p:cNvCxnSpPr>
            <a:cxnSpLocks/>
          </p:cNvCxnSpPr>
          <p:nvPr/>
        </p:nvCxnSpPr>
        <p:spPr>
          <a:xfrm>
            <a:off x="8236665" y="2348576"/>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4" name="Content Placeholder 2">
            <a:extLst>
              <a:ext uri="{FF2B5EF4-FFF2-40B4-BE49-F238E27FC236}">
                <a16:creationId xmlns:a16="http://schemas.microsoft.com/office/drawing/2014/main" id="{14FB9536-6A73-4CBE-986B-A5FB6E0813E3}"/>
              </a:ext>
            </a:extLst>
          </p:cNvPr>
          <p:cNvSpPr txBox="1">
            <a:spLocks/>
          </p:cNvSpPr>
          <p:nvPr/>
        </p:nvSpPr>
        <p:spPr bwMode="auto">
          <a:xfrm>
            <a:off x="6877292" y="3908594"/>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2s</a:t>
            </a:r>
            <a:endParaRPr lang="en-US" sz="1900" kern="0" dirty="0">
              <a:solidFill>
                <a:srgbClr val="000000"/>
              </a:solidFill>
            </a:endParaRPr>
          </a:p>
        </p:txBody>
      </p:sp>
      <p:sp>
        <p:nvSpPr>
          <p:cNvPr id="25" name="Content Placeholder 2">
            <a:extLst>
              <a:ext uri="{FF2B5EF4-FFF2-40B4-BE49-F238E27FC236}">
                <a16:creationId xmlns:a16="http://schemas.microsoft.com/office/drawing/2014/main" id="{A2F4A99C-2026-48CB-B80A-4A371F9D3890}"/>
              </a:ext>
            </a:extLst>
          </p:cNvPr>
          <p:cNvSpPr txBox="1">
            <a:spLocks/>
          </p:cNvSpPr>
          <p:nvPr/>
        </p:nvSpPr>
        <p:spPr bwMode="auto">
          <a:xfrm>
            <a:off x="6877292" y="2525049"/>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3s</a:t>
            </a:r>
            <a:endParaRPr lang="en-US" sz="1900" kern="0" dirty="0">
              <a:solidFill>
                <a:srgbClr val="000000"/>
              </a:solidFill>
            </a:endParaRPr>
          </a:p>
        </p:txBody>
      </p:sp>
      <p:sp>
        <p:nvSpPr>
          <p:cNvPr id="26" name="Content Placeholder 2">
            <a:extLst>
              <a:ext uri="{FF2B5EF4-FFF2-40B4-BE49-F238E27FC236}">
                <a16:creationId xmlns:a16="http://schemas.microsoft.com/office/drawing/2014/main" id="{3FCC722A-576B-4E3A-B987-BCD6BD1CAA52}"/>
              </a:ext>
            </a:extLst>
          </p:cNvPr>
          <p:cNvSpPr txBox="1">
            <a:spLocks/>
          </p:cNvSpPr>
          <p:nvPr/>
        </p:nvSpPr>
        <p:spPr bwMode="auto">
          <a:xfrm>
            <a:off x="7779095" y="3643773"/>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2p</a:t>
            </a:r>
            <a:endParaRPr lang="en-US" sz="1900" kern="0" dirty="0">
              <a:solidFill>
                <a:srgbClr val="000000"/>
              </a:solidFill>
            </a:endParaRPr>
          </a:p>
        </p:txBody>
      </p:sp>
      <p:sp>
        <p:nvSpPr>
          <p:cNvPr id="27" name="Content Placeholder 2">
            <a:extLst>
              <a:ext uri="{FF2B5EF4-FFF2-40B4-BE49-F238E27FC236}">
                <a16:creationId xmlns:a16="http://schemas.microsoft.com/office/drawing/2014/main" id="{EA530A01-D4DA-4EB5-8561-6DAEF494C59C}"/>
              </a:ext>
            </a:extLst>
          </p:cNvPr>
          <p:cNvSpPr txBox="1">
            <a:spLocks/>
          </p:cNvSpPr>
          <p:nvPr/>
        </p:nvSpPr>
        <p:spPr bwMode="auto">
          <a:xfrm>
            <a:off x="7791657" y="2311360"/>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3p</a:t>
            </a:r>
            <a:endParaRPr lang="en-US" sz="1900" kern="0" dirty="0">
              <a:solidFill>
                <a:srgbClr val="000000"/>
              </a:solidFill>
            </a:endParaRPr>
          </a:p>
        </p:txBody>
      </p:sp>
      <p:cxnSp>
        <p:nvCxnSpPr>
          <p:cNvPr id="28" name="Straight Arrow Connector 27">
            <a:extLst>
              <a:ext uri="{FF2B5EF4-FFF2-40B4-BE49-F238E27FC236}">
                <a16:creationId xmlns:a16="http://schemas.microsoft.com/office/drawing/2014/main" id="{85BABCC8-72AF-451E-A041-2390772CB35D}"/>
              </a:ext>
            </a:extLst>
          </p:cNvPr>
          <p:cNvCxnSpPr>
            <a:cxnSpLocks/>
          </p:cNvCxnSpPr>
          <p:nvPr/>
        </p:nvCxnSpPr>
        <p:spPr>
          <a:xfrm flipV="1">
            <a:off x="7083574" y="6144218"/>
            <a:ext cx="0" cy="221842"/>
          </a:xfrm>
          <a:prstGeom prst="straightConnector1">
            <a:avLst/>
          </a:prstGeom>
          <a:ln>
            <a:solidFill>
              <a:srgbClr val="C00000"/>
            </a:solidFill>
            <a:tailEnd type="triangle"/>
          </a:ln>
          <a:effectLst>
            <a:glow rad="101600">
              <a:srgbClr val="C00000">
                <a:alpha val="60000"/>
              </a:srgbClr>
            </a:glow>
          </a:effectLst>
        </p:spPr>
        <p:style>
          <a:lnRef idx="2">
            <a:schemeClr val="accent1"/>
          </a:lnRef>
          <a:fillRef idx="0">
            <a:schemeClr val="accent1"/>
          </a:fillRef>
          <a:effectRef idx="1">
            <a:schemeClr val="accent1"/>
          </a:effectRef>
          <a:fontRef idx="minor">
            <a:schemeClr val="tx1"/>
          </a:fontRef>
        </p:style>
      </p:cxnSp>
      <p:sp>
        <p:nvSpPr>
          <p:cNvPr id="29" name="Content Placeholder 2">
            <a:extLst>
              <a:ext uri="{FF2B5EF4-FFF2-40B4-BE49-F238E27FC236}">
                <a16:creationId xmlns:a16="http://schemas.microsoft.com/office/drawing/2014/main" id="{98BCD21A-21B0-4D69-AFEF-7771D9887EF6}"/>
              </a:ext>
            </a:extLst>
          </p:cNvPr>
          <p:cNvSpPr txBox="1">
            <a:spLocks/>
          </p:cNvSpPr>
          <p:nvPr/>
        </p:nvSpPr>
        <p:spPr bwMode="auto">
          <a:xfrm rot="16200000">
            <a:off x="5479881" y="4456442"/>
            <a:ext cx="1296144"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énergie</a:t>
            </a:r>
            <a:endParaRPr lang="en-US" sz="2700" kern="0" dirty="0">
              <a:solidFill>
                <a:srgbClr val="000000"/>
              </a:solidFill>
              <a:latin typeface="Times New Roman" panose="02020603050405020304" pitchFamily="18" charset="0"/>
              <a:cs typeface="Times New Roman" panose="02020603050405020304" pitchFamily="18" charset="0"/>
            </a:endParaRPr>
          </a:p>
        </p:txBody>
      </p:sp>
      <p:cxnSp>
        <p:nvCxnSpPr>
          <p:cNvPr id="30" name="Straight Arrow Connector 29">
            <a:extLst>
              <a:ext uri="{FF2B5EF4-FFF2-40B4-BE49-F238E27FC236}">
                <a16:creationId xmlns:a16="http://schemas.microsoft.com/office/drawing/2014/main" id="{5BD47680-F9A7-4A31-A377-1DED5586228F}"/>
              </a:ext>
            </a:extLst>
          </p:cNvPr>
          <p:cNvCxnSpPr>
            <a:cxnSpLocks/>
          </p:cNvCxnSpPr>
          <p:nvPr/>
        </p:nvCxnSpPr>
        <p:spPr>
          <a:xfrm flipV="1">
            <a:off x="6342008" y="2309041"/>
            <a:ext cx="0" cy="4342716"/>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940129CE-AFA9-480A-A6C6-6293C9F11498}"/>
              </a:ext>
            </a:extLst>
          </p:cNvPr>
          <p:cNvCxnSpPr>
            <a:cxnSpLocks/>
          </p:cNvCxnSpPr>
          <p:nvPr/>
        </p:nvCxnSpPr>
        <p:spPr>
          <a:xfrm>
            <a:off x="7185741" y="6144218"/>
            <a:ext cx="0" cy="221842"/>
          </a:xfrm>
          <a:prstGeom prst="straightConnector1">
            <a:avLst/>
          </a:prstGeom>
          <a:ln>
            <a:solidFill>
              <a:srgbClr val="C00000"/>
            </a:solidFill>
            <a:tailEnd type="triangle"/>
          </a:ln>
          <a:effectLst>
            <a:glow rad="101600">
              <a:srgbClr val="C00000">
                <a:alpha val="60000"/>
              </a:srgbClr>
            </a:glow>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35625710-50E2-473E-BDFA-DAC827ED3284}"/>
              </a:ext>
            </a:extLst>
          </p:cNvPr>
          <p:cNvCxnSpPr>
            <a:cxnSpLocks/>
          </p:cNvCxnSpPr>
          <p:nvPr/>
        </p:nvCxnSpPr>
        <p:spPr>
          <a:xfrm flipV="1">
            <a:off x="7083574" y="3801865"/>
            <a:ext cx="0" cy="221842"/>
          </a:xfrm>
          <a:prstGeom prst="straightConnector1">
            <a:avLst/>
          </a:prstGeom>
          <a:ln>
            <a:solidFill>
              <a:srgbClr val="003300"/>
            </a:solidFill>
            <a:tailEnd type="triangle"/>
          </a:ln>
          <a:effectLst>
            <a:glow rad="101600">
              <a:srgbClr val="003300">
                <a:alpha val="60000"/>
              </a:srgbClr>
            </a:glow>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20E98720-AA32-4089-9D11-D13F0DA8BDD5}"/>
              </a:ext>
            </a:extLst>
          </p:cNvPr>
          <p:cNvCxnSpPr>
            <a:cxnSpLocks/>
          </p:cNvCxnSpPr>
          <p:nvPr/>
        </p:nvCxnSpPr>
        <p:spPr>
          <a:xfrm>
            <a:off x="7185741" y="3801865"/>
            <a:ext cx="0" cy="221842"/>
          </a:xfrm>
          <a:prstGeom prst="straightConnector1">
            <a:avLst/>
          </a:prstGeom>
          <a:ln>
            <a:solidFill>
              <a:srgbClr val="003300"/>
            </a:solidFill>
            <a:tailEnd type="triangle"/>
          </a:ln>
          <a:effectLst>
            <a:glow rad="101600">
              <a:srgbClr val="003300">
                <a:alpha val="60000"/>
              </a:srgbClr>
            </a:glow>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28CF8020-9B59-435C-93D5-C7FAC6C4C15D}"/>
              </a:ext>
            </a:extLst>
          </p:cNvPr>
          <p:cNvCxnSpPr>
            <a:cxnSpLocks/>
          </p:cNvCxnSpPr>
          <p:nvPr/>
        </p:nvCxnSpPr>
        <p:spPr>
          <a:xfrm flipV="1">
            <a:off x="7587630" y="3537044"/>
            <a:ext cx="0" cy="221842"/>
          </a:xfrm>
          <a:prstGeom prst="straightConnector1">
            <a:avLst/>
          </a:prstGeom>
          <a:ln>
            <a:solidFill>
              <a:srgbClr val="003300"/>
            </a:solidFill>
            <a:tailEnd type="triangle"/>
          </a:ln>
          <a:effectLst>
            <a:glow rad="101600">
              <a:srgbClr val="003300">
                <a:alpha val="60000"/>
              </a:srgbClr>
            </a:glow>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78004D08-1E38-4377-8F51-A54558B14077}"/>
              </a:ext>
            </a:extLst>
          </p:cNvPr>
          <p:cNvCxnSpPr>
            <a:cxnSpLocks/>
          </p:cNvCxnSpPr>
          <p:nvPr/>
        </p:nvCxnSpPr>
        <p:spPr>
          <a:xfrm>
            <a:off x="7689797" y="3537044"/>
            <a:ext cx="0" cy="221842"/>
          </a:xfrm>
          <a:prstGeom prst="straightConnector1">
            <a:avLst/>
          </a:prstGeom>
          <a:ln>
            <a:solidFill>
              <a:srgbClr val="003300"/>
            </a:solidFill>
            <a:tailEnd type="triangle"/>
          </a:ln>
          <a:effectLst>
            <a:glow rad="101600">
              <a:srgbClr val="003300">
                <a:alpha val="60000"/>
              </a:srgbClr>
            </a:glow>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6FD16982-AD75-4CBD-A137-60177B8A15BF}"/>
              </a:ext>
            </a:extLst>
          </p:cNvPr>
          <p:cNvCxnSpPr>
            <a:cxnSpLocks/>
          </p:cNvCxnSpPr>
          <p:nvPr/>
        </p:nvCxnSpPr>
        <p:spPr>
          <a:xfrm flipV="1">
            <a:off x="7947670" y="3532852"/>
            <a:ext cx="0" cy="221842"/>
          </a:xfrm>
          <a:prstGeom prst="straightConnector1">
            <a:avLst/>
          </a:prstGeom>
          <a:ln>
            <a:solidFill>
              <a:srgbClr val="003300"/>
            </a:solidFill>
            <a:tailEnd type="triangle"/>
          </a:ln>
          <a:effectLst>
            <a:glow rad="101600">
              <a:srgbClr val="003300">
                <a:alpha val="60000"/>
              </a:srgbClr>
            </a:glow>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B8383464-C7CA-4E40-89B0-B56DC07A8A70}"/>
              </a:ext>
            </a:extLst>
          </p:cNvPr>
          <p:cNvCxnSpPr>
            <a:cxnSpLocks/>
          </p:cNvCxnSpPr>
          <p:nvPr/>
        </p:nvCxnSpPr>
        <p:spPr>
          <a:xfrm flipV="1">
            <a:off x="8307710" y="3532852"/>
            <a:ext cx="0" cy="221842"/>
          </a:xfrm>
          <a:prstGeom prst="straightConnector1">
            <a:avLst/>
          </a:prstGeom>
          <a:ln>
            <a:solidFill>
              <a:srgbClr val="003300"/>
            </a:solidFill>
            <a:tailEnd type="triangle"/>
          </a:ln>
          <a:effectLst>
            <a:glow rad="101600">
              <a:srgbClr val="003300">
                <a:alpha val="60000"/>
              </a:srgbClr>
            </a:glow>
          </a:effectLst>
        </p:spPr>
        <p:style>
          <a:lnRef idx="2">
            <a:schemeClr val="accent1"/>
          </a:lnRef>
          <a:fillRef idx="0">
            <a:schemeClr val="accent1"/>
          </a:fillRef>
          <a:effectRef idx="1">
            <a:schemeClr val="accent1"/>
          </a:effectRef>
          <a:fontRef idx="minor">
            <a:schemeClr val="tx1"/>
          </a:fontRef>
        </p:style>
      </p:cxnSp>
      <p:sp>
        <p:nvSpPr>
          <p:cNvPr id="38" name="Content Placeholder 2">
            <a:extLst>
              <a:ext uri="{FF2B5EF4-FFF2-40B4-BE49-F238E27FC236}">
                <a16:creationId xmlns:a16="http://schemas.microsoft.com/office/drawing/2014/main" id="{6AB0D7E8-94AC-43E7-A015-1E5C883C4CBB}"/>
              </a:ext>
            </a:extLst>
          </p:cNvPr>
          <p:cNvSpPr txBox="1">
            <a:spLocks/>
          </p:cNvSpPr>
          <p:nvPr/>
        </p:nvSpPr>
        <p:spPr bwMode="auto">
          <a:xfrm>
            <a:off x="7392891" y="5034107"/>
            <a:ext cx="593812"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100" kern="0" dirty="0">
                <a:solidFill>
                  <a:srgbClr val="000000"/>
                </a:solidFill>
                <a:latin typeface="Times New Roman" panose="02020603050405020304" pitchFamily="18" charset="0"/>
                <a:cs typeface="Times New Roman" panose="02020603050405020304" pitchFamily="18" charset="0"/>
              </a:rPr>
              <a:t>O</a:t>
            </a:r>
            <a:endParaRPr lang="en-US" sz="2100" kern="0" dirty="0">
              <a:solidFill>
                <a:srgbClr val="000000"/>
              </a:solidFill>
            </a:endParaRPr>
          </a:p>
        </p:txBody>
      </p:sp>
      <p:sp>
        <p:nvSpPr>
          <p:cNvPr id="39" name="Oval 38">
            <a:extLst>
              <a:ext uri="{FF2B5EF4-FFF2-40B4-BE49-F238E27FC236}">
                <a16:creationId xmlns:a16="http://schemas.microsoft.com/office/drawing/2014/main" id="{6E1556A2-F68D-41BB-879F-B7C88AAFDF76}"/>
              </a:ext>
            </a:extLst>
          </p:cNvPr>
          <p:cNvSpPr/>
          <p:nvPr/>
        </p:nvSpPr>
        <p:spPr>
          <a:xfrm>
            <a:off x="7310868" y="4871202"/>
            <a:ext cx="757858" cy="7578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7190EE06-9155-4C80-9800-16AC70B15CEA}"/>
              </a:ext>
            </a:extLst>
          </p:cNvPr>
          <p:cNvSpPr/>
          <p:nvPr/>
        </p:nvSpPr>
        <p:spPr>
          <a:xfrm>
            <a:off x="7520839" y="4767350"/>
            <a:ext cx="144016" cy="144016"/>
          </a:xfrm>
          <a:prstGeom prst="ellipse">
            <a:avLst/>
          </a:prstGeom>
          <a:solidFill>
            <a:srgbClr val="FFFFFF"/>
          </a:solidFill>
          <a:ln>
            <a:solidFill>
              <a:srgbClr val="C00000"/>
            </a:solidFill>
          </a:ln>
          <a:effectLst>
            <a:glow rad="101600">
              <a:srgbClr val="C0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48897D-2DFE-4859-8A9B-B4CBA9EA33DF}"/>
              </a:ext>
            </a:extLst>
          </p:cNvPr>
          <p:cNvSpPr/>
          <p:nvPr/>
        </p:nvSpPr>
        <p:spPr>
          <a:xfrm>
            <a:off x="7700859" y="4767350"/>
            <a:ext cx="144016" cy="144016"/>
          </a:xfrm>
          <a:prstGeom prst="ellipse">
            <a:avLst/>
          </a:prstGeom>
          <a:solidFill>
            <a:srgbClr val="FFFFFF"/>
          </a:solidFill>
          <a:ln>
            <a:solidFill>
              <a:srgbClr val="C00000"/>
            </a:solidFill>
          </a:ln>
          <a:effectLst>
            <a:glow rad="101600">
              <a:srgbClr val="C0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8FEBCDC-ACE8-4175-B376-2B7EAF7797CE}"/>
              </a:ext>
            </a:extLst>
          </p:cNvPr>
          <p:cNvSpPr/>
          <p:nvPr/>
        </p:nvSpPr>
        <p:spPr>
          <a:xfrm>
            <a:off x="7062985" y="4623319"/>
            <a:ext cx="1253624" cy="1253624"/>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006AD693-31AF-4F09-AC7F-D7D00568870F}"/>
              </a:ext>
            </a:extLst>
          </p:cNvPr>
          <p:cNvSpPr/>
          <p:nvPr/>
        </p:nvSpPr>
        <p:spPr>
          <a:xfrm>
            <a:off x="7520839" y="4532437"/>
            <a:ext cx="144016" cy="144016"/>
          </a:xfrm>
          <a:prstGeom prst="ellipse">
            <a:avLst/>
          </a:prstGeom>
          <a:solidFill>
            <a:srgbClr val="FFFFFF"/>
          </a:solidFill>
          <a:ln>
            <a:solidFill>
              <a:srgbClr val="003300"/>
            </a:solidFill>
          </a:ln>
          <a:effectLst>
            <a:glow rad="101600">
              <a:srgbClr val="0033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8AF3FDD0-9598-48D2-897C-9A125F19E880}"/>
              </a:ext>
            </a:extLst>
          </p:cNvPr>
          <p:cNvSpPr/>
          <p:nvPr/>
        </p:nvSpPr>
        <p:spPr>
          <a:xfrm>
            <a:off x="7700859" y="4532437"/>
            <a:ext cx="144016" cy="144016"/>
          </a:xfrm>
          <a:prstGeom prst="ellipse">
            <a:avLst/>
          </a:prstGeom>
          <a:solidFill>
            <a:srgbClr val="FFFFFF"/>
          </a:solidFill>
          <a:ln>
            <a:solidFill>
              <a:srgbClr val="003300"/>
            </a:solidFill>
          </a:ln>
          <a:effectLst>
            <a:glow rad="101600">
              <a:srgbClr val="0033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EEED1C5D-F3F9-4A22-A941-F506FFD28915}"/>
              </a:ext>
            </a:extLst>
          </p:cNvPr>
          <p:cNvSpPr/>
          <p:nvPr/>
        </p:nvSpPr>
        <p:spPr>
          <a:xfrm>
            <a:off x="7700839" y="5807361"/>
            <a:ext cx="144016" cy="144016"/>
          </a:xfrm>
          <a:prstGeom prst="ellipse">
            <a:avLst/>
          </a:prstGeom>
          <a:solidFill>
            <a:srgbClr val="FFFFFF"/>
          </a:solidFill>
          <a:ln>
            <a:solidFill>
              <a:srgbClr val="003300"/>
            </a:solidFill>
          </a:ln>
          <a:effectLst>
            <a:glow rad="101600">
              <a:srgbClr val="0033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A4BC2108-E256-4987-9871-6651ACBFD7DE}"/>
              </a:ext>
            </a:extLst>
          </p:cNvPr>
          <p:cNvSpPr/>
          <p:nvPr/>
        </p:nvSpPr>
        <p:spPr>
          <a:xfrm>
            <a:off x="6991671" y="5216170"/>
            <a:ext cx="144016" cy="144016"/>
          </a:xfrm>
          <a:prstGeom prst="ellipse">
            <a:avLst/>
          </a:prstGeom>
          <a:solidFill>
            <a:srgbClr val="FFFFFF"/>
          </a:solidFill>
          <a:ln>
            <a:solidFill>
              <a:srgbClr val="003300"/>
            </a:solidFill>
          </a:ln>
          <a:effectLst>
            <a:glow rad="101600">
              <a:srgbClr val="0033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25129CE-AF17-4996-B3D5-8E0FA2562C77}"/>
              </a:ext>
            </a:extLst>
          </p:cNvPr>
          <p:cNvSpPr/>
          <p:nvPr/>
        </p:nvSpPr>
        <p:spPr>
          <a:xfrm>
            <a:off x="8210729" y="5216170"/>
            <a:ext cx="144016" cy="144016"/>
          </a:xfrm>
          <a:prstGeom prst="ellipse">
            <a:avLst/>
          </a:prstGeom>
          <a:solidFill>
            <a:srgbClr val="FFFFFF"/>
          </a:solidFill>
          <a:ln>
            <a:solidFill>
              <a:srgbClr val="003300"/>
            </a:solidFill>
          </a:ln>
          <a:effectLst>
            <a:glow rad="101600">
              <a:srgbClr val="0033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CDB0C28A-42B7-4405-810F-95DE3F316AF6}"/>
              </a:ext>
            </a:extLst>
          </p:cNvPr>
          <p:cNvSpPr/>
          <p:nvPr/>
        </p:nvSpPr>
        <p:spPr>
          <a:xfrm>
            <a:off x="8210729" y="5034639"/>
            <a:ext cx="144016" cy="144016"/>
          </a:xfrm>
          <a:prstGeom prst="ellipse">
            <a:avLst/>
          </a:prstGeom>
          <a:solidFill>
            <a:srgbClr val="FFFFFF"/>
          </a:solidFill>
          <a:ln>
            <a:solidFill>
              <a:srgbClr val="003300"/>
            </a:solidFill>
          </a:ln>
          <a:effectLst>
            <a:glow rad="101600">
              <a:srgbClr val="0033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Content Placeholder 2">
            <a:extLst>
              <a:ext uri="{FF2B5EF4-FFF2-40B4-BE49-F238E27FC236}">
                <a16:creationId xmlns:a16="http://schemas.microsoft.com/office/drawing/2014/main" id="{01D5BCE0-ED2B-4522-B861-EB5BF2F03251}"/>
              </a:ext>
            </a:extLst>
          </p:cNvPr>
          <p:cNvSpPr txBox="1">
            <a:spLocks/>
          </p:cNvSpPr>
          <p:nvPr/>
        </p:nvSpPr>
        <p:spPr bwMode="auto">
          <a:xfrm>
            <a:off x="0" y="3592147"/>
            <a:ext cx="5909048" cy="3173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nSpc>
                <a:spcPct val="107000"/>
              </a:lnSpc>
              <a:spcBef>
                <a:spcPts val="0"/>
              </a:spcBef>
              <a:spcAft>
                <a:spcPts val="0"/>
              </a:spcAft>
              <a:buNone/>
            </a:pPr>
            <a:r>
              <a:rPr lang="fr-FR" sz="2700" kern="0" dirty="0">
                <a:solidFill>
                  <a:srgbClr val="000000"/>
                </a:solidFill>
                <a:latin typeface="Times New Roman" panose="02020603050405020304" pitchFamily="18" charset="0"/>
                <a:cs typeface="Times New Roman" panose="02020603050405020304" pitchFamily="18" charset="0"/>
              </a:rPr>
              <a:t>Les électrons de valences sont ceux qui participent dans les réactions chimiques, ce sont tous électrons SAUF – </a:t>
            </a:r>
            <a:endParaRPr lang="fr-CA" sz="2700" dirty="0">
              <a:solidFill>
                <a:srgbClr val="000000"/>
              </a:solidFill>
              <a:latin typeface="Times New Roman" panose="02020603050405020304" pitchFamily="18" charset="0"/>
              <a:ea typeface="Calibri" panose="020F0502020204030204" pitchFamily="34" charset="0"/>
            </a:endParaRPr>
          </a:p>
          <a:p>
            <a:pPr marL="571500" indent="-457200">
              <a:lnSpc>
                <a:spcPct val="107000"/>
              </a:lnSpc>
              <a:spcBef>
                <a:spcPts val="0"/>
              </a:spcBef>
              <a:spcAft>
                <a:spcPts val="0"/>
              </a:spcAft>
              <a:buFont typeface="Wingdings" panose="05000000000000000000" pitchFamily="2" charset="2"/>
              <a:buChar char="Ø"/>
            </a:pPr>
            <a:r>
              <a:rPr lang="fr-CA" sz="2700" dirty="0">
                <a:solidFill>
                  <a:srgbClr val="000000"/>
                </a:solidFill>
                <a:latin typeface="Times New Roman" panose="02020603050405020304" pitchFamily="18" charset="0"/>
                <a:ea typeface="Calibri" panose="020F0502020204030204" pitchFamily="34" charset="0"/>
              </a:rPr>
              <a:t>ceux du cœur (représenté par la configuration d’un gaz noble)</a:t>
            </a:r>
          </a:p>
          <a:p>
            <a:pPr marL="571500" marR="0" indent="-457200">
              <a:lnSpc>
                <a:spcPct val="107000"/>
              </a:lnSpc>
              <a:spcBef>
                <a:spcPts val="0"/>
              </a:spcBef>
              <a:spcAft>
                <a:spcPts val="0"/>
              </a:spcAft>
              <a:buFont typeface="Wingdings" panose="05000000000000000000" pitchFamily="2" charset="2"/>
              <a:buChar char="Ø"/>
            </a:pPr>
            <a:r>
              <a:rPr lang="fr-CA" sz="2700" dirty="0">
                <a:solidFill>
                  <a:srgbClr val="000000"/>
                </a:solidFill>
                <a:latin typeface="Times New Roman" panose="02020603050405020304" pitchFamily="18" charset="0"/>
                <a:ea typeface="Calibri" panose="020F0502020204030204" pitchFamily="34" charset="0"/>
              </a:rPr>
              <a:t>les électrons dans les orbitales d et f pleines</a:t>
            </a:r>
          </a:p>
        </p:txBody>
      </p:sp>
      <p:sp>
        <p:nvSpPr>
          <p:cNvPr id="54" name="Content Placeholder 2">
            <a:extLst>
              <a:ext uri="{FF2B5EF4-FFF2-40B4-BE49-F238E27FC236}">
                <a16:creationId xmlns:a16="http://schemas.microsoft.com/office/drawing/2014/main" id="{86B51E78-4016-4FF7-8317-F75EC9A3087A}"/>
              </a:ext>
            </a:extLst>
          </p:cNvPr>
          <p:cNvSpPr txBox="1">
            <a:spLocks/>
          </p:cNvSpPr>
          <p:nvPr/>
        </p:nvSpPr>
        <p:spPr bwMode="auto">
          <a:xfrm>
            <a:off x="0" y="2205921"/>
            <a:ext cx="5314765" cy="139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spcBef>
                <a:spcPts val="0"/>
              </a:spcBef>
              <a:buFontTx/>
              <a:buNone/>
            </a:pPr>
            <a:r>
              <a:rPr lang="fr-FR" sz="2700" kern="0" dirty="0">
                <a:solidFill>
                  <a:srgbClr val="000000"/>
                </a:solidFill>
                <a:latin typeface="Times New Roman" panose="02020603050405020304" pitchFamily="18" charset="0"/>
                <a:cs typeface="Times New Roman" panose="02020603050405020304" pitchFamily="18" charset="0"/>
              </a:rPr>
              <a:t>Les électrons de cœur sont ceux dans les couches intérieures qui ont la même configuration d’un gaz noble.</a:t>
            </a:r>
          </a:p>
        </p:txBody>
      </p:sp>
    </p:spTree>
    <p:extLst>
      <p:ext uri="{BB962C8B-B14F-4D97-AF65-F5344CB8AC3E}">
        <p14:creationId xmlns:p14="http://schemas.microsoft.com/office/powerpoint/2010/main" val="322602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additive="base">
                                        <p:cTn id="17" dur="500" fill="hold"/>
                                        <p:tgtEl>
                                          <p:spTgt spid="51"/>
                                        </p:tgtEl>
                                        <p:attrNameLst>
                                          <p:attrName>ppt_x</p:attrName>
                                        </p:attrNameLst>
                                      </p:cBhvr>
                                      <p:tavLst>
                                        <p:tav tm="0">
                                          <p:val>
                                            <p:strVal val="#ppt_x"/>
                                          </p:val>
                                        </p:tav>
                                        <p:tav tm="100000">
                                          <p:val>
                                            <p:strVal val="#ppt_x"/>
                                          </p:val>
                                        </p:tav>
                                      </p:tavLst>
                                    </p:anim>
                                    <p:anim calcmode="lin" valueType="num">
                                      <p:cBhvr additive="base">
                                        <p:cTn id="18" dur="500" fill="hold"/>
                                        <p:tgtEl>
                                          <p:spTgt spid="5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500" fill="hold"/>
                                        <p:tgtEl>
                                          <p:spTgt spid="50"/>
                                        </p:tgtEl>
                                        <p:attrNameLst>
                                          <p:attrName>ppt_x</p:attrName>
                                        </p:attrNameLst>
                                      </p:cBhvr>
                                      <p:tavLst>
                                        <p:tav tm="0">
                                          <p:val>
                                            <p:strVal val="#ppt_x"/>
                                          </p:val>
                                        </p:tav>
                                        <p:tav tm="100000">
                                          <p:val>
                                            <p:strVal val="#ppt_x"/>
                                          </p:val>
                                        </p:tav>
                                      </p:tavLst>
                                    </p:anim>
                                    <p:anim calcmode="lin" valueType="num">
                                      <p:cBhvr additive="base">
                                        <p:cTn id="2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1" y="457200"/>
            <a:ext cx="9175762" cy="501013"/>
          </a:xfrm>
        </p:spPr>
        <p:txBody>
          <a:bodyPr/>
          <a:lstStyle/>
          <a:p>
            <a:pPr algn="ctr"/>
            <a:r>
              <a:rPr lang="en-US" dirty="0" err="1">
                <a:solidFill>
                  <a:srgbClr val="003300"/>
                </a:solidFill>
                <a:latin typeface="Times New Roman" panose="02020603050405020304" pitchFamily="18" charset="0"/>
                <a:cs typeface="Times New Roman" panose="02020603050405020304" pitchFamily="18" charset="0"/>
              </a:rPr>
              <a:t>Quesiton</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pratique</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7D6EAFD6-9727-4748-B758-28D3AF3389FC}"/>
              </a:ext>
            </a:extLst>
          </p:cNvPr>
          <p:cNvSpPr txBox="1">
            <a:spLocks/>
          </p:cNvSpPr>
          <p:nvPr/>
        </p:nvSpPr>
        <p:spPr bwMode="auto">
          <a:xfrm>
            <a:off x="4690748" y="2973405"/>
            <a:ext cx="4536504" cy="508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il y a 6 </a:t>
            </a:r>
            <a:r>
              <a:rPr lang="fr-CA" sz="2700" dirty="0">
                <a:solidFill>
                  <a:srgbClr val="000000"/>
                </a:solidFill>
                <a:latin typeface="Times New Roman" panose="02020603050405020304" pitchFamily="18" charset="0"/>
                <a:ea typeface="Calibri" panose="020F0502020204030204" pitchFamily="34" charset="0"/>
              </a:rPr>
              <a:t>électrons de valence</a:t>
            </a:r>
          </a:p>
        </p:txBody>
      </p:sp>
      <p:sp>
        <p:nvSpPr>
          <p:cNvPr id="8" name="Content Placeholder 2">
            <a:extLst>
              <a:ext uri="{FF2B5EF4-FFF2-40B4-BE49-F238E27FC236}">
                <a16:creationId xmlns:a16="http://schemas.microsoft.com/office/drawing/2014/main" id="{D6F1BB0C-208F-48E1-8506-6DB7A45BD18A}"/>
              </a:ext>
            </a:extLst>
          </p:cNvPr>
          <p:cNvSpPr txBox="1">
            <a:spLocks/>
          </p:cNvSpPr>
          <p:nvPr/>
        </p:nvSpPr>
        <p:spPr bwMode="auto">
          <a:xfrm>
            <a:off x="4690748" y="3507412"/>
            <a:ext cx="4536504" cy="508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il y a 4 </a:t>
            </a:r>
            <a:r>
              <a:rPr lang="fr-CA" sz="2700" dirty="0">
                <a:solidFill>
                  <a:srgbClr val="000000"/>
                </a:solidFill>
                <a:latin typeface="Times New Roman" panose="02020603050405020304" pitchFamily="18" charset="0"/>
                <a:ea typeface="Calibri" panose="020F0502020204030204" pitchFamily="34" charset="0"/>
              </a:rPr>
              <a:t>électrons de valence </a:t>
            </a:r>
          </a:p>
          <a:p>
            <a:pPr marL="114300" indent="0">
              <a:lnSpc>
                <a:spcPct val="107000"/>
              </a:lnSpc>
              <a:spcBef>
                <a:spcPts val="0"/>
              </a:spcBef>
              <a:spcAft>
                <a:spcPts val="800"/>
              </a:spcAft>
              <a:buNone/>
            </a:pPr>
            <a:endParaRPr lang="fr-CA" sz="2700" dirty="0">
              <a:solidFill>
                <a:srgbClr val="000000"/>
              </a:solidFill>
              <a:latin typeface="Times New Roman" panose="02020603050405020304" pitchFamily="18" charset="0"/>
              <a:ea typeface="Calibri" panose="020F0502020204030204" pitchFamily="34" charset="0"/>
            </a:endParaRPr>
          </a:p>
        </p:txBody>
      </p:sp>
      <p:sp>
        <p:nvSpPr>
          <p:cNvPr id="9" name="Content Placeholder 2">
            <a:extLst>
              <a:ext uri="{FF2B5EF4-FFF2-40B4-BE49-F238E27FC236}">
                <a16:creationId xmlns:a16="http://schemas.microsoft.com/office/drawing/2014/main" id="{261CB9AE-0565-417E-9ABE-419DBED06E49}"/>
              </a:ext>
            </a:extLst>
          </p:cNvPr>
          <p:cNvSpPr txBox="1">
            <a:spLocks/>
          </p:cNvSpPr>
          <p:nvPr/>
        </p:nvSpPr>
        <p:spPr bwMode="auto">
          <a:xfrm>
            <a:off x="4690748" y="4068746"/>
            <a:ext cx="4536504" cy="508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il y a 4 </a:t>
            </a:r>
            <a:r>
              <a:rPr lang="fr-CA" sz="2700" dirty="0">
                <a:solidFill>
                  <a:srgbClr val="000000"/>
                </a:solidFill>
                <a:latin typeface="Times New Roman" panose="02020603050405020304" pitchFamily="18" charset="0"/>
                <a:ea typeface="Calibri" panose="020F0502020204030204" pitchFamily="34" charset="0"/>
              </a:rPr>
              <a:t>électrons de valence </a:t>
            </a:r>
          </a:p>
          <a:p>
            <a:pPr marL="114300" indent="0">
              <a:lnSpc>
                <a:spcPct val="107000"/>
              </a:lnSpc>
              <a:spcBef>
                <a:spcPts val="0"/>
              </a:spcBef>
              <a:spcAft>
                <a:spcPts val="800"/>
              </a:spcAft>
              <a:buNone/>
            </a:pPr>
            <a:endParaRPr lang="fr-CA" sz="2700" dirty="0">
              <a:solidFill>
                <a:srgbClr val="000000"/>
              </a:solidFill>
              <a:latin typeface="Times New Roman" panose="02020603050405020304" pitchFamily="18" charset="0"/>
              <a:ea typeface="Calibri" panose="020F0502020204030204" pitchFamily="34" charset="0"/>
            </a:endParaRPr>
          </a:p>
        </p:txBody>
      </p:sp>
      <p:sp>
        <p:nvSpPr>
          <p:cNvPr id="10" name="Content Placeholder 2">
            <a:extLst>
              <a:ext uri="{FF2B5EF4-FFF2-40B4-BE49-F238E27FC236}">
                <a16:creationId xmlns:a16="http://schemas.microsoft.com/office/drawing/2014/main" id="{4781F4D8-2E00-4EA1-AC00-2663ED0DFE22}"/>
              </a:ext>
            </a:extLst>
          </p:cNvPr>
          <p:cNvSpPr txBox="1">
            <a:spLocks/>
          </p:cNvSpPr>
          <p:nvPr/>
        </p:nvSpPr>
        <p:spPr bwMode="auto">
          <a:xfrm>
            <a:off x="4690748" y="4633014"/>
            <a:ext cx="4536504" cy="508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il y a 5 </a:t>
            </a:r>
            <a:r>
              <a:rPr lang="fr-CA" sz="2700" dirty="0">
                <a:solidFill>
                  <a:srgbClr val="000000"/>
                </a:solidFill>
                <a:latin typeface="Times New Roman" panose="02020603050405020304" pitchFamily="18" charset="0"/>
                <a:ea typeface="Calibri" panose="020F0502020204030204" pitchFamily="34" charset="0"/>
              </a:rPr>
              <a:t>électrons de valence </a:t>
            </a:r>
          </a:p>
          <a:p>
            <a:pPr marL="114300" indent="0">
              <a:lnSpc>
                <a:spcPct val="107000"/>
              </a:lnSpc>
              <a:spcBef>
                <a:spcPts val="0"/>
              </a:spcBef>
              <a:spcAft>
                <a:spcPts val="800"/>
              </a:spcAft>
              <a:buNone/>
            </a:pPr>
            <a:endParaRPr lang="fr-CA" sz="2700" dirty="0">
              <a:solidFill>
                <a:srgbClr val="000000"/>
              </a:solidFill>
              <a:latin typeface="Times New Roman" panose="02020603050405020304" pitchFamily="18" charset="0"/>
              <a:ea typeface="Calibri" panose="020F0502020204030204" pitchFamily="34" charset="0"/>
            </a:endParaRPr>
          </a:p>
        </p:txBody>
      </p:sp>
      <p:sp>
        <p:nvSpPr>
          <p:cNvPr id="11" name="Content Placeholder 2">
            <a:extLst>
              <a:ext uri="{FF2B5EF4-FFF2-40B4-BE49-F238E27FC236}">
                <a16:creationId xmlns:a16="http://schemas.microsoft.com/office/drawing/2014/main" id="{76D8C5EC-5F16-467E-A3A8-356F183DFF02}"/>
              </a:ext>
            </a:extLst>
          </p:cNvPr>
          <p:cNvSpPr txBox="1">
            <a:spLocks/>
          </p:cNvSpPr>
          <p:nvPr/>
        </p:nvSpPr>
        <p:spPr bwMode="auto">
          <a:xfrm>
            <a:off x="4690748" y="5164001"/>
            <a:ext cx="4536504" cy="508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il y a 2 </a:t>
            </a:r>
            <a:r>
              <a:rPr lang="fr-CA" sz="2700" dirty="0">
                <a:solidFill>
                  <a:srgbClr val="000000"/>
                </a:solidFill>
                <a:latin typeface="Times New Roman" panose="02020603050405020304" pitchFamily="18" charset="0"/>
                <a:ea typeface="Calibri" panose="020F0502020204030204" pitchFamily="34" charset="0"/>
              </a:rPr>
              <a:t>électrons de valence </a:t>
            </a:r>
          </a:p>
          <a:p>
            <a:pPr marL="114300" indent="0">
              <a:lnSpc>
                <a:spcPct val="107000"/>
              </a:lnSpc>
              <a:spcBef>
                <a:spcPts val="0"/>
              </a:spcBef>
              <a:spcAft>
                <a:spcPts val="800"/>
              </a:spcAft>
              <a:buNone/>
            </a:pPr>
            <a:endParaRPr lang="fr-CA" sz="2700" dirty="0">
              <a:solidFill>
                <a:srgbClr val="000000"/>
              </a:solidFill>
              <a:latin typeface="Times New Roman" panose="02020603050405020304" pitchFamily="18" charset="0"/>
              <a:ea typeface="Calibri" panose="020F0502020204030204" pitchFamily="34" charset="0"/>
            </a:endParaRPr>
          </a:p>
        </p:txBody>
      </p:sp>
      <p:sp>
        <p:nvSpPr>
          <p:cNvPr id="12" name="Content Placeholder 2">
            <a:extLst>
              <a:ext uri="{FF2B5EF4-FFF2-40B4-BE49-F238E27FC236}">
                <a16:creationId xmlns:a16="http://schemas.microsoft.com/office/drawing/2014/main" id="{69453CA1-2241-4F36-AFF6-3F957F0A635E}"/>
              </a:ext>
            </a:extLst>
          </p:cNvPr>
          <p:cNvSpPr txBox="1">
            <a:spLocks/>
          </p:cNvSpPr>
          <p:nvPr/>
        </p:nvSpPr>
        <p:spPr bwMode="auto">
          <a:xfrm>
            <a:off x="4690748" y="5733637"/>
            <a:ext cx="4536504" cy="508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il y a 0 </a:t>
            </a:r>
            <a:r>
              <a:rPr lang="fr-CA" sz="2700" dirty="0">
                <a:solidFill>
                  <a:srgbClr val="000000"/>
                </a:solidFill>
                <a:latin typeface="Times New Roman" panose="02020603050405020304" pitchFamily="18" charset="0"/>
                <a:ea typeface="Calibri" panose="020F0502020204030204" pitchFamily="34" charset="0"/>
              </a:rPr>
              <a:t>électrons de valence</a:t>
            </a:r>
          </a:p>
        </p:txBody>
      </p:sp>
      <p:sp>
        <p:nvSpPr>
          <p:cNvPr id="3" name="Content Placeholder 2">
            <a:extLst>
              <a:ext uri="{FF2B5EF4-FFF2-40B4-BE49-F238E27FC236}">
                <a16:creationId xmlns:a16="http://schemas.microsoft.com/office/drawing/2014/main" id="{267AA50B-1C59-4352-B63F-DBBADEFD7766}"/>
              </a:ext>
            </a:extLst>
          </p:cNvPr>
          <p:cNvSpPr txBox="1">
            <a:spLocks/>
          </p:cNvSpPr>
          <p:nvPr/>
        </p:nvSpPr>
        <p:spPr bwMode="auto">
          <a:xfrm>
            <a:off x="66204" y="958213"/>
            <a:ext cx="8653515" cy="1083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C00000"/>
                </a:solidFill>
                <a:latin typeface="Times New Roman" panose="02020603050405020304" pitchFamily="18" charset="0"/>
                <a:cs typeface="Times New Roman" panose="02020603050405020304" pitchFamily="18" charset="0"/>
              </a:rPr>
              <a:t>Question</a:t>
            </a:r>
            <a:r>
              <a:rPr lang="fr-FR" sz="2700" kern="0" dirty="0">
                <a:solidFill>
                  <a:srgbClr val="000000"/>
                </a:solidFill>
                <a:latin typeface="Times New Roman" panose="02020603050405020304" pitchFamily="18" charset="0"/>
                <a:cs typeface="Times New Roman" panose="02020603050405020304" pitchFamily="18" charset="0"/>
              </a:rPr>
              <a:t> – Combien d’électrons de valence se trouvent dans les particules suivantes?</a:t>
            </a:r>
            <a:endParaRPr lang="fr-FR" sz="2700" kern="0" dirty="0">
              <a:solidFill>
                <a:srgbClr val="C00000"/>
              </a:solidFill>
              <a:latin typeface="Times New Roman" panose="02020603050405020304" pitchFamily="18" charset="0"/>
              <a:cs typeface="Times New Roman" panose="02020603050405020304" pitchFamily="18" charset="0"/>
            </a:endParaRPr>
          </a:p>
        </p:txBody>
      </p:sp>
      <p:sp>
        <p:nvSpPr>
          <p:cNvPr id="14" name="Content Placeholder 2">
            <a:extLst>
              <a:ext uri="{FF2B5EF4-FFF2-40B4-BE49-F238E27FC236}">
                <a16:creationId xmlns:a16="http://schemas.microsoft.com/office/drawing/2014/main" id="{A68315A6-7333-41DD-A5C1-51112A84833C}"/>
              </a:ext>
            </a:extLst>
          </p:cNvPr>
          <p:cNvSpPr txBox="1">
            <a:spLocks/>
          </p:cNvSpPr>
          <p:nvPr/>
        </p:nvSpPr>
        <p:spPr bwMode="auto">
          <a:xfrm>
            <a:off x="94949" y="1790622"/>
            <a:ext cx="1935168" cy="63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Réponse </a:t>
            </a: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5" name="Content Placeholder 2">
            <a:extLst>
              <a:ext uri="{FF2B5EF4-FFF2-40B4-BE49-F238E27FC236}">
                <a16:creationId xmlns:a16="http://schemas.microsoft.com/office/drawing/2014/main" id="{0FE3C05B-982C-4E25-B4B2-30D775DBD8E5}"/>
              </a:ext>
            </a:extLst>
          </p:cNvPr>
          <p:cNvSpPr txBox="1">
            <a:spLocks/>
          </p:cNvSpPr>
          <p:nvPr/>
        </p:nvSpPr>
        <p:spPr bwMode="auto">
          <a:xfrm>
            <a:off x="287524" y="2176688"/>
            <a:ext cx="8568953" cy="52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Il faut déterminer la configuration électroniques en premier</a:t>
            </a:r>
          </a:p>
        </p:txBody>
      </p:sp>
      <p:sp>
        <p:nvSpPr>
          <p:cNvPr id="6" name="Content Placeholder 2">
            <a:extLst>
              <a:ext uri="{FF2B5EF4-FFF2-40B4-BE49-F238E27FC236}">
                <a16:creationId xmlns:a16="http://schemas.microsoft.com/office/drawing/2014/main" id="{4030A51E-1B47-4B6A-8D08-A2C345E534AE}"/>
              </a:ext>
            </a:extLst>
          </p:cNvPr>
          <p:cNvSpPr txBox="1">
            <a:spLocks/>
          </p:cNvSpPr>
          <p:nvPr/>
        </p:nvSpPr>
        <p:spPr bwMode="auto">
          <a:xfrm>
            <a:off x="395536" y="2964407"/>
            <a:ext cx="648072" cy="52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rPr>
              <a:t>O </a:t>
            </a:r>
            <a:endParaRPr lang="fr-CA" sz="2700" baseline="30000" dirty="0">
              <a:solidFill>
                <a:srgbClr val="000000"/>
              </a:solidFill>
              <a:latin typeface="Times New Roman" panose="02020603050405020304" pitchFamily="18" charset="0"/>
              <a:ea typeface="Calibri" panose="020F0502020204030204" pitchFamily="34" charset="0"/>
            </a:endParaRPr>
          </a:p>
        </p:txBody>
      </p:sp>
      <p:sp>
        <p:nvSpPr>
          <p:cNvPr id="19" name="Content Placeholder 2">
            <a:extLst>
              <a:ext uri="{FF2B5EF4-FFF2-40B4-BE49-F238E27FC236}">
                <a16:creationId xmlns:a16="http://schemas.microsoft.com/office/drawing/2014/main" id="{CB7DE294-A25A-4F05-B3C2-521F5C1419EB}"/>
              </a:ext>
            </a:extLst>
          </p:cNvPr>
          <p:cNvSpPr txBox="1">
            <a:spLocks/>
          </p:cNvSpPr>
          <p:nvPr/>
        </p:nvSpPr>
        <p:spPr bwMode="auto">
          <a:xfrm>
            <a:off x="395536" y="3498414"/>
            <a:ext cx="792088" cy="52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rPr>
              <a:t>Sn</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1" name="Content Placeholder 2">
            <a:extLst>
              <a:ext uri="{FF2B5EF4-FFF2-40B4-BE49-F238E27FC236}">
                <a16:creationId xmlns:a16="http://schemas.microsoft.com/office/drawing/2014/main" id="{FE3DF643-1F50-418A-A7BF-0F066F70C46D}"/>
              </a:ext>
            </a:extLst>
          </p:cNvPr>
          <p:cNvSpPr txBox="1">
            <a:spLocks/>
          </p:cNvSpPr>
          <p:nvPr/>
        </p:nvSpPr>
        <p:spPr bwMode="auto">
          <a:xfrm>
            <a:off x="395536" y="4059748"/>
            <a:ext cx="792088" cy="52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rPr>
              <a:t>Pb</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3" name="Content Placeholder 2">
            <a:extLst>
              <a:ext uri="{FF2B5EF4-FFF2-40B4-BE49-F238E27FC236}">
                <a16:creationId xmlns:a16="http://schemas.microsoft.com/office/drawing/2014/main" id="{60E3E1DD-0BDB-4A68-ABAB-E8E8513AC2E6}"/>
              </a:ext>
            </a:extLst>
          </p:cNvPr>
          <p:cNvSpPr txBox="1">
            <a:spLocks/>
          </p:cNvSpPr>
          <p:nvPr/>
        </p:nvSpPr>
        <p:spPr bwMode="auto">
          <a:xfrm>
            <a:off x="395536" y="4624016"/>
            <a:ext cx="693574" cy="52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rPr>
              <a:t>V</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fr-CA" sz="2700" dirty="0">
              <a:solidFill>
                <a:srgbClr val="000000"/>
              </a:solidFill>
              <a:latin typeface="Times New Roman" panose="02020603050405020304" pitchFamily="18" charset="0"/>
              <a:ea typeface="Calibri" panose="020F0502020204030204" pitchFamily="34" charset="0"/>
            </a:endParaRPr>
          </a:p>
          <a:p>
            <a:pPr marL="114300" indent="0">
              <a:lnSpc>
                <a:spcPct val="107000"/>
              </a:lnSpc>
              <a:spcBef>
                <a:spcPts val="0"/>
              </a:spcBef>
              <a:spcAft>
                <a:spcPts val="800"/>
              </a:spcAft>
              <a:buNone/>
            </a:pPr>
            <a:endParaRPr lang="fr-CA" sz="2700" dirty="0">
              <a:solidFill>
                <a:srgbClr val="000000"/>
              </a:solidFill>
              <a:latin typeface="Times New Roman" panose="02020603050405020304" pitchFamily="18" charset="0"/>
              <a:ea typeface="Calibri" panose="020F0502020204030204" pitchFamily="34" charset="0"/>
            </a:endParaRPr>
          </a:p>
        </p:txBody>
      </p:sp>
      <p:sp>
        <p:nvSpPr>
          <p:cNvPr id="25" name="Content Placeholder 2">
            <a:extLst>
              <a:ext uri="{FF2B5EF4-FFF2-40B4-BE49-F238E27FC236}">
                <a16:creationId xmlns:a16="http://schemas.microsoft.com/office/drawing/2014/main" id="{27A0241F-FF7C-43DE-82E9-E8B6A453CCA2}"/>
              </a:ext>
            </a:extLst>
          </p:cNvPr>
          <p:cNvSpPr txBox="1">
            <a:spLocks/>
          </p:cNvSpPr>
          <p:nvPr/>
        </p:nvSpPr>
        <p:spPr bwMode="auto">
          <a:xfrm>
            <a:off x="395536" y="5155003"/>
            <a:ext cx="1080120" cy="52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rPr>
              <a:t>Nb</a:t>
            </a:r>
            <a:r>
              <a:rPr lang="fr-CA" sz="2700" baseline="30000" dirty="0">
                <a:solidFill>
                  <a:srgbClr val="000000"/>
                </a:solidFill>
                <a:latin typeface="Times New Roman" panose="02020603050405020304" pitchFamily="18" charset="0"/>
                <a:ea typeface="Calibri" panose="020F0502020204030204" pitchFamily="34"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fr-CA" sz="2700" dirty="0">
              <a:solidFill>
                <a:srgbClr val="000000"/>
              </a:solidFill>
              <a:latin typeface="Times New Roman" panose="02020603050405020304" pitchFamily="18" charset="0"/>
              <a:ea typeface="Calibri" panose="020F0502020204030204" pitchFamily="34" charset="0"/>
            </a:endParaRPr>
          </a:p>
          <a:p>
            <a:pPr marL="114300" indent="0">
              <a:lnSpc>
                <a:spcPct val="107000"/>
              </a:lnSpc>
              <a:spcBef>
                <a:spcPts val="0"/>
              </a:spcBef>
              <a:spcAft>
                <a:spcPts val="800"/>
              </a:spcAft>
              <a:buNone/>
            </a:pPr>
            <a:endParaRPr lang="fr-CA" sz="2700" dirty="0">
              <a:solidFill>
                <a:srgbClr val="000000"/>
              </a:solidFill>
              <a:latin typeface="Times New Roman" panose="02020603050405020304" pitchFamily="18" charset="0"/>
              <a:ea typeface="Calibri" panose="020F0502020204030204" pitchFamily="34" charset="0"/>
            </a:endParaRPr>
          </a:p>
        </p:txBody>
      </p:sp>
      <p:sp>
        <p:nvSpPr>
          <p:cNvPr id="27" name="Content Placeholder 2">
            <a:extLst>
              <a:ext uri="{FF2B5EF4-FFF2-40B4-BE49-F238E27FC236}">
                <a16:creationId xmlns:a16="http://schemas.microsoft.com/office/drawing/2014/main" id="{8E4A485A-3932-4612-886F-33A59856C7EF}"/>
              </a:ext>
            </a:extLst>
          </p:cNvPr>
          <p:cNvSpPr txBox="1">
            <a:spLocks/>
          </p:cNvSpPr>
          <p:nvPr/>
        </p:nvSpPr>
        <p:spPr bwMode="auto">
          <a:xfrm>
            <a:off x="395536" y="5724639"/>
            <a:ext cx="792088" cy="52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rPr>
              <a:t>Xe</a:t>
            </a:r>
            <a:endPar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Content Placeholder 2">
            <a:extLst>
              <a:ext uri="{FF2B5EF4-FFF2-40B4-BE49-F238E27FC236}">
                <a16:creationId xmlns:a16="http://schemas.microsoft.com/office/drawing/2014/main" id="{A787EC2E-1F55-480A-8113-B466FEBE9EDA}"/>
              </a:ext>
            </a:extLst>
          </p:cNvPr>
          <p:cNvSpPr txBox="1">
            <a:spLocks/>
          </p:cNvSpPr>
          <p:nvPr/>
        </p:nvSpPr>
        <p:spPr bwMode="auto">
          <a:xfrm>
            <a:off x="1173719" y="2964407"/>
            <a:ext cx="2664296" cy="52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rPr>
              <a:t>– [He] 2s</a:t>
            </a:r>
            <a:r>
              <a:rPr lang="fr-CA" sz="2700" baseline="30000" dirty="0">
                <a:solidFill>
                  <a:srgbClr val="000000"/>
                </a:solidFill>
                <a:latin typeface="Times New Roman" panose="02020603050405020304" pitchFamily="18" charset="0"/>
                <a:ea typeface="Calibri" panose="020F0502020204030204" pitchFamily="34" charset="0"/>
              </a:rPr>
              <a:t>2, </a:t>
            </a:r>
            <a:r>
              <a:rPr lang="fr-CA" sz="2700" dirty="0">
                <a:solidFill>
                  <a:srgbClr val="000000"/>
                </a:solidFill>
                <a:latin typeface="Times New Roman" panose="02020603050405020304" pitchFamily="18" charset="0"/>
                <a:ea typeface="Calibri" panose="020F0502020204030204" pitchFamily="34" charset="0"/>
              </a:rPr>
              <a:t>2p</a:t>
            </a:r>
            <a:r>
              <a:rPr lang="fr-CA" sz="2700" baseline="30000" dirty="0">
                <a:solidFill>
                  <a:srgbClr val="000000"/>
                </a:solidFill>
                <a:latin typeface="Times New Roman" panose="02020603050405020304" pitchFamily="18" charset="0"/>
                <a:ea typeface="Calibri" panose="020F0502020204030204" pitchFamily="34" charset="0"/>
              </a:rPr>
              <a:t>4</a:t>
            </a:r>
            <a:r>
              <a:rPr lang="fr-CA" sz="2700" dirty="0">
                <a:solidFill>
                  <a:srgbClr val="000000"/>
                </a:solidFill>
                <a:latin typeface="Times New Roman" panose="02020603050405020304" pitchFamily="18" charset="0"/>
                <a:ea typeface="Calibri" panose="020F0502020204030204" pitchFamily="34" charset="0"/>
              </a:rPr>
              <a:t> </a:t>
            </a:r>
            <a:endParaRPr lang="fr-CA" sz="2700" baseline="30000" dirty="0">
              <a:solidFill>
                <a:srgbClr val="000000"/>
              </a:solidFill>
              <a:latin typeface="Times New Roman" panose="02020603050405020304" pitchFamily="18" charset="0"/>
              <a:ea typeface="Calibri" panose="020F0502020204030204" pitchFamily="34" charset="0"/>
            </a:endParaRPr>
          </a:p>
        </p:txBody>
      </p:sp>
      <p:sp>
        <p:nvSpPr>
          <p:cNvPr id="31" name="Content Placeholder 2">
            <a:extLst>
              <a:ext uri="{FF2B5EF4-FFF2-40B4-BE49-F238E27FC236}">
                <a16:creationId xmlns:a16="http://schemas.microsoft.com/office/drawing/2014/main" id="{74C799B1-334E-4D80-AAD3-E15108F0B60C}"/>
              </a:ext>
            </a:extLst>
          </p:cNvPr>
          <p:cNvSpPr txBox="1">
            <a:spLocks/>
          </p:cNvSpPr>
          <p:nvPr/>
        </p:nvSpPr>
        <p:spPr bwMode="auto">
          <a:xfrm>
            <a:off x="1173719" y="3498414"/>
            <a:ext cx="3128159" cy="52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rPr>
              <a:t>– [Kr] 5s</a:t>
            </a:r>
            <a:r>
              <a:rPr lang="fr-CA" sz="2700" baseline="30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rPr>
              <a:t>, 4d</a:t>
            </a:r>
            <a:r>
              <a:rPr lang="fr-CA" sz="2700" baseline="30000" dirty="0">
                <a:solidFill>
                  <a:srgbClr val="000000"/>
                </a:solidFill>
                <a:latin typeface="Times New Roman" panose="02020603050405020304" pitchFamily="18" charset="0"/>
                <a:ea typeface="Calibri" panose="020F0502020204030204" pitchFamily="34" charset="0"/>
              </a:rPr>
              <a:t>10</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CA" sz="2700" dirty="0">
                <a:solidFill>
                  <a:srgbClr val="000000"/>
                </a:solidFill>
                <a:latin typeface="Times New Roman" panose="02020603050405020304" pitchFamily="18" charset="0"/>
                <a:ea typeface="Calibri" panose="020F0502020204030204" pitchFamily="34" charset="0"/>
              </a:rPr>
              <a:t>5p</a:t>
            </a:r>
            <a:r>
              <a:rPr lang="fr-CA" sz="2700" baseline="30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3" name="Content Placeholder 2">
            <a:extLst>
              <a:ext uri="{FF2B5EF4-FFF2-40B4-BE49-F238E27FC236}">
                <a16:creationId xmlns:a16="http://schemas.microsoft.com/office/drawing/2014/main" id="{BB49CE9D-623E-461D-9214-0E212C59BBF5}"/>
              </a:ext>
            </a:extLst>
          </p:cNvPr>
          <p:cNvSpPr txBox="1">
            <a:spLocks/>
          </p:cNvSpPr>
          <p:nvPr/>
        </p:nvSpPr>
        <p:spPr bwMode="auto">
          <a:xfrm>
            <a:off x="1173719" y="4059748"/>
            <a:ext cx="3948711" cy="52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rPr>
              <a:t>– [Xe] 6s</a:t>
            </a:r>
            <a:r>
              <a:rPr lang="fr-CA" sz="2700" baseline="30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rPr>
              <a:t>, 4f</a:t>
            </a:r>
            <a:r>
              <a:rPr lang="fr-CA" sz="2700" baseline="30000" dirty="0">
                <a:solidFill>
                  <a:srgbClr val="000000"/>
                </a:solidFill>
                <a:latin typeface="Times New Roman" panose="02020603050405020304" pitchFamily="18" charset="0"/>
                <a:ea typeface="Calibri" panose="020F0502020204030204" pitchFamily="34" charset="0"/>
              </a:rPr>
              <a:t>14</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CA" sz="2700" dirty="0">
                <a:solidFill>
                  <a:srgbClr val="000000"/>
                </a:solidFill>
                <a:latin typeface="Times New Roman" panose="02020603050405020304" pitchFamily="18" charset="0"/>
                <a:ea typeface="Calibri" panose="020F0502020204030204" pitchFamily="34" charset="0"/>
              </a:rPr>
              <a:t>5d</a:t>
            </a:r>
            <a:r>
              <a:rPr lang="fr-CA" sz="2700" baseline="30000" dirty="0">
                <a:solidFill>
                  <a:srgbClr val="000000"/>
                </a:solidFill>
                <a:latin typeface="Times New Roman" panose="02020603050405020304" pitchFamily="18" charset="0"/>
                <a:ea typeface="Calibri" panose="020F0502020204030204" pitchFamily="34" charset="0"/>
              </a:rPr>
              <a:t>10</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6</a:t>
            </a:r>
            <a:r>
              <a:rPr lang="fr-CA" sz="2700" dirty="0">
                <a:solidFill>
                  <a:srgbClr val="000000"/>
                </a:solidFill>
                <a:latin typeface="Times New Roman" panose="02020603050405020304" pitchFamily="18" charset="0"/>
                <a:ea typeface="Calibri" panose="020F0502020204030204" pitchFamily="34" charset="0"/>
              </a:rPr>
              <a:t>p</a:t>
            </a:r>
            <a:r>
              <a:rPr lang="fr-CA" sz="2700" baseline="30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5" name="Content Placeholder 2">
            <a:extLst>
              <a:ext uri="{FF2B5EF4-FFF2-40B4-BE49-F238E27FC236}">
                <a16:creationId xmlns:a16="http://schemas.microsoft.com/office/drawing/2014/main" id="{A034AD43-B4A6-4A30-B236-EA85724D5E4B}"/>
              </a:ext>
            </a:extLst>
          </p:cNvPr>
          <p:cNvSpPr txBox="1">
            <a:spLocks/>
          </p:cNvSpPr>
          <p:nvPr/>
        </p:nvSpPr>
        <p:spPr bwMode="auto">
          <a:xfrm>
            <a:off x="1173719" y="4624016"/>
            <a:ext cx="2655912" cy="52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rPr>
              <a:t>– [Ar] 4s</a:t>
            </a:r>
            <a:r>
              <a:rPr lang="fr-CA" sz="2700" baseline="30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rPr>
              <a:t>,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rPr>
              <a:t>d</a:t>
            </a:r>
            <a:r>
              <a:rPr lang="fr-CA" sz="2700" baseline="30000" dirty="0">
                <a:solidFill>
                  <a:srgbClr val="000000"/>
                </a:solidFill>
                <a:latin typeface="Times New Roman" panose="02020603050405020304" pitchFamily="18" charset="0"/>
                <a:ea typeface="Calibri" panose="020F0502020204030204" pitchFamily="34" charset="0"/>
              </a:rPr>
              <a:t>3</a:t>
            </a:r>
            <a:endPar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7" name="Content Placeholder 2">
            <a:extLst>
              <a:ext uri="{FF2B5EF4-FFF2-40B4-BE49-F238E27FC236}">
                <a16:creationId xmlns:a16="http://schemas.microsoft.com/office/drawing/2014/main" id="{891D5AB6-CBB5-408B-BDEA-A90E6F0A6CA0}"/>
              </a:ext>
            </a:extLst>
          </p:cNvPr>
          <p:cNvSpPr txBox="1">
            <a:spLocks/>
          </p:cNvSpPr>
          <p:nvPr/>
        </p:nvSpPr>
        <p:spPr bwMode="auto">
          <a:xfrm>
            <a:off x="1173719" y="5155003"/>
            <a:ext cx="1973581" cy="52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rPr>
              <a:t>– [Ar]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a:t>
            </a:r>
            <a:r>
              <a:rPr lang="fr-CA" sz="2700" dirty="0">
                <a:solidFill>
                  <a:srgbClr val="000000"/>
                </a:solidFill>
                <a:latin typeface="Times New Roman" panose="02020603050405020304" pitchFamily="18" charset="0"/>
                <a:ea typeface="Calibri" panose="020F0502020204030204" pitchFamily="34" charset="0"/>
              </a:rPr>
              <a:t>d</a:t>
            </a:r>
            <a:r>
              <a:rPr lang="fr-CA" sz="2700" baseline="30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fr-CA" sz="2700" dirty="0">
              <a:solidFill>
                <a:srgbClr val="000000"/>
              </a:solidFill>
              <a:latin typeface="Times New Roman" panose="02020603050405020304" pitchFamily="18" charset="0"/>
              <a:ea typeface="Calibri" panose="020F0502020204030204" pitchFamily="34" charset="0"/>
            </a:endParaRPr>
          </a:p>
        </p:txBody>
      </p:sp>
      <p:sp>
        <p:nvSpPr>
          <p:cNvPr id="39" name="Content Placeholder 2">
            <a:extLst>
              <a:ext uri="{FF2B5EF4-FFF2-40B4-BE49-F238E27FC236}">
                <a16:creationId xmlns:a16="http://schemas.microsoft.com/office/drawing/2014/main" id="{141F0AE0-CF8F-4C2B-B56E-EECEE2FBFB92}"/>
              </a:ext>
            </a:extLst>
          </p:cNvPr>
          <p:cNvSpPr txBox="1">
            <a:spLocks/>
          </p:cNvSpPr>
          <p:nvPr/>
        </p:nvSpPr>
        <p:spPr bwMode="auto">
          <a:xfrm>
            <a:off x="1173719" y="5724639"/>
            <a:ext cx="3231976" cy="52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rPr>
              <a:t>– [Kr] 5s</a:t>
            </a:r>
            <a:r>
              <a:rPr lang="fr-CA" sz="2700" baseline="30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rPr>
              <a:t>, 4d</a:t>
            </a:r>
            <a:r>
              <a:rPr lang="fr-CA" sz="2700" baseline="30000" dirty="0">
                <a:solidFill>
                  <a:srgbClr val="000000"/>
                </a:solidFill>
                <a:latin typeface="Times New Roman" panose="02020603050405020304" pitchFamily="18" charset="0"/>
                <a:ea typeface="Calibri" panose="020F0502020204030204" pitchFamily="34" charset="0"/>
              </a:rPr>
              <a:t>10</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CA" sz="2700" dirty="0">
                <a:solidFill>
                  <a:srgbClr val="000000"/>
                </a:solidFill>
                <a:latin typeface="Times New Roman" panose="02020603050405020304" pitchFamily="18" charset="0"/>
                <a:ea typeface="Calibri" panose="020F0502020204030204" pitchFamily="34" charset="0"/>
              </a:rPr>
              <a:t>5p</a:t>
            </a:r>
            <a:r>
              <a:rPr lang="fr-CA" sz="2700" baseline="30000" dirty="0">
                <a:solidFill>
                  <a:srgbClr val="000000"/>
                </a:solidFill>
                <a:latin typeface="Times New Roman" panose="02020603050405020304" pitchFamily="18" charset="0"/>
                <a:ea typeface="Calibri" panose="020F0502020204030204" pitchFamily="34" charset="0"/>
              </a:rPr>
              <a:t>6</a:t>
            </a:r>
            <a:endPar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465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ppt_x"/>
                                          </p:val>
                                        </p:tav>
                                        <p:tav tm="100000">
                                          <p:val>
                                            <p:strVal val="#ppt_x"/>
                                          </p:val>
                                        </p:tav>
                                      </p:tavLst>
                                    </p:anim>
                                    <p:anim calcmode="lin" valueType="num">
                                      <p:cBhvr additive="base">
                                        <p:cTn id="5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500" fill="hold"/>
                                        <p:tgtEl>
                                          <p:spTgt spid="37"/>
                                        </p:tgtEl>
                                        <p:attrNameLst>
                                          <p:attrName>ppt_x</p:attrName>
                                        </p:attrNameLst>
                                      </p:cBhvr>
                                      <p:tavLst>
                                        <p:tav tm="0">
                                          <p:val>
                                            <p:strVal val="#ppt_x"/>
                                          </p:val>
                                        </p:tav>
                                        <p:tav tm="100000">
                                          <p:val>
                                            <p:strVal val="#ppt_x"/>
                                          </p:val>
                                        </p:tav>
                                      </p:tavLst>
                                    </p:anim>
                                    <p:anim calcmode="lin" valueType="num">
                                      <p:cBhvr additive="base">
                                        <p:cTn id="6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500" fill="hold"/>
                                        <p:tgtEl>
                                          <p:spTgt spid="39"/>
                                        </p:tgtEl>
                                        <p:attrNameLst>
                                          <p:attrName>ppt_x</p:attrName>
                                        </p:attrNameLst>
                                      </p:cBhvr>
                                      <p:tavLst>
                                        <p:tav tm="0">
                                          <p:val>
                                            <p:strVal val="#ppt_x"/>
                                          </p:val>
                                        </p:tav>
                                        <p:tav tm="100000">
                                          <p:val>
                                            <p:strVal val="#ppt_x"/>
                                          </p:val>
                                        </p:tav>
                                      </p:tavLst>
                                    </p:anim>
                                    <p:anim calcmode="lin" valueType="num">
                                      <p:cBhvr additive="base">
                                        <p:cTn id="8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additive="base">
                                        <p:cTn id="85" dur="500" fill="hold"/>
                                        <p:tgtEl>
                                          <p:spTgt spid="12"/>
                                        </p:tgtEl>
                                        <p:attrNameLst>
                                          <p:attrName>ppt_x</p:attrName>
                                        </p:attrNameLst>
                                      </p:cBhvr>
                                      <p:tavLst>
                                        <p:tav tm="0">
                                          <p:val>
                                            <p:strVal val="#ppt_x"/>
                                          </p:val>
                                        </p:tav>
                                        <p:tav tm="100000">
                                          <p:val>
                                            <p:strVal val="#ppt_x"/>
                                          </p:val>
                                        </p:tav>
                                      </p:tavLst>
                                    </p:anim>
                                    <p:anim calcmode="lin" valueType="num">
                                      <p:cBhvr additive="base">
                                        <p:cTn id="8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4" grpId="0"/>
      <p:bldP spid="15" grpId="0"/>
      <p:bldP spid="29" grpId="0"/>
      <p:bldP spid="31" grpId="0"/>
      <p:bldP spid="33" grpId="0"/>
      <p:bldP spid="35" grpId="0"/>
      <p:bldP spid="37" grpId="0"/>
      <p:bldP spid="3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560" y="260648"/>
            <a:ext cx="7882880" cy="535894"/>
          </a:xfrm>
        </p:spPr>
        <p:txBody>
          <a:bodyPr/>
          <a:lstStyle/>
          <a:p>
            <a:pPr algn="ctr"/>
            <a:r>
              <a:rPr lang="en-US" dirty="0" err="1">
                <a:solidFill>
                  <a:srgbClr val="003300"/>
                </a:solidFill>
                <a:latin typeface="Times New Roman" panose="02020603050405020304" pitchFamily="18" charset="0"/>
                <a:cs typeface="Times New Roman" panose="02020603050405020304" pitchFamily="18" charset="0"/>
              </a:rPr>
              <a:t>Récapitulons</a:t>
            </a:r>
            <a:r>
              <a:rPr lang="en-US" dirty="0">
                <a:solidFill>
                  <a:srgbClr val="003300"/>
                </a:solidFill>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id="{ECE0A44A-FFD7-4B43-8FD3-E0E3F676C95E}"/>
              </a:ext>
            </a:extLst>
          </p:cNvPr>
          <p:cNvPicPr>
            <a:picLocks noChangeAspect="1"/>
          </p:cNvPicPr>
          <p:nvPr/>
        </p:nvPicPr>
        <p:blipFill>
          <a:blip r:embed="rId2"/>
          <a:stretch>
            <a:fillRect/>
          </a:stretch>
        </p:blipFill>
        <p:spPr>
          <a:xfrm>
            <a:off x="17748" y="3168721"/>
            <a:ext cx="9108504" cy="3715310"/>
          </a:xfrm>
          <a:prstGeom prst="rect">
            <a:avLst/>
          </a:prstGeom>
          <a:ln>
            <a:solidFill>
              <a:srgbClr val="003300"/>
            </a:solidFill>
          </a:ln>
        </p:spPr>
      </p:pic>
      <p:sp>
        <p:nvSpPr>
          <p:cNvPr id="4" name="Rectangle 3">
            <a:extLst>
              <a:ext uri="{FF2B5EF4-FFF2-40B4-BE49-F238E27FC236}">
                <a16:creationId xmlns:a16="http://schemas.microsoft.com/office/drawing/2014/main" id="{406D159C-F930-4E0C-9F93-9FB02E545E46}"/>
              </a:ext>
            </a:extLst>
          </p:cNvPr>
          <p:cNvSpPr/>
          <p:nvPr/>
        </p:nvSpPr>
        <p:spPr>
          <a:xfrm>
            <a:off x="6035406" y="404663"/>
            <a:ext cx="3073098" cy="265011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pic>
        <p:nvPicPr>
          <p:cNvPr id="5" name="Picture 4">
            <a:extLst>
              <a:ext uri="{FF2B5EF4-FFF2-40B4-BE49-F238E27FC236}">
                <a16:creationId xmlns:a16="http://schemas.microsoft.com/office/drawing/2014/main" id="{87D4ACA6-7C56-45C2-94F9-4FF9C51AA02F}"/>
              </a:ext>
            </a:extLst>
          </p:cNvPr>
          <p:cNvPicPr>
            <a:picLocks noChangeAspect="1"/>
          </p:cNvPicPr>
          <p:nvPr/>
        </p:nvPicPr>
        <p:blipFill>
          <a:blip r:embed="rId3"/>
          <a:stretch>
            <a:fillRect/>
          </a:stretch>
        </p:blipFill>
        <p:spPr>
          <a:xfrm>
            <a:off x="6156176" y="404664"/>
            <a:ext cx="2880320" cy="2559660"/>
          </a:xfrm>
          <a:prstGeom prst="rect">
            <a:avLst/>
          </a:prstGeom>
        </p:spPr>
      </p:pic>
      <p:sp>
        <p:nvSpPr>
          <p:cNvPr id="7" name="Rectangle 6">
            <a:extLst>
              <a:ext uri="{FF2B5EF4-FFF2-40B4-BE49-F238E27FC236}">
                <a16:creationId xmlns:a16="http://schemas.microsoft.com/office/drawing/2014/main" id="{1042CDDE-04C9-42B7-9A93-A14B4FBD9E7D}"/>
              </a:ext>
            </a:extLst>
          </p:cNvPr>
          <p:cNvSpPr/>
          <p:nvPr/>
        </p:nvSpPr>
        <p:spPr>
          <a:xfrm>
            <a:off x="42852" y="876188"/>
            <a:ext cx="2879186"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8" name="Content Placeholder 2">
            <a:extLst>
              <a:ext uri="{FF2B5EF4-FFF2-40B4-BE49-F238E27FC236}">
                <a16:creationId xmlns:a16="http://schemas.microsoft.com/office/drawing/2014/main" id="{600C577E-F6AA-42C7-B254-2B9F3BA8B66E}"/>
              </a:ext>
            </a:extLst>
          </p:cNvPr>
          <p:cNvSpPr txBox="1">
            <a:spLocks/>
          </p:cNvSpPr>
          <p:nvPr/>
        </p:nvSpPr>
        <p:spPr bwMode="auto">
          <a:xfrm>
            <a:off x="3200709" y="1546882"/>
            <a:ext cx="593812"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100" kern="0" dirty="0">
                <a:solidFill>
                  <a:srgbClr val="000000"/>
                </a:solidFill>
                <a:latin typeface="Times New Roman" panose="02020603050405020304" pitchFamily="18" charset="0"/>
                <a:cs typeface="Times New Roman" panose="02020603050405020304" pitchFamily="18" charset="0"/>
              </a:rPr>
              <a:t>O</a:t>
            </a:r>
            <a:endParaRPr lang="en-US" sz="2100" kern="0" dirty="0">
              <a:solidFill>
                <a:srgbClr val="000000"/>
              </a:solidFill>
            </a:endParaRPr>
          </a:p>
        </p:txBody>
      </p:sp>
      <p:sp>
        <p:nvSpPr>
          <p:cNvPr id="9" name="Oval 8">
            <a:extLst>
              <a:ext uri="{FF2B5EF4-FFF2-40B4-BE49-F238E27FC236}">
                <a16:creationId xmlns:a16="http://schemas.microsoft.com/office/drawing/2014/main" id="{C1B9B3CB-FA47-4C7E-8A0E-1FC789C8EC76}"/>
              </a:ext>
            </a:extLst>
          </p:cNvPr>
          <p:cNvSpPr/>
          <p:nvPr/>
        </p:nvSpPr>
        <p:spPr>
          <a:xfrm>
            <a:off x="3118686" y="1383977"/>
            <a:ext cx="757858" cy="7578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8D279AC-97B8-4E19-B5A4-E5D798F675D3}"/>
              </a:ext>
            </a:extLst>
          </p:cNvPr>
          <p:cNvSpPr/>
          <p:nvPr/>
        </p:nvSpPr>
        <p:spPr>
          <a:xfrm>
            <a:off x="3328657" y="1280125"/>
            <a:ext cx="144016" cy="144016"/>
          </a:xfrm>
          <a:prstGeom prst="ellipse">
            <a:avLst/>
          </a:prstGeom>
          <a:solidFill>
            <a:srgbClr val="FFFFFF"/>
          </a:solidFill>
          <a:ln>
            <a:solidFill>
              <a:srgbClr val="C00000"/>
            </a:solidFill>
          </a:ln>
          <a:effectLst>
            <a:glow rad="101600">
              <a:srgbClr val="C0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0EE0F24-34A3-4047-8C66-370C644E80DF}"/>
              </a:ext>
            </a:extLst>
          </p:cNvPr>
          <p:cNvSpPr/>
          <p:nvPr/>
        </p:nvSpPr>
        <p:spPr>
          <a:xfrm>
            <a:off x="3508677" y="1280125"/>
            <a:ext cx="144016" cy="144016"/>
          </a:xfrm>
          <a:prstGeom prst="ellipse">
            <a:avLst/>
          </a:prstGeom>
          <a:solidFill>
            <a:srgbClr val="FFFFFF"/>
          </a:solidFill>
          <a:ln>
            <a:solidFill>
              <a:srgbClr val="C00000"/>
            </a:solidFill>
          </a:ln>
          <a:effectLst>
            <a:glow rad="101600">
              <a:srgbClr val="C0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0CAA64F-88B9-4B97-922F-254086BE17E5}"/>
              </a:ext>
            </a:extLst>
          </p:cNvPr>
          <p:cNvSpPr/>
          <p:nvPr/>
        </p:nvSpPr>
        <p:spPr>
          <a:xfrm>
            <a:off x="2870803" y="1136094"/>
            <a:ext cx="1253624" cy="1253624"/>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A762A66-309F-4ACC-9C72-3A53CA03C5AE}"/>
              </a:ext>
            </a:extLst>
          </p:cNvPr>
          <p:cNvSpPr/>
          <p:nvPr/>
        </p:nvSpPr>
        <p:spPr>
          <a:xfrm>
            <a:off x="3328657" y="1045212"/>
            <a:ext cx="144016" cy="144016"/>
          </a:xfrm>
          <a:prstGeom prst="ellipse">
            <a:avLst/>
          </a:prstGeom>
          <a:solidFill>
            <a:srgbClr val="FFFFFF"/>
          </a:solidFill>
          <a:ln>
            <a:solidFill>
              <a:srgbClr val="003300"/>
            </a:solidFill>
          </a:ln>
          <a:effectLst>
            <a:glow rad="101600">
              <a:srgbClr val="0033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C15BFBB-A45C-4948-A76A-25297EB5A1B5}"/>
              </a:ext>
            </a:extLst>
          </p:cNvPr>
          <p:cNvSpPr/>
          <p:nvPr/>
        </p:nvSpPr>
        <p:spPr>
          <a:xfrm>
            <a:off x="3508677" y="1045212"/>
            <a:ext cx="144016" cy="144016"/>
          </a:xfrm>
          <a:prstGeom prst="ellipse">
            <a:avLst/>
          </a:prstGeom>
          <a:solidFill>
            <a:srgbClr val="FFFFFF"/>
          </a:solidFill>
          <a:ln>
            <a:solidFill>
              <a:srgbClr val="003300"/>
            </a:solidFill>
          </a:ln>
          <a:effectLst>
            <a:glow rad="101600">
              <a:srgbClr val="0033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F20D5A4-5C4E-43D2-80E9-E5586B105B60}"/>
              </a:ext>
            </a:extLst>
          </p:cNvPr>
          <p:cNvSpPr/>
          <p:nvPr/>
        </p:nvSpPr>
        <p:spPr>
          <a:xfrm>
            <a:off x="3508657" y="2320136"/>
            <a:ext cx="144016" cy="144016"/>
          </a:xfrm>
          <a:prstGeom prst="ellipse">
            <a:avLst/>
          </a:prstGeom>
          <a:solidFill>
            <a:srgbClr val="FFFFFF"/>
          </a:solidFill>
          <a:ln>
            <a:solidFill>
              <a:srgbClr val="003300"/>
            </a:solidFill>
          </a:ln>
          <a:effectLst>
            <a:glow rad="101600">
              <a:srgbClr val="0033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BBF9C8F-8B80-4D5D-A395-532A4203EB91}"/>
              </a:ext>
            </a:extLst>
          </p:cNvPr>
          <p:cNvSpPr/>
          <p:nvPr/>
        </p:nvSpPr>
        <p:spPr>
          <a:xfrm>
            <a:off x="2799489" y="1728945"/>
            <a:ext cx="144016" cy="144016"/>
          </a:xfrm>
          <a:prstGeom prst="ellipse">
            <a:avLst/>
          </a:prstGeom>
          <a:solidFill>
            <a:srgbClr val="FFFFFF"/>
          </a:solidFill>
          <a:ln>
            <a:solidFill>
              <a:srgbClr val="003300"/>
            </a:solidFill>
          </a:ln>
          <a:effectLst>
            <a:glow rad="101600">
              <a:srgbClr val="0033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39827E4-5CE6-47C6-ACF2-B1235087A15F}"/>
              </a:ext>
            </a:extLst>
          </p:cNvPr>
          <p:cNvSpPr/>
          <p:nvPr/>
        </p:nvSpPr>
        <p:spPr>
          <a:xfrm>
            <a:off x="4018547" y="1728945"/>
            <a:ext cx="144016" cy="144016"/>
          </a:xfrm>
          <a:prstGeom prst="ellipse">
            <a:avLst/>
          </a:prstGeom>
          <a:solidFill>
            <a:srgbClr val="FFFFFF"/>
          </a:solidFill>
          <a:ln>
            <a:solidFill>
              <a:srgbClr val="003300"/>
            </a:solidFill>
          </a:ln>
          <a:effectLst>
            <a:glow rad="101600">
              <a:srgbClr val="0033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77BDAE4-0B90-4F5D-B327-6D92D6010707}"/>
              </a:ext>
            </a:extLst>
          </p:cNvPr>
          <p:cNvSpPr/>
          <p:nvPr/>
        </p:nvSpPr>
        <p:spPr>
          <a:xfrm>
            <a:off x="4018547" y="1547414"/>
            <a:ext cx="144016" cy="144016"/>
          </a:xfrm>
          <a:prstGeom prst="ellipse">
            <a:avLst/>
          </a:prstGeom>
          <a:solidFill>
            <a:srgbClr val="FFFFFF"/>
          </a:solidFill>
          <a:ln>
            <a:solidFill>
              <a:srgbClr val="003300"/>
            </a:solidFill>
          </a:ln>
          <a:effectLst>
            <a:glow rad="101600">
              <a:srgbClr val="0033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6F13F67E-1861-4A95-B88A-B5878F2E2A42}"/>
              </a:ext>
            </a:extLst>
          </p:cNvPr>
          <p:cNvSpPr txBox="1">
            <a:spLocks/>
          </p:cNvSpPr>
          <p:nvPr/>
        </p:nvSpPr>
        <p:spPr bwMode="auto">
          <a:xfrm>
            <a:off x="8588" y="825688"/>
            <a:ext cx="3058568" cy="213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spcBef>
                <a:spcPts val="0"/>
              </a:spcBef>
              <a:buFontTx/>
              <a:buNone/>
            </a:pPr>
            <a:r>
              <a:rPr lang="fr-FR" sz="2700" kern="0" dirty="0">
                <a:solidFill>
                  <a:srgbClr val="000000"/>
                </a:solidFill>
                <a:latin typeface="Times New Roman" panose="02020603050405020304" pitchFamily="18" charset="0"/>
                <a:cs typeface="Times New Roman" panose="02020603050405020304" pitchFamily="18" charset="0"/>
              </a:rPr>
              <a:t>La notation de cœur peut être utilisée pour exprimer la configuration électronique.</a:t>
            </a:r>
          </a:p>
        </p:txBody>
      </p:sp>
      <p:sp>
        <p:nvSpPr>
          <p:cNvPr id="20" name="Content Placeholder 2">
            <a:extLst>
              <a:ext uri="{FF2B5EF4-FFF2-40B4-BE49-F238E27FC236}">
                <a16:creationId xmlns:a16="http://schemas.microsoft.com/office/drawing/2014/main" id="{CEC5AE38-873D-4F2D-8F40-DCA2EC84CA8F}"/>
              </a:ext>
            </a:extLst>
          </p:cNvPr>
          <p:cNvSpPr txBox="1">
            <a:spLocks/>
          </p:cNvSpPr>
          <p:nvPr/>
        </p:nvSpPr>
        <p:spPr bwMode="auto">
          <a:xfrm>
            <a:off x="2161113" y="2480600"/>
            <a:ext cx="2623119" cy="68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CA" sz="2700" dirty="0">
                <a:solidFill>
                  <a:srgbClr val="000000"/>
                </a:solidFill>
                <a:latin typeface="Times New Roman" panose="02020603050405020304" pitchFamily="18" charset="0"/>
                <a:ea typeface="Calibri" panose="020F0502020204030204" pitchFamily="34" charset="0"/>
              </a:rPr>
              <a:t>O – [He] 2s</a:t>
            </a:r>
            <a:r>
              <a:rPr lang="fr-CA" sz="2700" baseline="30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rPr>
              <a:t>, 2p</a:t>
            </a:r>
            <a:r>
              <a:rPr lang="fr-CA" sz="2700" baseline="30000" dirty="0">
                <a:solidFill>
                  <a:srgbClr val="000000"/>
                </a:solidFill>
                <a:latin typeface="Times New Roman" panose="02020603050405020304" pitchFamily="18" charset="0"/>
                <a:ea typeface="Calibri" panose="020F0502020204030204" pitchFamily="34" charset="0"/>
              </a:rPr>
              <a:t>4 </a:t>
            </a:r>
          </a:p>
        </p:txBody>
      </p:sp>
      <p:sp>
        <p:nvSpPr>
          <p:cNvPr id="21" name="Content Placeholder 2">
            <a:extLst>
              <a:ext uri="{FF2B5EF4-FFF2-40B4-BE49-F238E27FC236}">
                <a16:creationId xmlns:a16="http://schemas.microsoft.com/office/drawing/2014/main" id="{918C6700-3DA3-4F35-BB08-27C62B6EA8CB}"/>
              </a:ext>
            </a:extLst>
          </p:cNvPr>
          <p:cNvSpPr txBox="1">
            <a:spLocks/>
          </p:cNvSpPr>
          <p:nvPr/>
        </p:nvSpPr>
        <p:spPr bwMode="auto">
          <a:xfrm>
            <a:off x="4195931" y="1028302"/>
            <a:ext cx="1905321" cy="75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nSpc>
                <a:spcPct val="107000"/>
              </a:lnSpc>
              <a:spcBef>
                <a:spcPts val="0"/>
              </a:spcBef>
              <a:spcAft>
                <a:spcPts val="800"/>
              </a:spcAft>
              <a:buNone/>
            </a:pPr>
            <a:r>
              <a:rPr lang="fr-CA" sz="2100" dirty="0">
                <a:solidFill>
                  <a:srgbClr val="000000"/>
                </a:solidFill>
                <a:latin typeface="Times New Roman" panose="02020603050405020304" pitchFamily="18" charset="0"/>
                <a:ea typeface="Calibri" panose="020F0502020204030204" pitchFamily="34" charset="0"/>
              </a:rPr>
              <a:t>électrons de valence</a:t>
            </a:r>
          </a:p>
        </p:txBody>
      </p:sp>
      <p:sp>
        <p:nvSpPr>
          <p:cNvPr id="22" name="Oval 21">
            <a:extLst>
              <a:ext uri="{FF2B5EF4-FFF2-40B4-BE49-F238E27FC236}">
                <a16:creationId xmlns:a16="http://schemas.microsoft.com/office/drawing/2014/main" id="{F2FAF89C-9E22-40D8-80F5-CB2A2E311C0A}"/>
              </a:ext>
            </a:extLst>
          </p:cNvPr>
          <p:cNvSpPr/>
          <p:nvPr/>
        </p:nvSpPr>
        <p:spPr>
          <a:xfrm>
            <a:off x="5451314" y="1560935"/>
            <a:ext cx="144016" cy="144016"/>
          </a:xfrm>
          <a:prstGeom prst="ellipse">
            <a:avLst/>
          </a:prstGeom>
          <a:solidFill>
            <a:srgbClr val="FFFFFF"/>
          </a:solidFill>
          <a:ln>
            <a:solidFill>
              <a:srgbClr val="003300"/>
            </a:solidFill>
          </a:ln>
          <a:effectLst>
            <a:glow rad="101600">
              <a:srgbClr val="0033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D93BEFBB-24EF-401C-85CA-B7F3543AF1DB}"/>
              </a:ext>
            </a:extLst>
          </p:cNvPr>
          <p:cNvSpPr txBox="1">
            <a:spLocks/>
          </p:cNvSpPr>
          <p:nvPr/>
        </p:nvSpPr>
        <p:spPr bwMode="auto">
          <a:xfrm>
            <a:off x="4195931" y="1704951"/>
            <a:ext cx="1905321" cy="75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nSpc>
                <a:spcPct val="107000"/>
              </a:lnSpc>
              <a:spcBef>
                <a:spcPts val="0"/>
              </a:spcBef>
              <a:spcAft>
                <a:spcPts val="800"/>
              </a:spcAft>
              <a:buNone/>
            </a:pPr>
            <a:r>
              <a:rPr lang="fr-CA" sz="2100" dirty="0">
                <a:solidFill>
                  <a:srgbClr val="000000"/>
                </a:solidFill>
                <a:latin typeface="Times New Roman" panose="02020603050405020304" pitchFamily="18" charset="0"/>
                <a:ea typeface="Calibri" panose="020F0502020204030204" pitchFamily="34" charset="0"/>
              </a:rPr>
              <a:t>électrons de </a:t>
            </a:r>
            <a:r>
              <a:rPr lang="fr-CA" sz="2100" dirty="0" err="1">
                <a:solidFill>
                  <a:srgbClr val="000000"/>
                </a:solidFill>
                <a:latin typeface="Times New Roman" panose="02020603050405020304" pitchFamily="18" charset="0"/>
                <a:ea typeface="Calibri" panose="020F0502020204030204" pitchFamily="34" charset="0"/>
              </a:rPr>
              <a:t>coeur</a:t>
            </a:r>
            <a:endParaRPr lang="fr-CA" sz="2100" dirty="0">
              <a:solidFill>
                <a:srgbClr val="000000"/>
              </a:solidFill>
              <a:latin typeface="Times New Roman" panose="02020603050405020304" pitchFamily="18" charset="0"/>
              <a:ea typeface="Calibri" panose="020F0502020204030204" pitchFamily="34" charset="0"/>
            </a:endParaRPr>
          </a:p>
        </p:txBody>
      </p:sp>
      <p:sp>
        <p:nvSpPr>
          <p:cNvPr id="24" name="Oval 23">
            <a:extLst>
              <a:ext uri="{FF2B5EF4-FFF2-40B4-BE49-F238E27FC236}">
                <a16:creationId xmlns:a16="http://schemas.microsoft.com/office/drawing/2014/main" id="{B8595028-17D2-4E90-9BDD-983E31866762}"/>
              </a:ext>
            </a:extLst>
          </p:cNvPr>
          <p:cNvSpPr/>
          <p:nvPr/>
        </p:nvSpPr>
        <p:spPr>
          <a:xfrm>
            <a:off x="5451314" y="2245702"/>
            <a:ext cx="144016" cy="144016"/>
          </a:xfrm>
          <a:prstGeom prst="ellipse">
            <a:avLst/>
          </a:prstGeom>
          <a:solidFill>
            <a:srgbClr val="FFFFFF"/>
          </a:solidFill>
          <a:ln>
            <a:solidFill>
              <a:srgbClr val="C00000"/>
            </a:solidFill>
          </a:ln>
          <a:effectLst>
            <a:glow rad="101600">
              <a:srgbClr val="C0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6399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8E93E9D1-EC61-4662-AC74-F7A18D0C08B9}"/>
              </a:ext>
            </a:extLst>
          </p:cNvPr>
          <p:cNvSpPr/>
          <p:nvPr/>
        </p:nvSpPr>
        <p:spPr>
          <a:xfrm>
            <a:off x="3256122" y="6025391"/>
            <a:ext cx="1800200"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50" name="Content Placeholder 2">
            <a:extLst>
              <a:ext uri="{FF2B5EF4-FFF2-40B4-BE49-F238E27FC236}">
                <a16:creationId xmlns:a16="http://schemas.microsoft.com/office/drawing/2014/main" id="{B646E31E-B273-458F-94F5-CE809CB685A9}"/>
              </a:ext>
            </a:extLst>
          </p:cNvPr>
          <p:cNvSpPr txBox="1">
            <a:spLocks/>
          </p:cNvSpPr>
          <p:nvPr/>
        </p:nvSpPr>
        <p:spPr bwMode="auto">
          <a:xfrm>
            <a:off x="-15881" y="5168408"/>
            <a:ext cx="9052825" cy="171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Les couches électrons représentent où les électrons peuvent se trouver, mais en réalité ce ne sont pas des lignes, mais plutôt des régions qui s’appellent des orbitales où un électron peut se trouver</a:t>
            </a: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a:t>
            </a:r>
            <a:r>
              <a:rPr lang="en-US" dirty="0" err="1">
                <a:solidFill>
                  <a:srgbClr val="003300"/>
                </a:solidFill>
                <a:latin typeface="Times New Roman" panose="02020603050405020304" pitchFamily="18" charset="0"/>
                <a:cs typeface="Times New Roman" panose="02020603050405020304" pitchFamily="18" charset="0"/>
              </a:rPr>
              <a:t>spectres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d’émission</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73" name="Content Placeholder 2">
            <a:extLst>
              <a:ext uri="{FF2B5EF4-FFF2-40B4-BE49-F238E27FC236}">
                <a16:creationId xmlns:a16="http://schemas.microsoft.com/office/drawing/2014/main" id="{331F5757-99AF-416E-9839-FF9CC0A62FBE}"/>
              </a:ext>
            </a:extLst>
          </p:cNvPr>
          <p:cNvSpPr txBox="1">
            <a:spLocks/>
          </p:cNvSpPr>
          <p:nvPr/>
        </p:nvSpPr>
        <p:spPr bwMode="auto">
          <a:xfrm>
            <a:off x="271868" y="1105769"/>
            <a:ext cx="6048672"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Ex. – le </a:t>
            </a:r>
            <a:r>
              <a:rPr lang="en-US" sz="2700" kern="0" dirty="0" err="1">
                <a:solidFill>
                  <a:srgbClr val="000000"/>
                </a:solidFill>
                <a:latin typeface="Times New Roman" panose="02020603050405020304" pitchFamily="18" charset="0"/>
                <a:cs typeface="Times New Roman" panose="02020603050405020304" pitchFamily="18" charset="0"/>
              </a:rPr>
              <a:t>spectre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d’émission</a:t>
            </a:r>
            <a:r>
              <a:rPr lang="en-US" sz="2700" kern="0" dirty="0">
                <a:solidFill>
                  <a:srgbClr val="000000"/>
                </a:solidFill>
                <a:latin typeface="Times New Roman" panose="02020603050405020304" pitchFamily="18" charset="0"/>
                <a:cs typeface="Times New Roman" panose="02020603050405020304" pitchFamily="18" charset="0"/>
              </a:rPr>
              <a:t> de </a:t>
            </a:r>
            <a:r>
              <a:rPr lang="en-US" sz="2700" kern="0" dirty="0" err="1">
                <a:solidFill>
                  <a:srgbClr val="000000"/>
                </a:solidFill>
                <a:latin typeface="Times New Roman" panose="02020603050405020304" pitchFamily="18" charset="0"/>
                <a:cs typeface="Times New Roman" panose="02020603050405020304" pitchFamily="18" charset="0"/>
              </a:rPr>
              <a:t>l’hydrogène</a:t>
            </a:r>
            <a:endParaRPr lang="en-US" sz="2700" kern="0" dirty="0">
              <a:solidFill>
                <a:srgbClr val="00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F3B791E-1C72-4151-B924-FF08320EBC21}"/>
              </a:ext>
            </a:extLst>
          </p:cNvPr>
          <p:cNvPicPr>
            <a:picLocks noChangeAspect="1"/>
          </p:cNvPicPr>
          <p:nvPr/>
        </p:nvPicPr>
        <p:blipFill>
          <a:blip r:embed="rId2"/>
          <a:stretch>
            <a:fillRect/>
          </a:stretch>
        </p:blipFill>
        <p:spPr>
          <a:xfrm>
            <a:off x="271869" y="1624634"/>
            <a:ext cx="6178826" cy="817407"/>
          </a:xfrm>
          <a:prstGeom prst="rect">
            <a:avLst/>
          </a:prstGeom>
          <a:ln>
            <a:solidFill>
              <a:srgbClr val="003300"/>
            </a:solidFill>
          </a:ln>
        </p:spPr>
      </p:pic>
      <p:pic>
        <p:nvPicPr>
          <p:cNvPr id="7" name="Picture 6">
            <a:extLst>
              <a:ext uri="{FF2B5EF4-FFF2-40B4-BE49-F238E27FC236}">
                <a16:creationId xmlns:a16="http://schemas.microsoft.com/office/drawing/2014/main" id="{CADD3C35-54F9-443A-86E3-0F6BB1DD5D25}"/>
              </a:ext>
            </a:extLst>
          </p:cNvPr>
          <p:cNvPicPr>
            <a:picLocks noChangeAspect="1"/>
          </p:cNvPicPr>
          <p:nvPr/>
        </p:nvPicPr>
        <p:blipFill>
          <a:blip r:embed="rId3"/>
          <a:stretch>
            <a:fillRect/>
          </a:stretch>
        </p:blipFill>
        <p:spPr>
          <a:xfrm>
            <a:off x="271869" y="3622574"/>
            <a:ext cx="6178826" cy="810971"/>
          </a:xfrm>
          <a:prstGeom prst="rect">
            <a:avLst/>
          </a:prstGeom>
          <a:ln>
            <a:solidFill>
              <a:srgbClr val="003300"/>
            </a:solidFill>
          </a:ln>
        </p:spPr>
      </p:pic>
      <p:sp>
        <p:nvSpPr>
          <p:cNvPr id="78" name="Content Placeholder 2">
            <a:extLst>
              <a:ext uri="{FF2B5EF4-FFF2-40B4-BE49-F238E27FC236}">
                <a16:creationId xmlns:a16="http://schemas.microsoft.com/office/drawing/2014/main" id="{35095F67-3A60-4F54-99FE-E2043C5067C7}"/>
              </a:ext>
            </a:extLst>
          </p:cNvPr>
          <p:cNvSpPr txBox="1">
            <a:spLocks/>
          </p:cNvSpPr>
          <p:nvPr/>
        </p:nvSpPr>
        <p:spPr bwMode="auto">
          <a:xfrm>
            <a:off x="271868" y="3044144"/>
            <a:ext cx="576064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Ex. – le </a:t>
            </a:r>
            <a:r>
              <a:rPr lang="en-US" sz="2700" kern="0" dirty="0" err="1">
                <a:solidFill>
                  <a:srgbClr val="000000"/>
                </a:solidFill>
                <a:latin typeface="Times New Roman" panose="02020603050405020304" pitchFamily="18" charset="0"/>
                <a:cs typeface="Times New Roman" panose="02020603050405020304" pitchFamily="18" charset="0"/>
              </a:rPr>
              <a:t>spectre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d’émission</a:t>
            </a:r>
            <a:r>
              <a:rPr lang="en-US" sz="2700" kern="0" dirty="0">
                <a:solidFill>
                  <a:srgbClr val="000000"/>
                </a:solidFill>
                <a:latin typeface="Times New Roman" panose="02020603050405020304" pitchFamily="18" charset="0"/>
                <a:cs typeface="Times New Roman" panose="02020603050405020304" pitchFamily="18" charset="0"/>
              </a:rPr>
              <a:t> du </a:t>
            </a:r>
            <a:r>
              <a:rPr lang="en-US" sz="2700" kern="0" dirty="0" err="1">
                <a:solidFill>
                  <a:srgbClr val="000000"/>
                </a:solidFill>
                <a:latin typeface="Times New Roman" panose="02020603050405020304" pitchFamily="18" charset="0"/>
                <a:cs typeface="Times New Roman" panose="02020603050405020304" pitchFamily="18" charset="0"/>
              </a:rPr>
              <a:t>fer</a:t>
            </a: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21AD717F-CE48-4EE1-A277-2ED8DE215E84}"/>
              </a:ext>
            </a:extLst>
          </p:cNvPr>
          <p:cNvSpPr txBox="1">
            <a:spLocks/>
          </p:cNvSpPr>
          <p:nvPr/>
        </p:nvSpPr>
        <p:spPr bwMode="auto">
          <a:xfrm>
            <a:off x="7649682" y="3928893"/>
            <a:ext cx="593812"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100" kern="0" dirty="0">
                <a:solidFill>
                  <a:srgbClr val="000000"/>
                </a:solidFill>
                <a:latin typeface="Times New Roman" panose="02020603050405020304" pitchFamily="18" charset="0"/>
                <a:cs typeface="Times New Roman" panose="02020603050405020304" pitchFamily="18" charset="0"/>
              </a:rPr>
              <a:t>Fe</a:t>
            </a:r>
            <a:endParaRPr lang="en-US" sz="2100" kern="0" dirty="0">
              <a:solidFill>
                <a:srgbClr val="000000"/>
              </a:solidFill>
            </a:endParaRPr>
          </a:p>
        </p:txBody>
      </p:sp>
      <p:sp>
        <p:nvSpPr>
          <p:cNvPr id="11" name="Oval 10">
            <a:extLst>
              <a:ext uri="{FF2B5EF4-FFF2-40B4-BE49-F238E27FC236}">
                <a16:creationId xmlns:a16="http://schemas.microsoft.com/office/drawing/2014/main" id="{612F9653-C4D9-438E-9713-6AB739A7B8D1}"/>
              </a:ext>
            </a:extLst>
          </p:cNvPr>
          <p:cNvSpPr/>
          <p:nvPr/>
        </p:nvSpPr>
        <p:spPr>
          <a:xfrm>
            <a:off x="7567659" y="3765988"/>
            <a:ext cx="757858" cy="7578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5B893E9-E325-485C-BD3B-C69834D7A516}"/>
              </a:ext>
            </a:extLst>
          </p:cNvPr>
          <p:cNvSpPr/>
          <p:nvPr/>
        </p:nvSpPr>
        <p:spPr>
          <a:xfrm>
            <a:off x="7777630" y="3662136"/>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14AF49-63B5-4116-A47D-99E85C65793D}"/>
              </a:ext>
            </a:extLst>
          </p:cNvPr>
          <p:cNvSpPr/>
          <p:nvPr/>
        </p:nvSpPr>
        <p:spPr>
          <a:xfrm>
            <a:off x="7957650" y="3662136"/>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B234D7-8DEF-4701-BEB3-5D6F6A7B1D48}"/>
              </a:ext>
            </a:extLst>
          </p:cNvPr>
          <p:cNvSpPr/>
          <p:nvPr/>
        </p:nvSpPr>
        <p:spPr>
          <a:xfrm>
            <a:off x="7319776" y="3518105"/>
            <a:ext cx="1253624" cy="1253624"/>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7EF6F9C-463E-46E5-966A-9B9F27534A53}"/>
              </a:ext>
            </a:extLst>
          </p:cNvPr>
          <p:cNvSpPr/>
          <p:nvPr/>
        </p:nvSpPr>
        <p:spPr>
          <a:xfrm>
            <a:off x="7075374" y="3273703"/>
            <a:ext cx="1742428" cy="174242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2CF41A4-6600-4950-8826-9F8F21566801}"/>
              </a:ext>
            </a:extLst>
          </p:cNvPr>
          <p:cNvSpPr/>
          <p:nvPr/>
        </p:nvSpPr>
        <p:spPr>
          <a:xfrm>
            <a:off x="7777630" y="3427223"/>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3023FEA-55EB-43F5-927A-CDD0DCF5FB07}"/>
              </a:ext>
            </a:extLst>
          </p:cNvPr>
          <p:cNvSpPr/>
          <p:nvPr/>
        </p:nvSpPr>
        <p:spPr>
          <a:xfrm>
            <a:off x="7957650" y="3427223"/>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AA3A419-343B-44BC-B053-31C76B791E09}"/>
              </a:ext>
            </a:extLst>
          </p:cNvPr>
          <p:cNvSpPr/>
          <p:nvPr/>
        </p:nvSpPr>
        <p:spPr>
          <a:xfrm>
            <a:off x="7777610" y="3184334"/>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8F41D51-509A-4F36-83C7-CDF487DCC344}"/>
              </a:ext>
            </a:extLst>
          </p:cNvPr>
          <p:cNvSpPr/>
          <p:nvPr/>
        </p:nvSpPr>
        <p:spPr>
          <a:xfrm>
            <a:off x="7957630" y="3184334"/>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AE9F8C-F350-4CDC-8811-C4039FACD64D}"/>
              </a:ext>
            </a:extLst>
          </p:cNvPr>
          <p:cNvSpPr/>
          <p:nvPr/>
        </p:nvSpPr>
        <p:spPr>
          <a:xfrm>
            <a:off x="8376163" y="4799109"/>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1FA699B-119E-4F13-92CF-943408F39707}"/>
              </a:ext>
            </a:extLst>
          </p:cNvPr>
          <p:cNvSpPr/>
          <p:nvPr/>
        </p:nvSpPr>
        <p:spPr>
          <a:xfrm>
            <a:off x="8500970" y="4665228"/>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9B0E574-1470-4AC3-BBCF-3C3A1B4EC881}"/>
              </a:ext>
            </a:extLst>
          </p:cNvPr>
          <p:cNvSpPr/>
          <p:nvPr/>
        </p:nvSpPr>
        <p:spPr>
          <a:xfrm>
            <a:off x="7777610" y="4702147"/>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D61FD8C-9207-401E-A934-BC7C890B831C}"/>
              </a:ext>
            </a:extLst>
          </p:cNvPr>
          <p:cNvSpPr/>
          <p:nvPr/>
        </p:nvSpPr>
        <p:spPr>
          <a:xfrm>
            <a:off x="7957630" y="4702147"/>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B74D8D4-F867-46AC-8572-536493D09D07}"/>
              </a:ext>
            </a:extLst>
          </p:cNvPr>
          <p:cNvSpPr/>
          <p:nvPr/>
        </p:nvSpPr>
        <p:spPr>
          <a:xfrm>
            <a:off x="7248462" y="4110956"/>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92CEB18-2203-44C3-B6D6-B6F8B8219063}"/>
              </a:ext>
            </a:extLst>
          </p:cNvPr>
          <p:cNvSpPr/>
          <p:nvPr/>
        </p:nvSpPr>
        <p:spPr>
          <a:xfrm>
            <a:off x="7248462" y="3929425"/>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C9C741A-7DFB-4C2D-AB62-67E3BB7807D0}"/>
              </a:ext>
            </a:extLst>
          </p:cNvPr>
          <p:cNvSpPr/>
          <p:nvPr/>
        </p:nvSpPr>
        <p:spPr>
          <a:xfrm>
            <a:off x="8467520" y="4110956"/>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B134A08-73A2-46C5-898A-299B87688FAB}"/>
              </a:ext>
            </a:extLst>
          </p:cNvPr>
          <p:cNvSpPr/>
          <p:nvPr/>
        </p:nvSpPr>
        <p:spPr>
          <a:xfrm>
            <a:off x="8467520" y="3929425"/>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1A6377A9-1814-4B63-A19A-F580D11078BF}"/>
              </a:ext>
            </a:extLst>
          </p:cNvPr>
          <p:cNvSpPr/>
          <p:nvPr/>
        </p:nvSpPr>
        <p:spPr>
          <a:xfrm>
            <a:off x="8739962" y="4110956"/>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007D7C1-0790-4955-9AA4-921B2FAEBD30}"/>
              </a:ext>
            </a:extLst>
          </p:cNvPr>
          <p:cNvSpPr/>
          <p:nvPr/>
        </p:nvSpPr>
        <p:spPr>
          <a:xfrm>
            <a:off x="8739962" y="3929425"/>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4B2872C-5CA6-4037-B574-D276C4645B44}"/>
              </a:ext>
            </a:extLst>
          </p:cNvPr>
          <p:cNvSpPr/>
          <p:nvPr/>
        </p:nvSpPr>
        <p:spPr>
          <a:xfrm>
            <a:off x="6807316" y="3005645"/>
            <a:ext cx="2278544" cy="2278544"/>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85DA36D-25F6-4418-B826-75ECC6E589BB}"/>
              </a:ext>
            </a:extLst>
          </p:cNvPr>
          <p:cNvSpPr/>
          <p:nvPr/>
        </p:nvSpPr>
        <p:spPr>
          <a:xfrm>
            <a:off x="7002457" y="4110956"/>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78AB918-A03A-4C40-83DB-DFD650A430AF}"/>
              </a:ext>
            </a:extLst>
          </p:cNvPr>
          <p:cNvSpPr/>
          <p:nvPr/>
        </p:nvSpPr>
        <p:spPr>
          <a:xfrm>
            <a:off x="7002457" y="3929425"/>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5B4982A-3C1F-4EDB-BA2C-AC172288A43E}"/>
              </a:ext>
            </a:extLst>
          </p:cNvPr>
          <p:cNvSpPr/>
          <p:nvPr/>
        </p:nvSpPr>
        <p:spPr>
          <a:xfrm>
            <a:off x="7247768" y="4665770"/>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737606B-A7E9-4457-92A4-2106AC4E4B36}"/>
              </a:ext>
            </a:extLst>
          </p:cNvPr>
          <p:cNvSpPr/>
          <p:nvPr/>
        </p:nvSpPr>
        <p:spPr>
          <a:xfrm>
            <a:off x="7365536" y="4802893"/>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E239B2A-98E5-4205-A926-53658574D0CF}"/>
              </a:ext>
            </a:extLst>
          </p:cNvPr>
          <p:cNvSpPr/>
          <p:nvPr/>
        </p:nvSpPr>
        <p:spPr>
          <a:xfrm>
            <a:off x="8379500" y="3374089"/>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C670CEE-200C-420E-817E-F70CE2BC608A}"/>
              </a:ext>
            </a:extLst>
          </p:cNvPr>
          <p:cNvSpPr/>
          <p:nvPr/>
        </p:nvSpPr>
        <p:spPr>
          <a:xfrm>
            <a:off x="8497268" y="3511212"/>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90859B7-DA24-4C05-AC8B-3AEB98716385}"/>
              </a:ext>
            </a:extLst>
          </p:cNvPr>
          <p:cNvSpPr/>
          <p:nvPr/>
        </p:nvSpPr>
        <p:spPr>
          <a:xfrm>
            <a:off x="7247768" y="3486941"/>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DFE4E0F-5B99-40A5-AAB9-5D6EAE30BD9B}"/>
              </a:ext>
            </a:extLst>
          </p:cNvPr>
          <p:cNvSpPr/>
          <p:nvPr/>
        </p:nvSpPr>
        <p:spPr>
          <a:xfrm>
            <a:off x="7347272" y="3667329"/>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6D04FE3-9A9F-4FAE-9A7F-047E1C180F9F}"/>
              </a:ext>
            </a:extLst>
          </p:cNvPr>
          <p:cNvSpPr/>
          <p:nvPr/>
        </p:nvSpPr>
        <p:spPr>
          <a:xfrm>
            <a:off x="7365536" y="3367196"/>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3181FE60-6C88-4EDF-A5C6-8EA1D56DD4F2}"/>
              </a:ext>
            </a:extLst>
          </p:cNvPr>
          <p:cNvSpPr/>
          <p:nvPr/>
        </p:nvSpPr>
        <p:spPr>
          <a:xfrm>
            <a:off x="7777610" y="2933637"/>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EC39CAE-E73A-4326-9490-5985134C69E0}"/>
              </a:ext>
            </a:extLst>
          </p:cNvPr>
          <p:cNvSpPr/>
          <p:nvPr/>
        </p:nvSpPr>
        <p:spPr>
          <a:xfrm>
            <a:off x="7957412" y="5212181"/>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Content Placeholder 2">
            <a:extLst>
              <a:ext uri="{FF2B5EF4-FFF2-40B4-BE49-F238E27FC236}">
                <a16:creationId xmlns:a16="http://schemas.microsoft.com/office/drawing/2014/main" id="{2992730A-891A-44F9-A819-2959C1A58BE6}"/>
              </a:ext>
            </a:extLst>
          </p:cNvPr>
          <p:cNvSpPr txBox="1">
            <a:spLocks/>
          </p:cNvSpPr>
          <p:nvPr/>
        </p:nvSpPr>
        <p:spPr bwMode="auto">
          <a:xfrm>
            <a:off x="7638858" y="1533005"/>
            <a:ext cx="593812"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100" kern="0" dirty="0">
                <a:solidFill>
                  <a:srgbClr val="000000"/>
                </a:solidFill>
                <a:latin typeface="Times New Roman" panose="02020603050405020304" pitchFamily="18" charset="0"/>
                <a:cs typeface="Times New Roman" panose="02020603050405020304" pitchFamily="18" charset="0"/>
              </a:rPr>
              <a:t>H</a:t>
            </a:r>
            <a:endParaRPr lang="en-US" sz="2100" kern="0" dirty="0">
              <a:solidFill>
                <a:srgbClr val="000000"/>
              </a:solidFill>
            </a:endParaRPr>
          </a:p>
        </p:txBody>
      </p:sp>
      <p:sp>
        <p:nvSpPr>
          <p:cNvPr id="48" name="Oval 47">
            <a:extLst>
              <a:ext uri="{FF2B5EF4-FFF2-40B4-BE49-F238E27FC236}">
                <a16:creationId xmlns:a16="http://schemas.microsoft.com/office/drawing/2014/main" id="{50247670-91AC-4875-9F1D-CC1BD68A561A}"/>
              </a:ext>
            </a:extLst>
          </p:cNvPr>
          <p:cNvSpPr/>
          <p:nvPr/>
        </p:nvSpPr>
        <p:spPr>
          <a:xfrm>
            <a:off x="7556835" y="1370100"/>
            <a:ext cx="757858" cy="7578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2EA732F9-F9A9-4484-9AD1-30648AEA22AB}"/>
              </a:ext>
            </a:extLst>
          </p:cNvPr>
          <p:cNvSpPr/>
          <p:nvPr/>
        </p:nvSpPr>
        <p:spPr>
          <a:xfrm>
            <a:off x="7786831" y="1301306"/>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393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500" fill="hold"/>
                                        <p:tgtEl>
                                          <p:spTgt spid="78"/>
                                        </p:tgtEl>
                                        <p:attrNameLst>
                                          <p:attrName>ppt_x</p:attrName>
                                        </p:attrNameLst>
                                      </p:cBhvr>
                                      <p:tavLst>
                                        <p:tav tm="0">
                                          <p:val>
                                            <p:strVal val="#ppt_x"/>
                                          </p:val>
                                        </p:tav>
                                        <p:tav tm="100000">
                                          <p:val>
                                            <p:strVal val="#ppt_x"/>
                                          </p:val>
                                        </p:tav>
                                      </p:tavLst>
                                    </p:anim>
                                    <p:anim calcmode="lin" valueType="num">
                                      <p:cBhvr additive="base">
                                        <p:cTn id="12" dur="500" fill="hold"/>
                                        <p:tgtEl>
                                          <p:spTgt spid="7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ppt_x"/>
                                          </p:val>
                                        </p:tav>
                                        <p:tav tm="100000">
                                          <p:val>
                                            <p:strVal val="#ppt_x"/>
                                          </p:val>
                                        </p:tav>
                                      </p:tavLst>
                                    </p:anim>
                                    <p:anim calcmode="lin" valueType="num">
                                      <p:cBhvr additive="base">
                                        <p:cTn id="72" dur="500" fill="hold"/>
                                        <p:tgtEl>
                                          <p:spTgt spid="2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500" fill="hold"/>
                                        <p:tgtEl>
                                          <p:spTgt spid="28"/>
                                        </p:tgtEl>
                                        <p:attrNameLst>
                                          <p:attrName>ppt_x</p:attrName>
                                        </p:attrNameLst>
                                      </p:cBhvr>
                                      <p:tavLst>
                                        <p:tav tm="0">
                                          <p:val>
                                            <p:strVal val="#ppt_x"/>
                                          </p:val>
                                        </p:tav>
                                        <p:tav tm="100000">
                                          <p:val>
                                            <p:strVal val="#ppt_x"/>
                                          </p:val>
                                        </p:tav>
                                      </p:tavLst>
                                    </p:anim>
                                    <p:anim calcmode="lin" valueType="num">
                                      <p:cBhvr additive="base">
                                        <p:cTn id="84" dur="500" fill="hold"/>
                                        <p:tgtEl>
                                          <p:spTgt spid="2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additive="base">
                                        <p:cTn id="87" dur="500" fill="hold"/>
                                        <p:tgtEl>
                                          <p:spTgt spid="29"/>
                                        </p:tgtEl>
                                        <p:attrNameLst>
                                          <p:attrName>ppt_x</p:attrName>
                                        </p:attrNameLst>
                                      </p:cBhvr>
                                      <p:tavLst>
                                        <p:tav tm="0">
                                          <p:val>
                                            <p:strVal val="#ppt_x"/>
                                          </p:val>
                                        </p:tav>
                                        <p:tav tm="100000">
                                          <p:val>
                                            <p:strVal val="#ppt_x"/>
                                          </p:val>
                                        </p:tav>
                                      </p:tavLst>
                                    </p:anim>
                                    <p:anim calcmode="lin" valueType="num">
                                      <p:cBhvr additive="base">
                                        <p:cTn id="88" dur="500" fill="hold"/>
                                        <p:tgtEl>
                                          <p:spTgt spid="29"/>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500" fill="hold"/>
                                        <p:tgtEl>
                                          <p:spTgt spid="30"/>
                                        </p:tgtEl>
                                        <p:attrNameLst>
                                          <p:attrName>ppt_x</p:attrName>
                                        </p:attrNameLst>
                                      </p:cBhvr>
                                      <p:tavLst>
                                        <p:tav tm="0">
                                          <p:val>
                                            <p:strVal val="#ppt_x"/>
                                          </p:val>
                                        </p:tav>
                                        <p:tav tm="100000">
                                          <p:val>
                                            <p:strVal val="#ppt_x"/>
                                          </p:val>
                                        </p:tav>
                                      </p:tavLst>
                                    </p:anim>
                                    <p:anim calcmode="lin" valueType="num">
                                      <p:cBhvr additive="base">
                                        <p:cTn id="92" dur="500" fill="hold"/>
                                        <p:tgtEl>
                                          <p:spTgt spid="30"/>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additive="base">
                                        <p:cTn id="95" dur="500" fill="hold"/>
                                        <p:tgtEl>
                                          <p:spTgt spid="34"/>
                                        </p:tgtEl>
                                        <p:attrNameLst>
                                          <p:attrName>ppt_x</p:attrName>
                                        </p:attrNameLst>
                                      </p:cBhvr>
                                      <p:tavLst>
                                        <p:tav tm="0">
                                          <p:val>
                                            <p:strVal val="#ppt_x"/>
                                          </p:val>
                                        </p:tav>
                                        <p:tav tm="100000">
                                          <p:val>
                                            <p:strVal val="#ppt_x"/>
                                          </p:val>
                                        </p:tav>
                                      </p:tavLst>
                                    </p:anim>
                                    <p:anim calcmode="lin" valueType="num">
                                      <p:cBhvr additive="base">
                                        <p:cTn id="96" dur="500" fill="hold"/>
                                        <p:tgtEl>
                                          <p:spTgt spid="34"/>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500" fill="hold"/>
                                        <p:tgtEl>
                                          <p:spTgt spid="35"/>
                                        </p:tgtEl>
                                        <p:attrNameLst>
                                          <p:attrName>ppt_x</p:attrName>
                                        </p:attrNameLst>
                                      </p:cBhvr>
                                      <p:tavLst>
                                        <p:tav tm="0">
                                          <p:val>
                                            <p:strVal val="#ppt_x"/>
                                          </p:val>
                                        </p:tav>
                                        <p:tav tm="100000">
                                          <p:val>
                                            <p:strVal val="#ppt_x"/>
                                          </p:val>
                                        </p:tav>
                                      </p:tavLst>
                                    </p:anim>
                                    <p:anim calcmode="lin" valueType="num">
                                      <p:cBhvr additive="base">
                                        <p:cTn id="100" dur="500" fill="hold"/>
                                        <p:tgtEl>
                                          <p:spTgt spid="35"/>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 calcmode="lin" valueType="num">
                                      <p:cBhvr additive="base">
                                        <p:cTn id="103" dur="500" fill="hold"/>
                                        <p:tgtEl>
                                          <p:spTgt spid="36"/>
                                        </p:tgtEl>
                                        <p:attrNameLst>
                                          <p:attrName>ppt_x</p:attrName>
                                        </p:attrNameLst>
                                      </p:cBhvr>
                                      <p:tavLst>
                                        <p:tav tm="0">
                                          <p:val>
                                            <p:strVal val="#ppt_x"/>
                                          </p:val>
                                        </p:tav>
                                        <p:tav tm="100000">
                                          <p:val>
                                            <p:strVal val="#ppt_x"/>
                                          </p:val>
                                        </p:tav>
                                      </p:tavLst>
                                    </p:anim>
                                    <p:anim calcmode="lin" valueType="num">
                                      <p:cBhvr additive="base">
                                        <p:cTn id="104" dur="500" fill="hold"/>
                                        <p:tgtEl>
                                          <p:spTgt spid="36"/>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8"/>
                                        </p:tgtEl>
                                        <p:attrNameLst>
                                          <p:attrName>style.visibility</p:attrName>
                                        </p:attrNameLst>
                                      </p:cBhvr>
                                      <p:to>
                                        <p:strVal val="visible"/>
                                      </p:to>
                                    </p:set>
                                    <p:anim calcmode="lin" valueType="num">
                                      <p:cBhvr additive="base">
                                        <p:cTn id="111" dur="500" fill="hold"/>
                                        <p:tgtEl>
                                          <p:spTgt spid="38"/>
                                        </p:tgtEl>
                                        <p:attrNameLst>
                                          <p:attrName>ppt_x</p:attrName>
                                        </p:attrNameLst>
                                      </p:cBhvr>
                                      <p:tavLst>
                                        <p:tav tm="0">
                                          <p:val>
                                            <p:strVal val="#ppt_x"/>
                                          </p:val>
                                        </p:tav>
                                        <p:tav tm="100000">
                                          <p:val>
                                            <p:strVal val="#ppt_x"/>
                                          </p:val>
                                        </p:tav>
                                      </p:tavLst>
                                    </p:anim>
                                    <p:anim calcmode="lin" valueType="num">
                                      <p:cBhvr additive="base">
                                        <p:cTn id="112" dur="500" fill="hold"/>
                                        <p:tgtEl>
                                          <p:spTgt spid="38"/>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additive="base">
                                        <p:cTn id="115" dur="500" fill="hold"/>
                                        <p:tgtEl>
                                          <p:spTgt spid="39"/>
                                        </p:tgtEl>
                                        <p:attrNameLst>
                                          <p:attrName>ppt_x</p:attrName>
                                        </p:attrNameLst>
                                      </p:cBhvr>
                                      <p:tavLst>
                                        <p:tav tm="0">
                                          <p:val>
                                            <p:strVal val="#ppt_x"/>
                                          </p:val>
                                        </p:tav>
                                        <p:tav tm="100000">
                                          <p:val>
                                            <p:strVal val="#ppt_x"/>
                                          </p:val>
                                        </p:tav>
                                      </p:tavLst>
                                    </p:anim>
                                    <p:anim calcmode="lin" valueType="num">
                                      <p:cBhvr additive="base">
                                        <p:cTn id="116" dur="500" fill="hold"/>
                                        <p:tgtEl>
                                          <p:spTgt spid="39"/>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0"/>
                                        </p:tgtEl>
                                        <p:attrNameLst>
                                          <p:attrName>style.visibility</p:attrName>
                                        </p:attrNameLst>
                                      </p:cBhvr>
                                      <p:to>
                                        <p:strVal val="visible"/>
                                      </p:to>
                                    </p:set>
                                    <p:anim calcmode="lin" valueType="num">
                                      <p:cBhvr additive="base">
                                        <p:cTn id="119" dur="500" fill="hold"/>
                                        <p:tgtEl>
                                          <p:spTgt spid="40"/>
                                        </p:tgtEl>
                                        <p:attrNameLst>
                                          <p:attrName>ppt_x</p:attrName>
                                        </p:attrNameLst>
                                      </p:cBhvr>
                                      <p:tavLst>
                                        <p:tav tm="0">
                                          <p:val>
                                            <p:strVal val="#ppt_x"/>
                                          </p:val>
                                        </p:tav>
                                        <p:tav tm="100000">
                                          <p:val>
                                            <p:strVal val="#ppt_x"/>
                                          </p:val>
                                        </p:tav>
                                      </p:tavLst>
                                    </p:anim>
                                    <p:anim calcmode="lin" valueType="num">
                                      <p:cBhvr additive="base">
                                        <p:cTn id="120" dur="500" fill="hold"/>
                                        <p:tgtEl>
                                          <p:spTgt spid="40"/>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1"/>
                                        </p:tgtEl>
                                        <p:attrNameLst>
                                          <p:attrName>style.visibility</p:attrName>
                                        </p:attrNameLst>
                                      </p:cBhvr>
                                      <p:to>
                                        <p:strVal val="visible"/>
                                      </p:to>
                                    </p:set>
                                    <p:anim calcmode="lin" valueType="num">
                                      <p:cBhvr additive="base">
                                        <p:cTn id="123" dur="500" fill="hold"/>
                                        <p:tgtEl>
                                          <p:spTgt spid="41"/>
                                        </p:tgtEl>
                                        <p:attrNameLst>
                                          <p:attrName>ppt_x</p:attrName>
                                        </p:attrNameLst>
                                      </p:cBhvr>
                                      <p:tavLst>
                                        <p:tav tm="0">
                                          <p:val>
                                            <p:strVal val="#ppt_x"/>
                                          </p:val>
                                        </p:tav>
                                        <p:tav tm="100000">
                                          <p:val>
                                            <p:strVal val="#ppt_x"/>
                                          </p:val>
                                        </p:tav>
                                      </p:tavLst>
                                    </p:anim>
                                    <p:anim calcmode="lin" valueType="num">
                                      <p:cBhvr additive="base">
                                        <p:cTn id="124" dur="500" fill="hold"/>
                                        <p:tgtEl>
                                          <p:spTgt spid="41"/>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additive="base">
                                        <p:cTn id="127" dur="500" fill="hold"/>
                                        <p:tgtEl>
                                          <p:spTgt spid="42"/>
                                        </p:tgtEl>
                                        <p:attrNameLst>
                                          <p:attrName>ppt_x</p:attrName>
                                        </p:attrNameLst>
                                      </p:cBhvr>
                                      <p:tavLst>
                                        <p:tav tm="0">
                                          <p:val>
                                            <p:strVal val="#ppt_x"/>
                                          </p:val>
                                        </p:tav>
                                        <p:tav tm="100000">
                                          <p:val>
                                            <p:strVal val="#ppt_x"/>
                                          </p:val>
                                        </p:tav>
                                      </p:tavLst>
                                    </p:anim>
                                    <p:anim calcmode="lin" valueType="num">
                                      <p:cBhvr additive="base">
                                        <p:cTn id="128" dur="500" fill="hold"/>
                                        <p:tgtEl>
                                          <p:spTgt spid="42"/>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additive="base">
                                        <p:cTn id="131" dur="500" fill="hold"/>
                                        <p:tgtEl>
                                          <p:spTgt spid="43"/>
                                        </p:tgtEl>
                                        <p:attrNameLst>
                                          <p:attrName>ppt_x</p:attrName>
                                        </p:attrNameLst>
                                      </p:cBhvr>
                                      <p:tavLst>
                                        <p:tav tm="0">
                                          <p:val>
                                            <p:strVal val="#ppt_x"/>
                                          </p:val>
                                        </p:tav>
                                        <p:tav tm="100000">
                                          <p:val>
                                            <p:strVal val="#ppt_x"/>
                                          </p:val>
                                        </p:tav>
                                      </p:tavLst>
                                    </p:anim>
                                    <p:anim calcmode="lin" valueType="num">
                                      <p:cBhvr additive="base">
                                        <p:cTn id="132" dur="500" fill="hold"/>
                                        <p:tgtEl>
                                          <p:spTgt spid="43"/>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4"/>
                                        </p:tgtEl>
                                        <p:attrNameLst>
                                          <p:attrName>style.visibility</p:attrName>
                                        </p:attrNameLst>
                                      </p:cBhvr>
                                      <p:to>
                                        <p:strVal val="visible"/>
                                      </p:to>
                                    </p:set>
                                    <p:anim calcmode="lin" valueType="num">
                                      <p:cBhvr additive="base">
                                        <p:cTn id="135" dur="500" fill="hold"/>
                                        <p:tgtEl>
                                          <p:spTgt spid="44"/>
                                        </p:tgtEl>
                                        <p:attrNameLst>
                                          <p:attrName>ppt_x</p:attrName>
                                        </p:attrNameLst>
                                      </p:cBhvr>
                                      <p:tavLst>
                                        <p:tav tm="0">
                                          <p:val>
                                            <p:strVal val="#ppt_x"/>
                                          </p:val>
                                        </p:tav>
                                        <p:tav tm="100000">
                                          <p:val>
                                            <p:strVal val="#ppt_x"/>
                                          </p:val>
                                        </p:tav>
                                      </p:tavLst>
                                    </p:anim>
                                    <p:anim calcmode="lin" valueType="num">
                                      <p:cBhvr additive="base">
                                        <p:cTn id="136" dur="500" fill="hold"/>
                                        <p:tgtEl>
                                          <p:spTgt spid="44"/>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5"/>
                                        </p:tgtEl>
                                        <p:attrNameLst>
                                          <p:attrName>style.visibility</p:attrName>
                                        </p:attrNameLst>
                                      </p:cBhvr>
                                      <p:to>
                                        <p:strVal val="visible"/>
                                      </p:to>
                                    </p:set>
                                    <p:anim calcmode="lin" valueType="num">
                                      <p:cBhvr additive="base">
                                        <p:cTn id="139" dur="500" fill="hold"/>
                                        <p:tgtEl>
                                          <p:spTgt spid="45"/>
                                        </p:tgtEl>
                                        <p:attrNameLst>
                                          <p:attrName>ppt_x</p:attrName>
                                        </p:attrNameLst>
                                      </p:cBhvr>
                                      <p:tavLst>
                                        <p:tav tm="0">
                                          <p:val>
                                            <p:strVal val="#ppt_x"/>
                                          </p:val>
                                        </p:tav>
                                        <p:tav tm="100000">
                                          <p:val>
                                            <p:strVal val="#ppt_x"/>
                                          </p:val>
                                        </p:tav>
                                      </p:tavLst>
                                    </p:anim>
                                    <p:anim calcmode="lin" valueType="num">
                                      <p:cBhvr additive="base">
                                        <p:cTn id="14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additive="base">
                                        <p:cTn id="145" dur="500" fill="hold"/>
                                        <p:tgtEl>
                                          <p:spTgt spid="51"/>
                                        </p:tgtEl>
                                        <p:attrNameLst>
                                          <p:attrName>ppt_x</p:attrName>
                                        </p:attrNameLst>
                                      </p:cBhvr>
                                      <p:tavLst>
                                        <p:tav tm="0">
                                          <p:val>
                                            <p:strVal val="#ppt_x"/>
                                          </p:val>
                                        </p:tav>
                                        <p:tav tm="100000">
                                          <p:val>
                                            <p:strVal val="#ppt_x"/>
                                          </p:val>
                                        </p:tav>
                                      </p:tavLst>
                                    </p:anim>
                                    <p:anim calcmode="lin" valueType="num">
                                      <p:cBhvr additive="base">
                                        <p:cTn id="146" dur="500" fill="hold"/>
                                        <p:tgtEl>
                                          <p:spTgt spid="51"/>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50"/>
                                        </p:tgtEl>
                                        <p:attrNameLst>
                                          <p:attrName>style.visibility</p:attrName>
                                        </p:attrNameLst>
                                      </p:cBhvr>
                                      <p:to>
                                        <p:strVal val="visible"/>
                                      </p:to>
                                    </p:set>
                                    <p:anim calcmode="lin" valueType="num">
                                      <p:cBhvr additive="base">
                                        <p:cTn id="149" dur="500" fill="hold"/>
                                        <p:tgtEl>
                                          <p:spTgt spid="50"/>
                                        </p:tgtEl>
                                        <p:attrNameLst>
                                          <p:attrName>ppt_x</p:attrName>
                                        </p:attrNameLst>
                                      </p:cBhvr>
                                      <p:tavLst>
                                        <p:tav tm="0">
                                          <p:val>
                                            <p:strVal val="#ppt_x"/>
                                          </p:val>
                                        </p:tav>
                                        <p:tav tm="100000">
                                          <p:val>
                                            <p:strVal val="#ppt_x"/>
                                          </p:val>
                                        </p:tav>
                                      </p:tavLst>
                                    </p:anim>
                                    <p:anim calcmode="lin" valueType="num">
                                      <p:cBhvr additive="base">
                                        <p:cTn id="15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grpId="0" nodeType="clickEffect">
                                  <p:stCondLst>
                                    <p:cond delay="0"/>
                                  </p:stCondLst>
                                  <p:childTnLst>
                                    <p:set>
                                      <p:cBhvr>
                                        <p:cTn id="154"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0" grpId="0"/>
      <p:bldP spid="78" grpId="0"/>
      <p:bldP spid="10" grpId="0"/>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Rectangle 284">
            <a:extLst>
              <a:ext uri="{FF2B5EF4-FFF2-40B4-BE49-F238E27FC236}">
                <a16:creationId xmlns:a16="http://schemas.microsoft.com/office/drawing/2014/main" id="{862E33AD-6175-45A3-959D-C66901029A62}"/>
              </a:ext>
            </a:extLst>
          </p:cNvPr>
          <p:cNvSpPr/>
          <p:nvPr/>
        </p:nvSpPr>
        <p:spPr>
          <a:xfrm>
            <a:off x="103042" y="1168889"/>
            <a:ext cx="8691661" cy="4883575"/>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a:t>
            </a:r>
            <a:r>
              <a:rPr lang="en-US" dirty="0" err="1">
                <a:solidFill>
                  <a:srgbClr val="003300"/>
                </a:solidFill>
                <a:latin typeface="Times New Roman" panose="02020603050405020304" pitchFamily="18" charset="0"/>
                <a:cs typeface="Times New Roman" panose="02020603050405020304" pitchFamily="18" charset="0"/>
              </a:rPr>
              <a:t>ortibales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atomiques</a:t>
            </a:r>
            <a:r>
              <a:rPr lang="en-US" dirty="0">
                <a:solidFill>
                  <a:srgbClr val="003300"/>
                </a:solidFill>
                <a:latin typeface="Times New Roman" panose="02020603050405020304" pitchFamily="18" charset="0"/>
                <a:cs typeface="Times New Roman" panose="02020603050405020304" pitchFamily="18" charset="0"/>
              </a:rPr>
              <a:t> de </a:t>
            </a:r>
            <a:r>
              <a:rPr lang="en-US" dirty="0" err="1">
                <a:solidFill>
                  <a:srgbClr val="003300"/>
                </a:solidFill>
                <a:latin typeface="Times New Roman" panose="02020603050405020304" pitchFamily="18" charset="0"/>
                <a:cs typeface="Times New Roman" panose="02020603050405020304" pitchFamily="18" charset="0"/>
              </a:rPr>
              <a:t>l’hydrogène</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73" name="Content Placeholder 2">
            <a:extLst>
              <a:ext uri="{FF2B5EF4-FFF2-40B4-BE49-F238E27FC236}">
                <a16:creationId xmlns:a16="http://schemas.microsoft.com/office/drawing/2014/main" id="{331F5757-99AF-416E-9839-FF9CC0A62FBE}"/>
              </a:ext>
            </a:extLst>
          </p:cNvPr>
          <p:cNvSpPr txBox="1">
            <a:spLocks/>
          </p:cNvSpPr>
          <p:nvPr/>
        </p:nvSpPr>
        <p:spPr bwMode="auto">
          <a:xfrm rot="16200000">
            <a:off x="-276303" y="3717183"/>
            <a:ext cx="1296144"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énergie</a:t>
            </a:r>
            <a:endParaRPr lang="en-US" sz="2700" kern="0" dirty="0">
              <a:solidFill>
                <a:srgbClr val="000000"/>
              </a:solidFill>
              <a:latin typeface="Times New Roman" panose="02020603050405020304" pitchFamily="18"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0F594CAA-86F6-443A-AEFA-81DCC117D339}"/>
              </a:ext>
            </a:extLst>
          </p:cNvPr>
          <p:cNvCxnSpPr>
            <a:cxnSpLocks/>
          </p:cNvCxnSpPr>
          <p:nvPr/>
        </p:nvCxnSpPr>
        <p:spPr>
          <a:xfrm flipV="1">
            <a:off x="585824" y="1569782"/>
            <a:ext cx="0" cy="4342716"/>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92" name="Content Placeholder 2">
            <a:extLst>
              <a:ext uri="{FF2B5EF4-FFF2-40B4-BE49-F238E27FC236}">
                <a16:creationId xmlns:a16="http://schemas.microsoft.com/office/drawing/2014/main" id="{DDE82FB7-7DDF-4934-B065-C65F63729935}"/>
              </a:ext>
            </a:extLst>
          </p:cNvPr>
          <p:cNvSpPr txBox="1">
            <a:spLocks/>
          </p:cNvSpPr>
          <p:nvPr/>
        </p:nvSpPr>
        <p:spPr bwMode="auto">
          <a:xfrm>
            <a:off x="695805" y="5408157"/>
            <a:ext cx="803159" cy="37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100" i="1" kern="0" dirty="0">
                <a:solidFill>
                  <a:srgbClr val="000000"/>
                </a:solidFill>
                <a:latin typeface="Times New Roman" panose="02020603050405020304" pitchFamily="18" charset="0"/>
                <a:cs typeface="Times New Roman" panose="02020603050405020304" pitchFamily="18" charset="0"/>
              </a:rPr>
              <a:t>n</a:t>
            </a:r>
            <a:r>
              <a:rPr lang="fr-FR" sz="2100" kern="0" dirty="0">
                <a:solidFill>
                  <a:srgbClr val="000000"/>
                </a:solidFill>
                <a:latin typeface="Times New Roman" panose="02020603050405020304" pitchFamily="18" charset="0"/>
                <a:cs typeface="Times New Roman" panose="02020603050405020304" pitchFamily="18" charset="0"/>
              </a:rPr>
              <a:t> = 1</a:t>
            </a:r>
            <a:endParaRPr lang="en-US" sz="2100" kern="0" dirty="0">
              <a:solidFill>
                <a:srgbClr val="000000"/>
              </a:solidFill>
            </a:endParaRPr>
          </a:p>
        </p:txBody>
      </p:sp>
      <p:sp>
        <p:nvSpPr>
          <p:cNvPr id="102" name="Content Placeholder 2">
            <a:extLst>
              <a:ext uri="{FF2B5EF4-FFF2-40B4-BE49-F238E27FC236}">
                <a16:creationId xmlns:a16="http://schemas.microsoft.com/office/drawing/2014/main" id="{3711002E-684C-4005-8FD3-DDFDB8F75B4D}"/>
              </a:ext>
            </a:extLst>
          </p:cNvPr>
          <p:cNvSpPr txBox="1">
            <a:spLocks/>
          </p:cNvSpPr>
          <p:nvPr/>
        </p:nvSpPr>
        <p:spPr bwMode="auto">
          <a:xfrm>
            <a:off x="1590537" y="5559145"/>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1s</a:t>
            </a:r>
            <a:endParaRPr lang="en-US" sz="1900" kern="0" dirty="0">
              <a:solidFill>
                <a:srgbClr val="000000"/>
              </a:solidFill>
            </a:endParaRPr>
          </a:p>
        </p:txBody>
      </p:sp>
      <p:sp>
        <p:nvSpPr>
          <p:cNvPr id="120" name="Content Placeholder 2">
            <a:extLst>
              <a:ext uri="{FF2B5EF4-FFF2-40B4-BE49-F238E27FC236}">
                <a16:creationId xmlns:a16="http://schemas.microsoft.com/office/drawing/2014/main" id="{2EF45EF0-2AB7-4638-8DBC-27329D02F7A4}"/>
              </a:ext>
            </a:extLst>
          </p:cNvPr>
          <p:cNvSpPr txBox="1">
            <a:spLocks/>
          </p:cNvSpPr>
          <p:nvPr/>
        </p:nvSpPr>
        <p:spPr bwMode="auto">
          <a:xfrm>
            <a:off x="596077" y="2364356"/>
            <a:ext cx="803159" cy="37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100" i="1" kern="0" dirty="0">
                <a:solidFill>
                  <a:srgbClr val="000000"/>
                </a:solidFill>
                <a:latin typeface="Times New Roman" panose="02020603050405020304" pitchFamily="18" charset="0"/>
                <a:cs typeface="Times New Roman" panose="02020603050405020304" pitchFamily="18" charset="0"/>
              </a:rPr>
              <a:t>n</a:t>
            </a:r>
            <a:r>
              <a:rPr lang="fr-FR" sz="2100" kern="0" dirty="0">
                <a:solidFill>
                  <a:srgbClr val="000000"/>
                </a:solidFill>
                <a:latin typeface="Times New Roman" panose="02020603050405020304" pitchFamily="18" charset="0"/>
                <a:cs typeface="Times New Roman" panose="02020603050405020304" pitchFamily="18" charset="0"/>
              </a:rPr>
              <a:t> = 3</a:t>
            </a:r>
            <a:endParaRPr lang="en-US" sz="2100" kern="0" dirty="0">
              <a:solidFill>
                <a:srgbClr val="000000"/>
              </a:solidFill>
            </a:endParaRPr>
          </a:p>
        </p:txBody>
      </p:sp>
      <p:sp>
        <p:nvSpPr>
          <p:cNvPr id="121" name="Content Placeholder 2">
            <a:extLst>
              <a:ext uri="{FF2B5EF4-FFF2-40B4-BE49-F238E27FC236}">
                <a16:creationId xmlns:a16="http://schemas.microsoft.com/office/drawing/2014/main" id="{D5706143-ABF4-49F1-B3CF-98FD5AEE208A}"/>
              </a:ext>
            </a:extLst>
          </p:cNvPr>
          <p:cNvSpPr txBox="1">
            <a:spLocks/>
          </p:cNvSpPr>
          <p:nvPr/>
        </p:nvSpPr>
        <p:spPr bwMode="auto">
          <a:xfrm>
            <a:off x="600044" y="1998513"/>
            <a:ext cx="803159" cy="37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100" i="1" kern="0" dirty="0">
                <a:solidFill>
                  <a:srgbClr val="000000"/>
                </a:solidFill>
                <a:latin typeface="Times New Roman" panose="02020603050405020304" pitchFamily="18" charset="0"/>
                <a:cs typeface="Times New Roman" panose="02020603050405020304" pitchFamily="18" charset="0"/>
              </a:rPr>
              <a:t>n</a:t>
            </a:r>
            <a:r>
              <a:rPr lang="fr-FR" sz="2100" kern="0" dirty="0">
                <a:solidFill>
                  <a:srgbClr val="000000"/>
                </a:solidFill>
                <a:latin typeface="Times New Roman" panose="02020603050405020304" pitchFamily="18" charset="0"/>
                <a:cs typeface="Times New Roman" panose="02020603050405020304" pitchFamily="18" charset="0"/>
              </a:rPr>
              <a:t> = 4</a:t>
            </a:r>
            <a:endParaRPr lang="en-US" sz="2100" kern="0" dirty="0">
              <a:solidFill>
                <a:srgbClr val="000000"/>
              </a:solidFill>
            </a:endParaRPr>
          </a:p>
        </p:txBody>
      </p:sp>
      <p:sp>
        <p:nvSpPr>
          <p:cNvPr id="122" name="Content Placeholder 2">
            <a:extLst>
              <a:ext uri="{FF2B5EF4-FFF2-40B4-BE49-F238E27FC236}">
                <a16:creationId xmlns:a16="http://schemas.microsoft.com/office/drawing/2014/main" id="{35026B99-A123-499D-ACEC-2B78181B6BB8}"/>
              </a:ext>
            </a:extLst>
          </p:cNvPr>
          <p:cNvSpPr txBox="1">
            <a:spLocks/>
          </p:cNvSpPr>
          <p:nvPr/>
        </p:nvSpPr>
        <p:spPr bwMode="auto">
          <a:xfrm>
            <a:off x="596077" y="3001244"/>
            <a:ext cx="803159" cy="37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100" i="1" kern="0" dirty="0">
                <a:solidFill>
                  <a:srgbClr val="000000"/>
                </a:solidFill>
                <a:latin typeface="Times New Roman" panose="02020603050405020304" pitchFamily="18" charset="0"/>
                <a:cs typeface="Times New Roman" panose="02020603050405020304" pitchFamily="18" charset="0"/>
              </a:rPr>
              <a:t>n</a:t>
            </a:r>
            <a:r>
              <a:rPr lang="fr-FR" sz="2100" kern="0" dirty="0">
                <a:solidFill>
                  <a:srgbClr val="000000"/>
                </a:solidFill>
                <a:latin typeface="Times New Roman" panose="02020603050405020304" pitchFamily="18" charset="0"/>
                <a:cs typeface="Times New Roman" panose="02020603050405020304" pitchFamily="18" charset="0"/>
              </a:rPr>
              <a:t> = 2</a:t>
            </a:r>
            <a:endParaRPr lang="en-US" sz="2100" kern="0" dirty="0">
              <a:solidFill>
                <a:srgbClr val="000000"/>
              </a:solidFill>
            </a:endParaRPr>
          </a:p>
        </p:txBody>
      </p:sp>
      <p:cxnSp>
        <p:nvCxnSpPr>
          <p:cNvPr id="166" name="Straight Connector 165">
            <a:extLst>
              <a:ext uri="{FF2B5EF4-FFF2-40B4-BE49-F238E27FC236}">
                <a16:creationId xmlns:a16="http://schemas.microsoft.com/office/drawing/2014/main" id="{3E37B0F2-0DAC-425B-88F0-FADA28A70BFE}"/>
              </a:ext>
            </a:extLst>
          </p:cNvPr>
          <p:cNvCxnSpPr>
            <a:cxnSpLocks/>
          </p:cNvCxnSpPr>
          <p:nvPr/>
        </p:nvCxnSpPr>
        <p:spPr>
          <a:xfrm>
            <a:off x="2236697" y="3190343"/>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13A40D84-5AB0-4A28-8C6B-E43A72A910EA}"/>
              </a:ext>
            </a:extLst>
          </p:cNvPr>
          <p:cNvCxnSpPr>
            <a:cxnSpLocks/>
          </p:cNvCxnSpPr>
          <p:nvPr/>
        </p:nvCxnSpPr>
        <p:spPr>
          <a:xfrm>
            <a:off x="2589378" y="3190343"/>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a:extLst>
              <a:ext uri="{FF2B5EF4-FFF2-40B4-BE49-F238E27FC236}">
                <a16:creationId xmlns:a16="http://schemas.microsoft.com/office/drawing/2014/main" id="{DB7A3EAF-F20F-4C54-93FD-D1FC558191D6}"/>
              </a:ext>
            </a:extLst>
          </p:cNvPr>
          <p:cNvCxnSpPr>
            <a:cxnSpLocks/>
          </p:cNvCxnSpPr>
          <p:nvPr/>
        </p:nvCxnSpPr>
        <p:spPr>
          <a:xfrm>
            <a:off x="2942059" y="3190343"/>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a:extLst>
              <a:ext uri="{FF2B5EF4-FFF2-40B4-BE49-F238E27FC236}">
                <a16:creationId xmlns:a16="http://schemas.microsoft.com/office/drawing/2014/main" id="{9412D66A-BBAF-4DCA-8A2E-DF7D31C278B5}"/>
              </a:ext>
            </a:extLst>
          </p:cNvPr>
          <p:cNvCxnSpPr>
            <a:cxnSpLocks/>
          </p:cNvCxnSpPr>
          <p:nvPr/>
        </p:nvCxnSpPr>
        <p:spPr>
          <a:xfrm>
            <a:off x="1690809" y="5597256"/>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a:extLst>
              <a:ext uri="{FF2B5EF4-FFF2-40B4-BE49-F238E27FC236}">
                <a16:creationId xmlns:a16="http://schemas.microsoft.com/office/drawing/2014/main" id="{FAADEE53-794E-440B-B8C8-C8E3CACDF1B3}"/>
              </a:ext>
            </a:extLst>
          </p:cNvPr>
          <p:cNvCxnSpPr>
            <a:cxnSpLocks/>
          </p:cNvCxnSpPr>
          <p:nvPr/>
        </p:nvCxnSpPr>
        <p:spPr>
          <a:xfrm>
            <a:off x="1690809" y="3190343"/>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a:extLst>
              <a:ext uri="{FF2B5EF4-FFF2-40B4-BE49-F238E27FC236}">
                <a16:creationId xmlns:a16="http://schemas.microsoft.com/office/drawing/2014/main" id="{0FC60DF5-6AB6-4FBC-BEA7-101DC6371F95}"/>
              </a:ext>
            </a:extLst>
          </p:cNvPr>
          <p:cNvCxnSpPr>
            <a:cxnSpLocks/>
          </p:cNvCxnSpPr>
          <p:nvPr/>
        </p:nvCxnSpPr>
        <p:spPr>
          <a:xfrm>
            <a:off x="1690809" y="2553455"/>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a:extLst>
              <a:ext uri="{FF2B5EF4-FFF2-40B4-BE49-F238E27FC236}">
                <a16:creationId xmlns:a16="http://schemas.microsoft.com/office/drawing/2014/main" id="{F41BFD5A-AECE-4B2B-9EA7-A619821F06D9}"/>
              </a:ext>
            </a:extLst>
          </p:cNvPr>
          <p:cNvCxnSpPr>
            <a:cxnSpLocks/>
          </p:cNvCxnSpPr>
          <p:nvPr/>
        </p:nvCxnSpPr>
        <p:spPr>
          <a:xfrm>
            <a:off x="1690809" y="218761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0C1D25CE-1091-4695-9C46-743750E9E9F5}"/>
              </a:ext>
            </a:extLst>
          </p:cNvPr>
          <p:cNvCxnSpPr>
            <a:cxnSpLocks/>
          </p:cNvCxnSpPr>
          <p:nvPr/>
        </p:nvCxnSpPr>
        <p:spPr>
          <a:xfrm>
            <a:off x="2236697" y="2553455"/>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A713CA53-1FB1-4013-B6FA-2BEDB1988CBD}"/>
              </a:ext>
            </a:extLst>
          </p:cNvPr>
          <p:cNvCxnSpPr>
            <a:cxnSpLocks/>
          </p:cNvCxnSpPr>
          <p:nvPr/>
        </p:nvCxnSpPr>
        <p:spPr>
          <a:xfrm>
            <a:off x="2589378" y="2553455"/>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38AB4E2C-9250-46BC-83E0-9A23BF1D3268}"/>
              </a:ext>
            </a:extLst>
          </p:cNvPr>
          <p:cNvCxnSpPr>
            <a:cxnSpLocks/>
          </p:cNvCxnSpPr>
          <p:nvPr/>
        </p:nvCxnSpPr>
        <p:spPr>
          <a:xfrm>
            <a:off x="2942059" y="2553455"/>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5129CB5C-1B10-4BB3-9CF3-0567C0CF3794}"/>
              </a:ext>
            </a:extLst>
          </p:cNvPr>
          <p:cNvCxnSpPr>
            <a:cxnSpLocks/>
          </p:cNvCxnSpPr>
          <p:nvPr/>
        </p:nvCxnSpPr>
        <p:spPr>
          <a:xfrm>
            <a:off x="2240664" y="218761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a:extLst>
              <a:ext uri="{FF2B5EF4-FFF2-40B4-BE49-F238E27FC236}">
                <a16:creationId xmlns:a16="http://schemas.microsoft.com/office/drawing/2014/main" id="{6C06889D-E987-4FC2-AA59-BAAE3E82F861}"/>
              </a:ext>
            </a:extLst>
          </p:cNvPr>
          <p:cNvCxnSpPr>
            <a:cxnSpLocks/>
          </p:cNvCxnSpPr>
          <p:nvPr/>
        </p:nvCxnSpPr>
        <p:spPr>
          <a:xfrm>
            <a:off x="2593345" y="218761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04A79E3F-E8BC-43C4-9C31-F08A61F75A2F}"/>
              </a:ext>
            </a:extLst>
          </p:cNvPr>
          <p:cNvCxnSpPr>
            <a:cxnSpLocks/>
          </p:cNvCxnSpPr>
          <p:nvPr/>
        </p:nvCxnSpPr>
        <p:spPr>
          <a:xfrm>
            <a:off x="2946026" y="218761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a:extLst>
              <a:ext uri="{FF2B5EF4-FFF2-40B4-BE49-F238E27FC236}">
                <a16:creationId xmlns:a16="http://schemas.microsoft.com/office/drawing/2014/main" id="{CDABA43A-554F-4F20-B0E8-E4D649DB65AF}"/>
              </a:ext>
            </a:extLst>
          </p:cNvPr>
          <p:cNvCxnSpPr>
            <a:cxnSpLocks/>
          </p:cNvCxnSpPr>
          <p:nvPr/>
        </p:nvCxnSpPr>
        <p:spPr>
          <a:xfrm>
            <a:off x="3477284" y="2553455"/>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a:extLst>
              <a:ext uri="{FF2B5EF4-FFF2-40B4-BE49-F238E27FC236}">
                <a16:creationId xmlns:a16="http://schemas.microsoft.com/office/drawing/2014/main" id="{3493CB8C-1400-4266-9016-5747D48340B8}"/>
              </a:ext>
            </a:extLst>
          </p:cNvPr>
          <p:cNvCxnSpPr>
            <a:cxnSpLocks/>
          </p:cNvCxnSpPr>
          <p:nvPr/>
        </p:nvCxnSpPr>
        <p:spPr>
          <a:xfrm>
            <a:off x="3830605" y="2553455"/>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EBF6EC3E-0F25-42D0-BEE9-B36A643BDC78}"/>
              </a:ext>
            </a:extLst>
          </p:cNvPr>
          <p:cNvCxnSpPr>
            <a:cxnSpLocks/>
          </p:cNvCxnSpPr>
          <p:nvPr/>
        </p:nvCxnSpPr>
        <p:spPr>
          <a:xfrm>
            <a:off x="4183926" y="2553455"/>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DABA71DC-DB07-41BE-B696-A07A5B52C9CE}"/>
              </a:ext>
            </a:extLst>
          </p:cNvPr>
          <p:cNvCxnSpPr>
            <a:cxnSpLocks/>
          </p:cNvCxnSpPr>
          <p:nvPr/>
        </p:nvCxnSpPr>
        <p:spPr>
          <a:xfrm>
            <a:off x="4537247" y="2553455"/>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a:extLst>
              <a:ext uri="{FF2B5EF4-FFF2-40B4-BE49-F238E27FC236}">
                <a16:creationId xmlns:a16="http://schemas.microsoft.com/office/drawing/2014/main" id="{3A535A4D-A3B8-4F45-8251-BC4359D4BC93}"/>
              </a:ext>
            </a:extLst>
          </p:cNvPr>
          <p:cNvCxnSpPr>
            <a:cxnSpLocks/>
          </p:cNvCxnSpPr>
          <p:nvPr/>
        </p:nvCxnSpPr>
        <p:spPr>
          <a:xfrm>
            <a:off x="4890567" y="2553455"/>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a:extLst>
              <a:ext uri="{FF2B5EF4-FFF2-40B4-BE49-F238E27FC236}">
                <a16:creationId xmlns:a16="http://schemas.microsoft.com/office/drawing/2014/main" id="{467BFE55-05DE-4629-8B2E-A6DBE59E3D8A}"/>
              </a:ext>
            </a:extLst>
          </p:cNvPr>
          <p:cNvCxnSpPr>
            <a:cxnSpLocks/>
          </p:cNvCxnSpPr>
          <p:nvPr/>
        </p:nvCxnSpPr>
        <p:spPr>
          <a:xfrm>
            <a:off x="3481251" y="218761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a:extLst>
              <a:ext uri="{FF2B5EF4-FFF2-40B4-BE49-F238E27FC236}">
                <a16:creationId xmlns:a16="http://schemas.microsoft.com/office/drawing/2014/main" id="{E6315120-89FC-4BB1-B8CB-5615EA015D70}"/>
              </a:ext>
            </a:extLst>
          </p:cNvPr>
          <p:cNvCxnSpPr>
            <a:cxnSpLocks/>
          </p:cNvCxnSpPr>
          <p:nvPr/>
        </p:nvCxnSpPr>
        <p:spPr>
          <a:xfrm>
            <a:off x="3834572" y="218761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a:extLst>
              <a:ext uri="{FF2B5EF4-FFF2-40B4-BE49-F238E27FC236}">
                <a16:creationId xmlns:a16="http://schemas.microsoft.com/office/drawing/2014/main" id="{9AF6ED96-2B37-4A20-B4BF-87A844815F53}"/>
              </a:ext>
            </a:extLst>
          </p:cNvPr>
          <p:cNvCxnSpPr>
            <a:cxnSpLocks/>
          </p:cNvCxnSpPr>
          <p:nvPr/>
        </p:nvCxnSpPr>
        <p:spPr>
          <a:xfrm>
            <a:off x="4187893" y="218761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a:extLst>
              <a:ext uri="{FF2B5EF4-FFF2-40B4-BE49-F238E27FC236}">
                <a16:creationId xmlns:a16="http://schemas.microsoft.com/office/drawing/2014/main" id="{945AADCB-3533-4C96-AAE4-B976C5BFE91D}"/>
              </a:ext>
            </a:extLst>
          </p:cNvPr>
          <p:cNvCxnSpPr>
            <a:cxnSpLocks/>
          </p:cNvCxnSpPr>
          <p:nvPr/>
        </p:nvCxnSpPr>
        <p:spPr>
          <a:xfrm>
            <a:off x="4541214" y="218761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6" name="Straight Connector 205">
            <a:extLst>
              <a:ext uri="{FF2B5EF4-FFF2-40B4-BE49-F238E27FC236}">
                <a16:creationId xmlns:a16="http://schemas.microsoft.com/office/drawing/2014/main" id="{AB863CBB-7BDF-4E05-ACA9-F363C26DEFE4}"/>
              </a:ext>
            </a:extLst>
          </p:cNvPr>
          <p:cNvCxnSpPr>
            <a:cxnSpLocks/>
          </p:cNvCxnSpPr>
          <p:nvPr/>
        </p:nvCxnSpPr>
        <p:spPr>
          <a:xfrm>
            <a:off x="4894534" y="218761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a:extLst>
              <a:ext uri="{FF2B5EF4-FFF2-40B4-BE49-F238E27FC236}">
                <a16:creationId xmlns:a16="http://schemas.microsoft.com/office/drawing/2014/main" id="{1B3A732E-7063-45AC-9ED5-70E3B6985F5F}"/>
              </a:ext>
            </a:extLst>
          </p:cNvPr>
          <p:cNvCxnSpPr>
            <a:cxnSpLocks/>
          </p:cNvCxnSpPr>
          <p:nvPr/>
        </p:nvCxnSpPr>
        <p:spPr>
          <a:xfrm>
            <a:off x="5382812" y="218761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a:extLst>
              <a:ext uri="{FF2B5EF4-FFF2-40B4-BE49-F238E27FC236}">
                <a16:creationId xmlns:a16="http://schemas.microsoft.com/office/drawing/2014/main" id="{D5A45981-D1B2-4D38-B080-81635B52732C}"/>
              </a:ext>
            </a:extLst>
          </p:cNvPr>
          <p:cNvCxnSpPr>
            <a:cxnSpLocks/>
          </p:cNvCxnSpPr>
          <p:nvPr/>
        </p:nvCxnSpPr>
        <p:spPr>
          <a:xfrm>
            <a:off x="5732588" y="218761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a:extLst>
              <a:ext uri="{FF2B5EF4-FFF2-40B4-BE49-F238E27FC236}">
                <a16:creationId xmlns:a16="http://schemas.microsoft.com/office/drawing/2014/main" id="{EFF5C021-6E5A-4C62-9503-8C35E3C99C0F}"/>
              </a:ext>
            </a:extLst>
          </p:cNvPr>
          <p:cNvCxnSpPr>
            <a:cxnSpLocks/>
          </p:cNvCxnSpPr>
          <p:nvPr/>
        </p:nvCxnSpPr>
        <p:spPr>
          <a:xfrm>
            <a:off x="6082364" y="218761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a16="http://schemas.microsoft.com/office/drawing/2014/main" id="{41F7692C-5F11-4F8F-9067-9035F1C3559C}"/>
              </a:ext>
            </a:extLst>
          </p:cNvPr>
          <p:cNvCxnSpPr>
            <a:cxnSpLocks/>
          </p:cNvCxnSpPr>
          <p:nvPr/>
        </p:nvCxnSpPr>
        <p:spPr>
          <a:xfrm>
            <a:off x="6432140" y="218761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a:extLst>
              <a:ext uri="{FF2B5EF4-FFF2-40B4-BE49-F238E27FC236}">
                <a16:creationId xmlns:a16="http://schemas.microsoft.com/office/drawing/2014/main" id="{6B7FAD19-3F73-4C66-A034-E0E6CE4C9CE8}"/>
              </a:ext>
            </a:extLst>
          </p:cNvPr>
          <p:cNvCxnSpPr>
            <a:cxnSpLocks/>
          </p:cNvCxnSpPr>
          <p:nvPr/>
        </p:nvCxnSpPr>
        <p:spPr>
          <a:xfrm>
            <a:off x="6781916" y="218761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a16="http://schemas.microsoft.com/office/drawing/2014/main" id="{3644ED96-6C02-4297-BDA9-55100D4DDE17}"/>
              </a:ext>
            </a:extLst>
          </p:cNvPr>
          <p:cNvCxnSpPr>
            <a:cxnSpLocks/>
          </p:cNvCxnSpPr>
          <p:nvPr/>
        </p:nvCxnSpPr>
        <p:spPr>
          <a:xfrm>
            <a:off x="7131693" y="218761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a:extLst>
              <a:ext uri="{FF2B5EF4-FFF2-40B4-BE49-F238E27FC236}">
                <a16:creationId xmlns:a16="http://schemas.microsoft.com/office/drawing/2014/main" id="{8858995C-EE23-444C-98F1-538F5BE936BF}"/>
              </a:ext>
            </a:extLst>
          </p:cNvPr>
          <p:cNvCxnSpPr>
            <a:cxnSpLocks/>
          </p:cNvCxnSpPr>
          <p:nvPr/>
        </p:nvCxnSpPr>
        <p:spPr>
          <a:xfrm>
            <a:off x="7481471" y="218761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39" name="Content Placeholder 2">
            <a:extLst>
              <a:ext uri="{FF2B5EF4-FFF2-40B4-BE49-F238E27FC236}">
                <a16:creationId xmlns:a16="http://schemas.microsoft.com/office/drawing/2014/main" id="{0C0E85CA-649D-4D35-929E-CB3A075C5A2C}"/>
              </a:ext>
            </a:extLst>
          </p:cNvPr>
          <p:cNvSpPr txBox="1">
            <a:spLocks/>
          </p:cNvSpPr>
          <p:nvPr/>
        </p:nvSpPr>
        <p:spPr bwMode="auto">
          <a:xfrm>
            <a:off x="1590537" y="3133690"/>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2s</a:t>
            </a:r>
            <a:endParaRPr lang="en-US" sz="1900" kern="0" dirty="0">
              <a:solidFill>
                <a:srgbClr val="000000"/>
              </a:solidFill>
            </a:endParaRPr>
          </a:p>
        </p:txBody>
      </p:sp>
      <p:sp>
        <p:nvSpPr>
          <p:cNvPr id="240" name="Content Placeholder 2">
            <a:extLst>
              <a:ext uri="{FF2B5EF4-FFF2-40B4-BE49-F238E27FC236}">
                <a16:creationId xmlns:a16="http://schemas.microsoft.com/office/drawing/2014/main" id="{A3523B81-C997-46BF-B292-0D50421D8B49}"/>
              </a:ext>
            </a:extLst>
          </p:cNvPr>
          <p:cNvSpPr txBox="1">
            <a:spLocks/>
          </p:cNvSpPr>
          <p:nvPr/>
        </p:nvSpPr>
        <p:spPr bwMode="auto">
          <a:xfrm>
            <a:off x="1590537" y="2512443"/>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3s</a:t>
            </a:r>
            <a:endParaRPr lang="en-US" sz="1900" kern="0" dirty="0">
              <a:solidFill>
                <a:srgbClr val="000000"/>
              </a:solidFill>
            </a:endParaRPr>
          </a:p>
        </p:txBody>
      </p:sp>
      <p:sp>
        <p:nvSpPr>
          <p:cNvPr id="241" name="Content Placeholder 2">
            <a:extLst>
              <a:ext uri="{FF2B5EF4-FFF2-40B4-BE49-F238E27FC236}">
                <a16:creationId xmlns:a16="http://schemas.microsoft.com/office/drawing/2014/main" id="{6A8A694F-4F21-4A87-BADD-D022698A74F7}"/>
              </a:ext>
            </a:extLst>
          </p:cNvPr>
          <p:cNvSpPr txBox="1">
            <a:spLocks/>
          </p:cNvSpPr>
          <p:nvPr/>
        </p:nvSpPr>
        <p:spPr bwMode="auto">
          <a:xfrm>
            <a:off x="1590537" y="2132060"/>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4s</a:t>
            </a:r>
            <a:endParaRPr lang="en-US" sz="1900" kern="0" dirty="0">
              <a:solidFill>
                <a:srgbClr val="000000"/>
              </a:solidFill>
            </a:endParaRPr>
          </a:p>
        </p:txBody>
      </p:sp>
      <p:sp>
        <p:nvSpPr>
          <p:cNvPr id="243" name="Content Placeholder 2">
            <a:extLst>
              <a:ext uri="{FF2B5EF4-FFF2-40B4-BE49-F238E27FC236}">
                <a16:creationId xmlns:a16="http://schemas.microsoft.com/office/drawing/2014/main" id="{0238CA64-4E50-4071-91FA-B8339B8F0BC0}"/>
              </a:ext>
            </a:extLst>
          </p:cNvPr>
          <p:cNvSpPr txBox="1">
            <a:spLocks/>
          </p:cNvSpPr>
          <p:nvPr/>
        </p:nvSpPr>
        <p:spPr bwMode="auto">
          <a:xfrm>
            <a:off x="2492340" y="3133690"/>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2p</a:t>
            </a:r>
            <a:endParaRPr lang="en-US" sz="1900" kern="0" dirty="0">
              <a:solidFill>
                <a:srgbClr val="000000"/>
              </a:solidFill>
            </a:endParaRPr>
          </a:p>
        </p:txBody>
      </p:sp>
      <p:sp>
        <p:nvSpPr>
          <p:cNvPr id="244" name="Content Placeholder 2">
            <a:extLst>
              <a:ext uri="{FF2B5EF4-FFF2-40B4-BE49-F238E27FC236}">
                <a16:creationId xmlns:a16="http://schemas.microsoft.com/office/drawing/2014/main" id="{E1095212-0A93-4637-BCE2-E1D1AC7BE3C1}"/>
              </a:ext>
            </a:extLst>
          </p:cNvPr>
          <p:cNvSpPr txBox="1">
            <a:spLocks/>
          </p:cNvSpPr>
          <p:nvPr/>
        </p:nvSpPr>
        <p:spPr bwMode="auto">
          <a:xfrm>
            <a:off x="2497051" y="2516239"/>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3p</a:t>
            </a:r>
            <a:endParaRPr lang="en-US" sz="1900" kern="0" dirty="0">
              <a:solidFill>
                <a:srgbClr val="000000"/>
              </a:solidFill>
            </a:endParaRPr>
          </a:p>
        </p:txBody>
      </p:sp>
      <p:sp>
        <p:nvSpPr>
          <p:cNvPr id="245" name="Content Placeholder 2">
            <a:extLst>
              <a:ext uri="{FF2B5EF4-FFF2-40B4-BE49-F238E27FC236}">
                <a16:creationId xmlns:a16="http://schemas.microsoft.com/office/drawing/2014/main" id="{01FB128D-EFD4-439F-BFB1-510E789E97E5}"/>
              </a:ext>
            </a:extLst>
          </p:cNvPr>
          <p:cNvSpPr txBox="1">
            <a:spLocks/>
          </p:cNvSpPr>
          <p:nvPr/>
        </p:nvSpPr>
        <p:spPr bwMode="auto">
          <a:xfrm>
            <a:off x="2505334" y="2132060"/>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4p</a:t>
            </a:r>
            <a:endParaRPr lang="en-US" sz="1900" kern="0" dirty="0">
              <a:solidFill>
                <a:srgbClr val="000000"/>
              </a:solidFill>
            </a:endParaRPr>
          </a:p>
        </p:txBody>
      </p:sp>
      <p:sp>
        <p:nvSpPr>
          <p:cNvPr id="248" name="Content Placeholder 2">
            <a:extLst>
              <a:ext uri="{FF2B5EF4-FFF2-40B4-BE49-F238E27FC236}">
                <a16:creationId xmlns:a16="http://schemas.microsoft.com/office/drawing/2014/main" id="{6C9480D9-9DEE-4437-87A3-C7EC668BB29A}"/>
              </a:ext>
            </a:extLst>
          </p:cNvPr>
          <p:cNvSpPr txBox="1">
            <a:spLocks/>
          </p:cNvSpPr>
          <p:nvPr/>
        </p:nvSpPr>
        <p:spPr bwMode="auto">
          <a:xfrm>
            <a:off x="4075462" y="2516976"/>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3d</a:t>
            </a:r>
            <a:endParaRPr lang="en-US" sz="1900" kern="0" dirty="0">
              <a:solidFill>
                <a:srgbClr val="000000"/>
              </a:solidFill>
            </a:endParaRPr>
          </a:p>
        </p:txBody>
      </p:sp>
      <p:sp>
        <p:nvSpPr>
          <p:cNvPr id="249" name="Content Placeholder 2">
            <a:extLst>
              <a:ext uri="{FF2B5EF4-FFF2-40B4-BE49-F238E27FC236}">
                <a16:creationId xmlns:a16="http://schemas.microsoft.com/office/drawing/2014/main" id="{F3F2B56B-6A21-4418-8ED5-ADDED7FCBCFF}"/>
              </a:ext>
            </a:extLst>
          </p:cNvPr>
          <p:cNvSpPr txBox="1">
            <a:spLocks/>
          </p:cNvSpPr>
          <p:nvPr/>
        </p:nvSpPr>
        <p:spPr bwMode="auto">
          <a:xfrm>
            <a:off x="4083745" y="2132797"/>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4d</a:t>
            </a:r>
            <a:endParaRPr lang="en-US" sz="1900" kern="0" dirty="0">
              <a:solidFill>
                <a:srgbClr val="000000"/>
              </a:solidFill>
            </a:endParaRPr>
          </a:p>
        </p:txBody>
      </p:sp>
      <p:sp>
        <p:nvSpPr>
          <p:cNvPr id="253" name="Content Placeholder 2">
            <a:extLst>
              <a:ext uri="{FF2B5EF4-FFF2-40B4-BE49-F238E27FC236}">
                <a16:creationId xmlns:a16="http://schemas.microsoft.com/office/drawing/2014/main" id="{08A80E46-EC12-4C65-97CA-0A9EEFA56B20}"/>
              </a:ext>
            </a:extLst>
          </p:cNvPr>
          <p:cNvSpPr txBox="1">
            <a:spLocks/>
          </p:cNvSpPr>
          <p:nvPr/>
        </p:nvSpPr>
        <p:spPr bwMode="auto">
          <a:xfrm>
            <a:off x="6315822" y="2133192"/>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4f</a:t>
            </a:r>
            <a:endParaRPr lang="en-US" sz="1900" kern="0" dirty="0">
              <a:solidFill>
                <a:srgbClr val="000000"/>
              </a:solidFill>
            </a:endParaRPr>
          </a:p>
        </p:txBody>
      </p:sp>
      <p:sp>
        <p:nvSpPr>
          <p:cNvPr id="98" name="Content Placeholder 2">
            <a:extLst>
              <a:ext uri="{FF2B5EF4-FFF2-40B4-BE49-F238E27FC236}">
                <a16:creationId xmlns:a16="http://schemas.microsoft.com/office/drawing/2014/main" id="{BF0CDBF9-CC37-4298-B3E6-321BCC931533}"/>
              </a:ext>
            </a:extLst>
          </p:cNvPr>
          <p:cNvSpPr txBox="1">
            <a:spLocks/>
          </p:cNvSpPr>
          <p:nvPr/>
        </p:nvSpPr>
        <p:spPr bwMode="auto">
          <a:xfrm>
            <a:off x="9665" y="1172959"/>
            <a:ext cx="8981935" cy="50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err="1">
                <a:solidFill>
                  <a:srgbClr val="000000"/>
                </a:solidFill>
                <a:latin typeface="Times New Roman" panose="02020603050405020304" pitchFamily="18" charset="0"/>
                <a:cs typeface="Times New Roman" panose="02020603050405020304" pitchFamily="18" charset="0"/>
              </a:rPr>
              <a:t>Diagramme</a:t>
            </a:r>
            <a:r>
              <a:rPr lang="en-US" sz="2700" kern="0" dirty="0">
                <a:solidFill>
                  <a:srgbClr val="000000"/>
                </a:solidFill>
                <a:latin typeface="Times New Roman" panose="02020603050405020304" pitchFamily="18" charset="0"/>
                <a:cs typeface="Times New Roman" panose="02020603050405020304" pitchFamily="18" charset="0"/>
              </a:rPr>
              <a:t> de </a:t>
            </a:r>
            <a:r>
              <a:rPr lang="en-US" sz="2700" kern="0" dirty="0" err="1">
                <a:solidFill>
                  <a:srgbClr val="000000"/>
                </a:solidFill>
                <a:latin typeface="Times New Roman" panose="02020603050405020304" pitchFamily="18" charset="0"/>
                <a:cs typeface="Times New Roman" panose="02020603050405020304" pitchFamily="18" charset="0"/>
              </a:rPr>
              <a:t>niveaux</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énergétiques</a:t>
            </a:r>
            <a:r>
              <a:rPr lang="en-US" sz="2700" kern="0" dirty="0">
                <a:solidFill>
                  <a:srgbClr val="000000"/>
                </a:solidFill>
                <a:latin typeface="Times New Roman" panose="02020603050405020304" pitchFamily="18" charset="0"/>
                <a:cs typeface="Times New Roman" panose="02020603050405020304" pitchFamily="18" charset="0"/>
              </a:rPr>
              <a:t> (pour </a:t>
            </a:r>
            <a:r>
              <a:rPr lang="en-US" sz="2700" kern="0" dirty="0" err="1">
                <a:solidFill>
                  <a:srgbClr val="000000"/>
                </a:solidFill>
                <a:latin typeface="Times New Roman" panose="02020603050405020304" pitchFamily="18" charset="0"/>
                <a:cs typeface="Times New Roman" panose="02020603050405020304" pitchFamily="18" charset="0"/>
              </a:rPr>
              <a:t>l’hydrogène</a:t>
            </a:r>
            <a:r>
              <a:rPr lang="en-US" sz="2700" kern="0" dirty="0">
                <a:solidFill>
                  <a:srgbClr val="000000"/>
                </a:solidFill>
                <a:latin typeface="Times New Roman" panose="02020603050405020304" pitchFamily="18" charset="0"/>
                <a:cs typeface="Times New Roman" panose="02020603050405020304" pitchFamily="18" charset="0"/>
              </a:rPr>
              <a:t>)</a:t>
            </a:r>
          </a:p>
        </p:txBody>
      </p:sp>
      <p:sp>
        <p:nvSpPr>
          <p:cNvPr id="99" name="Rectangle 98">
            <a:extLst>
              <a:ext uri="{FF2B5EF4-FFF2-40B4-BE49-F238E27FC236}">
                <a16:creationId xmlns:a16="http://schemas.microsoft.com/office/drawing/2014/main" id="{6BBDB045-CB0F-4775-9455-4AD043CFA58E}"/>
              </a:ext>
            </a:extLst>
          </p:cNvPr>
          <p:cNvSpPr/>
          <p:nvPr/>
        </p:nvSpPr>
        <p:spPr>
          <a:xfrm>
            <a:off x="4775518" y="3170200"/>
            <a:ext cx="4268106" cy="3681752"/>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00" name="Content Placeholder 2">
            <a:extLst>
              <a:ext uri="{FF2B5EF4-FFF2-40B4-BE49-F238E27FC236}">
                <a16:creationId xmlns:a16="http://schemas.microsoft.com/office/drawing/2014/main" id="{32AF84F7-B113-40A9-BECD-97245BF54279}"/>
              </a:ext>
            </a:extLst>
          </p:cNvPr>
          <p:cNvSpPr txBox="1">
            <a:spLocks/>
          </p:cNvSpPr>
          <p:nvPr/>
        </p:nvSpPr>
        <p:spPr bwMode="auto">
          <a:xfrm>
            <a:off x="7150713" y="5135104"/>
            <a:ext cx="593812"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100" kern="0" dirty="0">
                <a:solidFill>
                  <a:srgbClr val="000000"/>
                </a:solidFill>
                <a:latin typeface="Times New Roman" panose="02020603050405020304" pitchFamily="18" charset="0"/>
                <a:cs typeface="Times New Roman" panose="02020603050405020304" pitchFamily="18" charset="0"/>
              </a:rPr>
              <a:t>H</a:t>
            </a:r>
            <a:endParaRPr lang="en-US" sz="2100" kern="0" dirty="0">
              <a:solidFill>
                <a:srgbClr val="000000"/>
              </a:solidFill>
            </a:endParaRPr>
          </a:p>
        </p:txBody>
      </p:sp>
      <p:sp>
        <p:nvSpPr>
          <p:cNvPr id="101" name="Oval 100">
            <a:extLst>
              <a:ext uri="{FF2B5EF4-FFF2-40B4-BE49-F238E27FC236}">
                <a16:creationId xmlns:a16="http://schemas.microsoft.com/office/drawing/2014/main" id="{8FCA6BC7-2CAF-4B75-A16D-C9CF49E2824C}"/>
              </a:ext>
            </a:extLst>
          </p:cNvPr>
          <p:cNvSpPr/>
          <p:nvPr/>
        </p:nvSpPr>
        <p:spPr>
          <a:xfrm>
            <a:off x="7068690" y="4972199"/>
            <a:ext cx="757858" cy="75785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285798BE-9B11-425F-AF11-EDF445B13FCB}"/>
              </a:ext>
            </a:extLst>
          </p:cNvPr>
          <p:cNvSpPr/>
          <p:nvPr/>
        </p:nvSpPr>
        <p:spPr>
          <a:xfrm>
            <a:off x="6820807" y="4724316"/>
            <a:ext cx="1253624" cy="1253624"/>
          </a:xfrm>
          <a:prstGeom prst="ellipse">
            <a:avLst/>
          </a:prstGeom>
          <a:noFill/>
          <a:ln>
            <a:solidFill>
              <a:srgbClr val="0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85D6E682-A272-4B80-BA38-6F22FF47F818}"/>
              </a:ext>
            </a:extLst>
          </p:cNvPr>
          <p:cNvSpPr/>
          <p:nvPr/>
        </p:nvSpPr>
        <p:spPr>
          <a:xfrm>
            <a:off x="6576405" y="4479914"/>
            <a:ext cx="1742428" cy="1742428"/>
          </a:xfrm>
          <a:prstGeom prst="ellipse">
            <a:avLst/>
          </a:prstGeom>
          <a:noFill/>
          <a:ln>
            <a:solidFill>
              <a:srgbClr val="0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2440D214-FB97-4BD6-A043-83BEF5C6B707}"/>
              </a:ext>
            </a:extLst>
          </p:cNvPr>
          <p:cNvSpPr/>
          <p:nvPr/>
        </p:nvSpPr>
        <p:spPr>
          <a:xfrm>
            <a:off x="6308347" y="4211856"/>
            <a:ext cx="2278544" cy="2278544"/>
          </a:xfrm>
          <a:prstGeom prst="ellipse">
            <a:avLst/>
          </a:prstGeom>
          <a:noFill/>
          <a:ln>
            <a:solidFill>
              <a:srgbClr val="0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DA1333C4-628F-4769-B7DD-2CA0395317B9}"/>
              </a:ext>
            </a:extLst>
          </p:cNvPr>
          <p:cNvSpPr/>
          <p:nvPr/>
        </p:nvSpPr>
        <p:spPr>
          <a:xfrm>
            <a:off x="7296485" y="4900191"/>
            <a:ext cx="144016" cy="144016"/>
          </a:xfrm>
          <a:prstGeom prst="ellipse">
            <a:avLst/>
          </a:prstGeom>
          <a:solidFill>
            <a:srgbClr val="FFFFFF"/>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874D41C3-8A3E-4AFC-83AF-B8E8B005BD6D}"/>
              </a:ext>
            </a:extLst>
          </p:cNvPr>
          <p:cNvSpPr/>
          <p:nvPr/>
        </p:nvSpPr>
        <p:spPr>
          <a:xfrm>
            <a:off x="6029803" y="3933312"/>
            <a:ext cx="2835632" cy="2835632"/>
          </a:xfrm>
          <a:prstGeom prst="ellipse">
            <a:avLst/>
          </a:prstGeom>
          <a:noFill/>
          <a:ln>
            <a:solidFill>
              <a:srgbClr val="0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Content Placeholder 2">
            <a:extLst>
              <a:ext uri="{FF2B5EF4-FFF2-40B4-BE49-F238E27FC236}">
                <a16:creationId xmlns:a16="http://schemas.microsoft.com/office/drawing/2014/main" id="{4B9B6F63-4603-43BA-BE25-29F0B16CB4B4}"/>
              </a:ext>
            </a:extLst>
          </p:cNvPr>
          <p:cNvSpPr txBox="1">
            <a:spLocks/>
          </p:cNvSpPr>
          <p:nvPr/>
        </p:nvSpPr>
        <p:spPr bwMode="auto">
          <a:xfrm>
            <a:off x="4847595" y="5418677"/>
            <a:ext cx="944872" cy="50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i="1" kern="0" dirty="0">
                <a:solidFill>
                  <a:srgbClr val="000000"/>
                </a:solidFill>
                <a:latin typeface="Times New Roman" panose="02020603050405020304" pitchFamily="18" charset="0"/>
                <a:cs typeface="Times New Roman" panose="02020603050405020304" pitchFamily="18" charset="0"/>
              </a:rPr>
              <a:t>n</a:t>
            </a:r>
            <a:r>
              <a:rPr lang="fr-FR" sz="2700" kern="0" dirty="0">
                <a:solidFill>
                  <a:srgbClr val="000000"/>
                </a:solidFill>
                <a:latin typeface="Times New Roman" panose="02020603050405020304" pitchFamily="18" charset="0"/>
                <a:cs typeface="Times New Roman" panose="02020603050405020304" pitchFamily="18" charset="0"/>
              </a:rPr>
              <a:t> = 1</a:t>
            </a:r>
            <a:endParaRPr lang="en-US" sz="2700" kern="0" dirty="0">
              <a:solidFill>
                <a:srgbClr val="000000"/>
              </a:solidFill>
            </a:endParaRPr>
          </a:p>
        </p:txBody>
      </p:sp>
      <p:sp>
        <p:nvSpPr>
          <p:cNvPr id="109" name="Content Placeholder 2">
            <a:extLst>
              <a:ext uri="{FF2B5EF4-FFF2-40B4-BE49-F238E27FC236}">
                <a16:creationId xmlns:a16="http://schemas.microsoft.com/office/drawing/2014/main" id="{52DF8008-8E29-4EFA-BECB-734263CCB06B}"/>
              </a:ext>
            </a:extLst>
          </p:cNvPr>
          <p:cNvSpPr txBox="1">
            <a:spLocks/>
          </p:cNvSpPr>
          <p:nvPr/>
        </p:nvSpPr>
        <p:spPr bwMode="auto">
          <a:xfrm>
            <a:off x="4847598" y="4902653"/>
            <a:ext cx="944869" cy="50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i="1" kern="0" dirty="0">
                <a:solidFill>
                  <a:srgbClr val="000000"/>
                </a:solidFill>
                <a:latin typeface="Times New Roman" panose="02020603050405020304" pitchFamily="18" charset="0"/>
                <a:cs typeface="Times New Roman" panose="02020603050405020304" pitchFamily="18" charset="0"/>
              </a:rPr>
              <a:t>n</a:t>
            </a:r>
            <a:r>
              <a:rPr lang="fr-FR" sz="2700" kern="0" dirty="0">
                <a:solidFill>
                  <a:srgbClr val="000000"/>
                </a:solidFill>
                <a:latin typeface="Times New Roman" panose="02020603050405020304" pitchFamily="18" charset="0"/>
                <a:cs typeface="Times New Roman" panose="02020603050405020304" pitchFamily="18" charset="0"/>
              </a:rPr>
              <a:t> = 2</a:t>
            </a:r>
            <a:endParaRPr lang="en-US" sz="2700" kern="0" dirty="0">
              <a:solidFill>
                <a:srgbClr val="000000"/>
              </a:solidFill>
            </a:endParaRPr>
          </a:p>
        </p:txBody>
      </p:sp>
      <p:sp>
        <p:nvSpPr>
          <p:cNvPr id="110" name="Content Placeholder 2">
            <a:extLst>
              <a:ext uri="{FF2B5EF4-FFF2-40B4-BE49-F238E27FC236}">
                <a16:creationId xmlns:a16="http://schemas.microsoft.com/office/drawing/2014/main" id="{CEBEF0B2-15CE-40A8-8182-D7F5C8D910C9}"/>
              </a:ext>
            </a:extLst>
          </p:cNvPr>
          <p:cNvSpPr txBox="1">
            <a:spLocks/>
          </p:cNvSpPr>
          <p:nvPr/>
        </p:nvSpPr>
        <p:spPr bwMode="auto">
          <a:xfrm>
            <a:off x="4842729" y="4389997"/>
            <a:ext cx="944869" cy="50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i="1" kern="0" dirty="0">
                <a:solidFill>
                  <a:srgbClr val="000000"/>
                </a:solidFill>
                <a:latin typeface="Times New Roman" panose="02020603050405020304" pitchFamily="18" charset="0"/>
                <a:cs typeface="Times New Roman" panose="02020603050405020304" pitchFamily="18" charset="0"/>
              </a:rPr>
              <a:t>n</a:t>
            </a:r>
            <a:r>
              <a:rPr lang="fr-FR" sz="2700" kern="0" dirty="0">
                <a:solidFill>
                  <a:srgbClr val="000000"/>
                </a:solidFill>
                <a:latin typeface="Times New Roman" panose="02020603050405020304" pitchFamily="18" charset="0"/>
                <a:cs typeface="Times New Roman" panose="02020603050405020304" pitchFamily="18" charset="0"/>
              </a:rPr>
              <a:t> = 3</a:t>
            </a:r>
            <a:endParaRPr lang="en-US" sz="2700" kern="0" dirty="0">
              <a:solidFill>
                <a:srgbClr val="000000"/>
              </a:solidFill>
            </a:endParaRPr>
          </a:p>
        </p:txBody>
      </p:sp>
      <p:sp>
        <p:nvSpPr>
          <p:cNvPr id="111" name="Content Placeholder 2">
            <a:extLst>
              <a:ext uri="{FF2B5EF4-FFF2-40B4-BE49-F238E27FC236}">
                <a16:creationId xmlns:a16="http://schemas.microsoft.com/office/drawing/2014/main" id="{2A778C43-D569-488F-8E77-E1BFF26C6B18}"/>
              </a:ext>
            </a:extLst>
          </p:cNvPr>
          <p:cNvSpPr txBox="1">
            <a:spLocks/>
          </p:cNvSpPr>
          <p:nvPr/>
        </p:nvSpPr>
        <p:spPr bwMode="auto">
          <a:xfrm>
            <a:off x="4842729" y="3872307"/>
            <a:ext cx="944869" cy="50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i="1" kern="0" dirty="0">
                <a:solidFill>
                  <a:srgbClr val="000000"/>
                </a:solidFill>
                <a:latin typeface="Times New Roman" panose="02020603050405020304" pitchFamily="18" charset="0"/>
                <a:cs typeface="Times New Roman" panose="02020603050405020304" pitchFamily="18" charset="0"/>
              </a:rPr>
              <a:t>n</a:t>
            </a:r>
            <a:r>
              <a:rPr lang="fr-FR" sz="2700" kern="0" dirty="0">
                <a:solidFill>
                  <a:srgbClr val="000000"/>
                </a:solidFill>
                <a:latin typeface="Times New Roman" panose="02020603050405020304" pitchFamily="18" charset="0"/>
                <a:cs typeface="Times New Roman" panose="02020603050405020304" pitchFamily="18" charset="0"/>
              </a:rPr>
              <a:t> = 4</a:t>
            </a:r>
            <a:endParaRPr lang="en-US" sz="2700" kern="0" dirty="0">
              <a:solidFill>
                <a:srgbClr val="000000"/>
              </a:solidFill>
            </a:endParaRPr>
          </a:p>
        </p:txBody>
      </p:sp>
      <p:sp>
        <p:nvSpPr>
          <p:cNvPr id="112" name="Content Placeholder 2">
            <a:extLst>
              <a:ext uri="{FF2B5EF4-FFF2-40B4-BE49-F238E27FC236}">
                <a16:creationId xmlns:a16="http://schemas.microsoft.com/office/drawing/2014/main" id="{07A13F54-DA43-46EF-99A3-ED937699827A}"/>
              </a:ext>
            </a:extLst>
          </p:cNvPr>
          <p:cNvSpPr txBox="1">
            <a:spLocks/>
          </p:cNvSpPr>
          <p:nvPr/>
        </p:nvSpPr>
        <p:spPr bwMode="auto">
          <a:xfrm>
            <a:off x="4842731" y="3356344"/>
            <a:ext cx="944867" cy="50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i="1" kern="0" dirty="0">
                <a:solidFill>
                  <a:srgbClr val="000000"/>
                </a:solidFill>
                <a:latin typeface="Times New Roman" panose="02020603050405020304" pitchFamily="18" charset="0"/>
                <a:cs typeface="Times New Roman" panose="02020603050405020304" pitchFamily="18" charset="0"/>
              </a:rPr>
              <a:t>n</a:t>
            </a:r>
            <a:r>
              <a:rPr lang="fr-FR" sz="2700" kern="0" dirty="0">
                <a:solidFill>
                  <a:srgbClr val="000000"/>
                </a:solidFill>
                <a:latin typeface="Times New Roman" panose="02020603050405020304" pitchFamily="18" charset="0"/>
                <a:cs typeface="Times New Roman" panose="02020603050405020304" pitchFamily="18" charset="0"/>
              </a:rPr>
              <a:t> = 5</a:t>
            </a:r>
            <a:endParaRPr lang="en-US" sz="2700" kern="0" dirty="0">
              <a:solidFill>
                <a:srgbClr val="000000"/>
              </a:solidFill>
            </a:endParaRPr>
          </a:p>
        </p:txBody>
      </p:sp>
      <p:cxnSp>
        <p:nvCxnSpPr>
          <p:cNvPr id="113" name="Straight Arrow Connector 112">
            <a:extLst>
              <a:ext uri="{FF2B5EF4-FFF2-40B4-BE49-F238E27FC236}">
                <a16:creationId xmlns:a16="http://schemas.microsoft.com/office/drawing/2014/main" id="{9ED18DC7-4C01-4A87-8F78-02B70DB73743}"/>
              </a:ext>
            </a:extLst>
          </p:cNvPr>
          <p:cNvCxnSpPr>
            <a:cxnSpLocks/>
            <a:stCxn id="118" idx="3"/>
            <a:endCxn id="101" idx="1"/>
          </p:cNvCxnSpPr>
          <p:nvPr/>
        </p:nvCxnSpPr>
        <p:spPr>
          <a:xfrm flipV="1">
            <a:off x="5792467" y="5083185"/>
            <a:ext cx="1387209" cy="586000"/>
          </a:xfrm>
          <a:prstGeom prst="straightConnector1">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4" name="Straight Arrow Connector 113">
            <a:extLst>
              <a:ext uri="{FF2B5EF4-FFF2-40B4-BE49-F238E27FC236}">
                <a16:creationId xmlns:a16="http://schemas.microsoft.com/office/drawing/2014/main" id="{A2BD8E62-44A2-4014-8D66-0474EE5EEF63}"/>
              </a:ext>
            </a:extLst>
          </p:cNvPr>
          <p:cNvCxnSpPr>
            <a:cxnSpLocks/>
            <a:stCxn id="119" idx="3"/>
            <a:endCxn id="103" idx="1"/>
          </p:cNvCxnSpPr>
          <p:nvPr/>
        </p:nvCxnSpPr>
        <p:spPr>
          <a:xfrm flipV="1">
            <a:off x="5792467" y="4907905"/>
            <a:ext cx="1211929" cy="245317"/>
          </a:xfrm>
          <a:prstGeom prst="straightConnector1">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5" name="Straight Arrow Connector 114">
            <a:extLst>
              <a:ext uri="{FF2B5EF4-FFF2-40B4-BE49-F238E27FC236}">
                <a16:creationId xmlns:a16="http://schemas.microsoft.com/office/drawing/2014/main" id="{126293C2-0958-44DA-A7BD-E27013D32317}"/>
              </a:ext>
            </a:extLst>
          </p:cNvPr>
          <p:cNvCxnSpPr>
            <a:cxnSpLocks/>
            <a:stCxn id="124" idx="3"/>
            <a:endCxn id="104" idx="1"/>
          </p:cNvCxnSpPr>
          <p:nvPr/>
        </p:nvCxnSpPr>
        <p:spPr>
          <a:xfrm>
            <a:off x="5792467" y="4637260"/>
            <a:ext cx="1039111" cy="97827"/>
          </a:xfrm>
          <a:prstGeom prst="straightConnector1">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6" name="Straight Arrow Connector 115">
            <a:extLst>
              <a:ext uri="{FF2B5EF4-FFF2-40B4-BE49-F238E27FC236}">
                <a16:creationId xmlns:a16="http://schemas.microsoft.com/office/drawing/2014/main" id="{8D169F5C-B8CC-469F-B8B6-964361C1E4CD}"/>
              </a:ext>
            </a:extLst>
          </p:cNvPr>
          <p:cNvCxnSpPr>
            <a:cxnSpLocks/>
            <a:stCxn id="125" idx="3"/>
            <a:endCxn id="105" idx="1"/>
          </p:cNvCxnSpPr>
          <p:nvPr/>
        </p:nvCxnSpPr>
        <p:spPr>
          <a:xfrm>
            <a:off x="5792467" y="4121298"/>
            <a:ext cx="849565" cy="424243"/>
          </a:xfrm>
          <a:prstGeom prst="straightConnector1">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7" name="Straight Arrow Connector 116">
            <a:extLst>
              <a:ext uri="{FF2B5EF4-FFF2-40B4-BE49-F238E27FC236}">
                <a16:creationId xmlns:a16="http://schemas.microsoft.com/office/drawing/2014/main" id="{2A217360-E117-4EF8-B491-E024351E7376}"/>
              </a:ext>
            </a:extLst>
          </p:cNvPr>
          <p:cNvCxnSpPr>
            <a:cxnSpLocks/>
            <a:stCxn id="126" idx="3"/>
            <a:endCxn id="107" idx="1"/>
          </p:cNvCxnSpPr>
          <p:nvPr/>
        </p:nvCxnSpPr>
        <p:spPr>
          <a:xfrm>
            <a:off x="5792467" y="3605336"/>
            <a:ext cx="652605" cy="743245"/>
          </a:xfrm>
          <a:prstGeom prst="straightConnector1">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18" name="Rectangle 117">
            <a:extLst>
              <a:ext uri="{FF2B5EF4-FFF2-40B4-BE49-F238E27FC236}">
                <a16:creationId xmlns:a16="http://schemas.microsoft.com/office/drawing/2014/main" id="{87C49DDD-AC03-405A-8A0C-48C03B7AE8B9}"/>
              </a:ext>
            </a:extLst>
          </p:cNvPr>
          <p:cNvSpPr/>
          <p:nvPr/>
        </p:nvSpPr>
        <p:spPr>
          <a:xfrm>
            <a:off x="4847600" y="5441901"/>
            <a:ext cx="944867" cy="454567"/>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19" name="Rectangle 118">
            <a:extLst>
              <a:ext uri="{FF2B5EF4-FFF2-40B4-BE49-F238E27FC236}">
                <a16:creationId xmlns:a16="http://schemas.microsoft.com/office/drawing/2014/main" id="{85D79665-021E-46F8-AC2F-6F41109F5F13}"/>
              </a:ext>
            </a:extLst>
          </p:cNvPr>
          <p:cNvSpPr/>
          <p:nvPr/>
        </p:nvSpPr>
        <p:spPr>
          <a:xfrm>
            <a:off x="4847600" y="4925938"/>
            <a:ext cx="944867" cy="454567"/>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24" name="Rectangle 123">
            <a:extLst>
              <a:ext uri="{FF2B5EF4-FFF2-40B4-BE49-F238E27FC236}">
                <a16:creationId xmlns:a16="http://schemas.microsoft.com/office/drawing/2014/main" id="{696A825A-2AB3-4B44-9056-ED93D0C20A4E}"/>
              </a:ext>
            </a:extLst>
          </p:cNvPr>
          <p:cNvSpPr/>
          <p:nvPr/>
        </p:nvSpPr>
        <p:spPr>
          <a:xfrm>
            <a:off x="4847600" y="4409976"/>
            <a:ext cx="944867" cy="454567"/>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25" name="Rectangle 124">
            <a:extLst>
              <a:ext uri="{FF2B5EF4-FFF2-40B4-BE49-F238E27FC236}">
                <a16:creationId xmlns:a16="http://schemas.microsoft.com/office/drawing/2014/main" id="{1934D7F7-9699-4FB4-9677-D12B8115E794}"/>
              </a:ext>
            </a:extLst>
          </p:cNvPr>
          <p:cNvSpPr/>
          <p:nvPr/>
        </p:nvSpPr>
        <p:spPr>
          <a:xfrm>
            <a:off x="4847600" y="3894014"/>
            <a:ext cx="944867" cy="454567"/>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26" name="Rectangle 125">
            <a:extLst>
              <a:ext uri="{FF2B5EF4-FFF2-40B4-BE49-F238E27FC236}">
                <a16:creationId xmlns:a16="http://schemas.microsoft.com/office/drawing/2014/main" id="{2E039788-F869-48EB-ADF3-0ED1AA0C051F}"/>
              </a:ext>
            </a:extLst>
          </p:cNvPr>
          <p:cNvSpPr/>
          <p:nvPr/>
        </p:nvSpPr>
        <p:spPr>
          <a:xfrm>
            <a:off x="4847600" y="3378052"/>
            <a:ext cx="944867" cy="454567"/>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27" name="Content Placeholder 2">
            <a:extLst>
              <a:ext uri="{FF2B5EF4-FFF2-40B4-BE49-F238E27FC236}">
                <a16:creationId xmlns:a16="http://schemas.microsoft.com/office/drawing/2014/main" id="{47ED5471-96D0-4606-89F8-E406DFB04B63}"/>
              </a:ext>
            </a:extLst>
          </p:cNvPr>
          <p:cNvSpPr txBox="1">
            <a:spLocks/>
          </p:cNvSpPr>
          <p:nvPr/>
        </p:nvSpPr>
        <p:spPr bwMode="auto">
          <a:xfrm>
            <a:off x="6175851" y="3312555"/>
            <a:ext cx="2630951"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Modèle</a:t>
            </a:r>
            <a:r>
              <a:rPr lang="en-US" sz="2700" kern="0" dirty="0">
                <a:solidFill>
                  <a:srgbClr val="000000"/>
                </a:solidFill>
                <a:latin typeface="Times New Roman" panose="02020603050405020304" pitchFamily="18" charset="0"/>
                <a:cs typeface="Times New Roman" panose="02020603050405020304" pitchFamily="18" charset="0"/>
              </a:rPr>
              <a:t> de Bohr</a:t>
            </a:r>
          </a:p>
        </p:txBody>
      </p:sp>
      <p:sp>
        <p:nvSpPr>
          <p:cNvPr id="128" name="Content Placeholder 2">
            <a:extLst>
              <a:ext uri="{FF2B5EF4-FFF2-40B4-BE49-F238E27FC236}">
                <a16:creationId xmlns:a16="http://schemas.microsoft.com/office/drawing/2014/main" id="{1F314725-90B0-496B-8943-F859AA6A31AD}"/>
              </a:ext>
            </a:extLst>
          </p:cNvPr>
          <p:cNvSpPr txBox="1">
            <a:spLocks/>
          </p:cNvSpPr>
          <p:nvPr/>
        </p:nvSpPr>
        <p:spPr bwMode="auto">
          <a:xfrm>
            <a:off x="601935" y="1741613"/>
            <a:ext cx="803159" cy="37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100" i="1" kern="0" dirty="0">
                <a:solidFill>
                  <a:srgbClr val="000000"/>
                </a:solidFill>
                <a:latin typeface="Times New Roman" panose="02020603050405020304" pitchFamily="18" charset="0"/>
                <a:cs typeface="Times New Roman" panose="02020603050405020304" pitchFamily="18" charset="0"/>
              </a:rPr>
              <a:t>n</a:t>
            </a:r>
            <a:r>
              <a:rPr lang="fr-FR" sz="2100" kern="0" dirty="0">
                <a:solidFill>
                  <a:srgbClr val="000000"/>
                </a:solidFill>
                <a:latin typeface="Times New Roman" panose="02020603050405020304" pitchFamily="18" charset="0"/>
                <a:cs typeface="Times New Roman" panose="02020603050405020304" pitchFamily="18" charset="0"/>
              </a:rPr>
              <a:t> = 5</a:t>
            </a:r>
            <a:endParaRPr lang="en-US" sz="2100" kern="0" dirty="0">
              <a:solidFill>
                <a:srgbClr val="000000"/>
              </a:solidFill>
            </a:endParaRPr>
          </a:p>
        </p:txBody>
      </p:sp>
      <p:cxnSp>
        <p:nvCxnSpPr>
          <p:cNvPr id="129" name="Straight Connector 128">
            <a:extLst>
              <a:ext uri="{FF2B5EF4-FFF2-40B4-BE49-F238E27FC236}">
                <a16:creationId xmlns:a16="http://schemas.microsoft.com/office/drawing/2014/main" id="{79DCD295-A96B-41AA-8817-F30F92B098A8}"/>
              </a:ext>
            </a:extLst>
          </p:cNvPr>
          <p:cNvCxnSpPr>
            <a:cxnSpLocks/>
          </p:cNvCxnSpPr>
          <p:nvPr/>
        </p:nvCxnSpPr>
        <p:spPr>
          <a:xfrm>
            <a:off x="1690809" y="193071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254F9CA7-84C5-46C7-B464-533EC8FF9CF5}"/>
              </a:ext>
            </a:extLst>
          </p:cNvPr>
          <p:cNvCxnSpPr>
            <a:cxnSpLocks/>
          </p:cNvCxnSpPr>
          <p:nvPr/>
        </p:nvCxnSpPr>
        <p:spPr>
          <a:xfrm>
            <a:off x="2242555" y="193071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73358AE6-A0E2-4FE9-B3E2-D084C71E1224}"/>
              </a:ext>
            </a:extLst>
          </p:cNvPr>
          <p:cNvCxnSpPr>
            <a:cxnSpLocks/>
          </p:cNvCxnSpPr>
          <p:nvPr/>
        </p:nvCxnSpPr>
        <p:spPr>
          <a:xfrm>
            <a:off x="2595236" y="193071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3635CB20-239D-4534-80DB-C4F3696CE5D0}"/>
              </a:ext>
            </a:extLst>
          </p:cNvPr>
          <p:cNvCxnSpPr>
            <a:cxnSpLocks/>
          </p:cNvCxnSpPr>
          <p:nvPr/>
        </p:nvCxnSpPr>
        <p:spPr>
          <a:xfrm>
            <a:off x="2947917" y="193071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5040B3CF-695F-42E3-B586-958B105F7589}"/>
              </a:ext>
            </a:extLst>
          </p:cNvPr>
          <p:cNvCxnSpPr>
            <a:cxnSpLocks/>
          </p:cNvCxnSpPr>
          <p:nvPr/>
        </p:nvCxnSpPr>
        <p:spPr>
          <a:xfrm>
            <a:off x="3483142" y="193071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36F6589C-E2ED-41BB-BF77-78201FC796FA}"/>
              </a:ext>
            </a:extLst>
          </p:cNvPr>
          <p:cNvCxnSpPr>
            <a:cxnSpLocks/>
          </p:cNvCxnSpPr>
          <p:nvPr/>
        </p:nvCxnSpPr>
        <p:spPr>
          <a:xfrm>
            <a:off x="3836463" y="193071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7A6C0C29-D932-4421-B44C-86ABE8B779CC}"/>
              </a:ext>
            </a:extLst>
          </p:cNvPr>
          <p:cNvCxnSpPr>
            <a:cxnSpLocks/>
          </p:cNvCxnSpPr>
          <p:nvPr/>
        </p:nvCxnSpPr>
        <p:spPr>
          <a:xfrm>
            <a:off x="4189784" y="193071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EC152885-1624-42F7-9F91-DFFB3FFE65B5}"/>
              </a:ext>
            </a:extLst>
          </p:cNvPr>
          <p:cNvCxnSpPr>
            <a:cxnSpLocks/>
          </p:cNvCxnSpPr>
          <p:nvPr/>
        </p:nvCxnSpPr>
        <p:spPr>
          <a:xfrm>
            <a:off x="4543105" y="193071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F06E0BD8-A36C-4901-BCA7-F50402CB2FEA}"/>
              </a:ext>
            </a:extLst>
          </p:cNvPr>
          <p:cNvCxnSpPr>
            <a:cxnSpLocks/>
          </p:cNvCxnSpPr>
          <p:nvPr/>
        </p:nvCxnSpPr>
        <p:spPr>
          <a:xfrm>
            <a:off x="4896425" y="193071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F137AC8A-D145-4BB1-A3DB-324508E3F6C9}"/>
              </a:ext>
            </a:extLst>
          </p:cNvPr>
          <p:cNvCxnSpPr>
            <a:cxnSpLocks/>
          </p:cNvCxnSpPr>
          <p:nvPr/>
        </p:nvCxnSpPr>
        <p:spPr>
          <a:xfrm>
            <a:off x="5384703" y="193071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AC9490C6-8C19-41E9-A088-131E2C2C5237}"/>
              </a:ext>
            </a:extLst>
          </p:cNvPr>
          <p:cNvCxnSpPr>
            <a:cxnSpLocks/>
          </p:cNvCxnSpPr>
          <p:nvPr/>
        </p:nvCxnSpPr>
        <p:spPr>
          <a:xfrm>
            <a:off x="5734479" y="193071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4EE4CAFE-A07B-4EF1-8A63-33EE959073AF}"/>
              </a:ext>
            </a:extLst>
          </p:cNvPr>
          <p:cNvCxnSpPr>
            <a:cxnSpLocks/>
          </p:cNvCxnSpPr>
          <p:nvPr/>
        </p:nvCxnSpPr>
        <p:spPr>
          <a:xfrm>
            <a:off x="6084255" y="193071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67EC942E-BC39-4DD7-B69D-C55DB3206973}"/>
              </a:ext>
            </a:extLst>
          </p:cNvPr>
          <p:cNvCxnSpPr>
            <a:cxnSpLocks/>
          </p:cNvCxnSpPr>
          <p:nvPr/>
        </p:nvCxnSpPr>
        <p:spPr>
          <a:xfrm>
            <a:off x="6434031" y="193071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56BED881-9730-402F-999F-1B5A0FF06879}"/>
              </a:ext>
            </a:extLst>
          </p:cNvPr>
          <p:cNvCxnSpPr>
            <a:cxnSpLocks/>
          </p:cNvCxnSpPr>
          <p:nvPr/>
        </p:nvCxnSpPr>
        <p:spPr>
          <a:xfrm>
            <a:off x="6783807" y="193071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2CE37B1C-41CF-4B92-A3B6-5715761CC37E}"/>
              </a:ext>
            </a:extLst>
          </p:cNvPr>
          <p:cNvCxnSpPr>
            <a:cxnSpLocks/>
          </p:cNvCxnSpPr>
          <p:nvPr/>
        </p:nvCxnSpPr>
        <p:spPr>
          <a:xfrm>
            <a:off x="7133584" y="193071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FDDF5891-E67F-46B0-9F04-596B4069892D}"/>
              </a:ext>
            </a:extLst>
          </p:cNvPr>
          <p:cNvCxnSpPr>
            <a:cxnSpLocks/>
          </p:cNvCxnSpPr>
          <p:nvPr/>
        </p:nvCxnSpPr>
        <p:spPr>
          <a:xfrm>
            <a:off x="7483362" y="193071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45" name="Content Placeholder 2">
            <a:extLst>
              <a:ext uri="{FF2B5EF4-FFF2-40B4-BE49-F238E27FC236}">
                <a16:creationId xmlns:a16="http://schemas.microsoft.com/office/drawing/2014/main" id="{5E012794-E3F8-4EA0-A5E7-FF3F8D35D408}"/>
              </a:ext>
            </a:extLst>
          </p:cNvPr>
          <p:cNvSpPr txBox="1">
            <a:spLocks/>
          </p:cNvSpPr>
          <p:nvPr/>
        </p:nvSpPr>
        <p:spPr bwMode="auto">
          <a:xfrm>
            <a:off x="1590537" y="1875160"/>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5s</a:t>
            </a:r>
            <a:endParaRPr lang="en-US" sz="1900" kern="0" dirty="0">
              <a:solidFill>
                <a:srgbClr val="000000"/>
              </a:solidFill>
            </a:endParaRPr>
          </a:p>
        </p:txBody>
      </p:sp>
      <p:sp>
        <p:nvSpPr>
          <p:cNvPr id="146" name="Content Placeholder 2">
            <a:extLst>
              <a:ext uri="{FF2B5EF4-FFF2-40B4-BE49-F238E27FC236}">
                <a16:creationId xmlns:a16="http://schemas.microsoft.com/office/drawing/2014/main" id="{030AFB1C-10DF-4B06-BACC-8AACA80998BD}"/>
              </a:ext>
            </a:extLst>
          </p:cNvPr>
          <p:cNvSpPr txBox="1">
            <a:spLocks/>
          </p:cNvSpPr>
          <p:nvPr/>
        </p:nvSpPr>
        <p:spPr bwMode="auto">
          <a:xfrm>
            <a:off x="2507225" y="1875160"/>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5p</a:t>
            </a:r>
            <a:endParaRPr lang="en-US" sz="1900" kern="0" dirty="0">
              <a:solidFill>
                <a:srgbClr val="000000"/>
              </a:solidFill>
            </a:endParaRPr>
          </a:p>
        </p:txBody>
      </p:sp>
      <p:sp>
        <p:nvSpPr>
          <p:cNvPr id="147" name="Content Placeholder 2">
            <a:extLst>
              <a:ext uri="{FF2B5EF4-FFF2-40B4-BE49-F238E27FC236}">
                <a16:creationId xmlns:a16="http://schemas.microsoft.com/office/drawing/2014/main" id="{D108E05C-275F-40CC-842D-5644BFF58AAC}"/>
              </a:ext>
            </a:extLst>
          </p:cNvPr>
          <p:cNvSpPr txBox="1">
            <a:spLocks/>
          </p:cNvSpPr>
          <p:nvPr/>
        </p:nvSpPr>
        <p:spPr bwMode="auto">
          <a:xfrm>
            <a:off x="4085636" y="1875897"/>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5d</a:t>
            </a:r>
            <a:endParaRPr lang="en-US" sz="1900" kern="0" dirty="0">
              <a:solidFill>
                <a:srgbClr val="000000"/>
              </a:solidFill>
            </a:endParaRPr>
          </a:p>
        </p:txBody>
      </p:sp>
      <p:sp>
        <p:nvSpPr>
          <p:cNvPr id="148" name="Content Placeholder 2">
            <a:extLst>
              <a:ext uri="{FF2B5EF4-FFF2-40B4-BE49-F238E27FC236}">
                <a16:creationId xmlns:a16="http://schemas.microsoft.com/office/drawing/2014/main" id="{59D876D5-9F00-49D4-9092-0834A63A37A2}"/>
              </a:ext>
            </a:extLst>
          </p:cNvPr>
          <p:cNvSpPr txBox="1">
            <a:spLocks/>
          </p:cNvSpPr>
          <p:nvPr/>
        </p:nvSpPr>
        <p:spPr bwMode="auto">
          <a:xfrm>
            <a:off x="6317713" y="1876292"/>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5f</a:t>
            </a:r>
            <a:endParaRPr lang="en-US" sz="1900" kern="0" dirty="0">
              <a:solidFill>
                <a:srgbClr val="000000"/>
              </a:solidFill>
            </a:endParaRPr>
          </a:p>
        </p:txBody>
      </p:sp>
      <p:sp>
        <p:nvSpPr>
          <p:cNvPr id="150" name="Rectangle 149">
            <a:extLst>
              <a:ext uri="{FF2B5EF4-FFF2-40B4-BE49-F238E27FC236}">
                <a16:creationId xmlns:a16="http://schemas.microsoft.com/office/drawing/2014/main" id="{597C5CE1-4F86-4AA6-9A83-640D1BD12236}"/>
              </a:ext>
            </a:extLst>
          </p:cNvPr>
          <p:cNvSpPr/>
          <p:nvPr/>
        </p:nvSpPr>
        <p:spPr>
          <a:xfrm>
            <a:off x="1615359" y="6387037"/>
            <a:ext cx="314222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49" name="Content Placeholder 2">
            <a:extLst>
              <a:ext uri="{FF2B5EF4-FFF2-40B4-BE49-F238E27FC236}">
                <a16:creationId xmlns:a16="http://schemas.microsoft.com/office/drawing/2014/main" id="{2DFC6FFB-4E72-4C21-9B3E-9EBAE1F913DE}"/>
              </a:ext>
            </a:extLst>
          </p:cNvPr>
          <p:cNvSpPr txBox="1">
            <a:spLocks/>
          </p:cNvSpPr>
          <p:nvPr/>
        </p:nvSpPr>
        <p:spPr bwMode="auto">
          <a:xfrm>
            <a:off x="8594" y="5933600"/>
            <a:ext cx="4861372" cy="90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Le nombre « </a:t>
            </a:r>
            <a:r>
              <a:rPr lang="fr-FR" sz="2700" i="1" kern="0" dirty="0">
                <a:solidFill>
                  <a:srgbClr val="000000"/>
                </a:solidFill>
                <a:latin typeface="Times New Roman" panose="02020603050405020304" pitchFamily="18" charset="0"/>
                <a:cs typeface="Times New Roman" panose="02020603050405020304" pitchFamily="18" charset="0"/>
              </a:rPr>
              <a:t>n</a:t>
            </a:r>
            <a:r>
              <a:rPr lang="fr-FR" sz="2700" kern="0" dirty="0">
                <a:solidFill>
                  <a:srgbClr val="000000"/>
                </a:solidFill>
                <a:latin typeface="Times New Roman" panose="02020603050405020304" pitchFamily="18" charset="0"/>
                <a:cs typeface="Times New Roman" panose="02020603050405020304" pitchFamily="18" charset="0"/>
              </a:rPr>
              <a:t> » représente le nombre de la couche électronique</a:t>
            </a:r>
            <a:endParaRPr lang="en-US" sz="2700" kern="0" dirty="0">
              <a:solidFill>
                <a:srgbClr val="000000"/>
              </a:solidFill>
              <a:latin typeface="Times New Roman" panose="02020603050405020304" pitchFamily="18"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D78F9B98-7470-46D0-80E7-65EF0B0C70EA}"/>
              </a:ext>
            </a:extLst>
          </p:cNvPr>
          <p:cNvCxnSpPr>
            <a:cxnSpLocks/>
          </p:cNvCxnSpPr>
          <p:nvPr/>
        </p:nvCxnSpPr>
        <p:spPr>
          <a:xfrm flipV="1">
            <a:off x="1838668" y="5441901"/>
            <a:ext cx="0" cy="22184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623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additive="base">
                                        <p:cTn id="19" dur="500" fill="hold"/>
                                        <p:tgtEl>
                                          <p:spTgt spid="103"/>
                                        </p:tgtEl>
                                        <p:attrNameLst>
                                          <p:attrName>ppt_x</p:attrName>
                                        </p:attrNameLst>
                                      </p:cBhvr>
                                      <p:tavLst>
                                        <p:tav tm="0">
                                          <p:val>
                                            <p:strVal val="#ppt_x"/>
                                          </p:val>
                                        </p:tav>
                                        <p:tav tm="100000">
                                          <p:val>
                                            <p:strVal val="#ppt_x"/>
                                          </p:val>
                                        </p:tav>
                                      </p:tavLst>
                                    </p:anim>
                                    <p:anim calcmode="lin" valueType="num">
                                      <p:cBhvr additive="base">
                                        <p:cTn id="20" dur="500" fill="hold"/>
                                        <p:tgtEl>
                                          <p:spTgt spid="10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4"/>
                                        </p:tgtEl>
                                        <p:attrNameLst>
                                          <p:attrName>style.visibility</p:attrName>
                                        </p:attrNameLst>
                                      </p:cBhvr>
                                      <p:to>
                                        <p:strVal val="visible"/>
                                      </p:to>
                                    </p:set>
                                    <p:anim calcmode="lin" valueType="num">
                                      <p:cBhvr additive="base">
                                        <p:cTn id="23" dur="500" fill="hold"/>
                                        <p:tgtEl>
                                          <p:spTgt spid="104"/>
                                        </p:tgtEl>
                                        <p:attrNameLst>
                                          <p:attrName>ppt_x</p:attrName>
                                        </p:attrNameLst>
                                      </p:cBhvr>
                                      <p:tavLst>
                                        <p:tav tm="0">
                                          <p:val>
                                            <p:strVal val="#ppt_x"/>
                                          </p:val>
                                        </p:tav>
                                        <p:tav tm="100000">
                                          <p:val>
                                            <p:strVal val="#ppt_x"/>
                                          </p:val>
                                        </p:tav>
                                      </p:tavLst>
                                    </p:anim>
                                    <p:anim calcmode="lin" valueType="num">
                                      <p:cBhvr additive="base">
                                        <p:cTn id="24" dur="500" fill="hold"/>
                                        <p:tgtEl>
                                          <p:spTgt spid="10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5"/>
                                        </p:tgtEl>
                                        <p:attrNameLst>
                                          <p:attrName>style.visibility</p:attrName>
                                        </p:attrNameLst>
                                      </p:cBhvr>
                                      <p:to>
                                        <p:strVal val="visible"/>
                                      </p:to>
                                    </p:set>
                                    <p:anim calcmode="lin" valueType="num">
                                      <p:cBhvr additive="base">
                                        <p:cTn id="27" dur="500" fill="hold"/>
                                        <p:tgtEl>
                                          <p:spTgt spid="105"/>
                                        </p:tgtEl>
                                        <p:attrNameLst>
                                          <p:attrName>ppt_x</p:attrName>
                                        </p:attrNameLst>
                                      </p:cBhvr>
                                      <p:tavLst>
                                        <p:tav tm="0">
                                          <p:val>
                                            <p:strVal val="#ppt_x"/>
                                          </p:val>
                                        </p:tav>
                                        <p:tav tm="100000">
                                          <p:val>
                                            <p:strVal val="#ppt_x"/>
                                          </p:val>
                                        </p:tav>
                                      </p:tavLst>
                                    </p:anim>
                                    <p:anim calcmode="lin" valueType="num">
                                      <p:cBhvr additive="base">
                                        <p:cTn id="28" dur="500" fill="hold"/>
                                        <p:tgtEl>
                                          <p:spTgt spid="10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6"/>
                                        </p:tgtEl>
                                        <p:attrNameLst>
                                          <p:attrName>style.visibility</p:attrName>
                                        </p:attrNameLst>
                                      </p:cBhvr>
                                      <p:to>
                                        <p:strVal val="visible"/>
                                      </p:to>
                                    </p:set>
                                    <p:anim calcmode="lin" valueType="num">
                                      <p:cBhvr additive="base">
                                        <p:cTn id="31" dur="500" fill="hold"/>
                                        <p:tgtEl>
                                          <p:spTgt spid="106"/>
                                        </p:tgtEl>
                                        <p:attrNameLst>
                                          <p:attrName>ppt_x</p:attrName>
                                        </p:attrNameLst>
                                      </p:cBhvr>
                                      <p:tavLst>
                                        <p:tav tm="0">
                                          <p:val>
                                            <p:strVal val="#ppt_x"/>
                                          </p:val>
                                        </p:tav>
                                        <p:tav tm="100000">
                                          <p:val>
                                            <p:strVal val="#ppt_x"/>
                                          </p:val>
                                        </p:tav>
                                      </p:tavLst>
                                    </p:anim>
                                    <p:anim calcmode="lin" valueType="num">
                                      <p:cBhvr additive="base">
                                        <p:cTn id="32" dur="500" fill="hold"/>
                                        <p:tgtEl>
                                          <p:spTgt spid="10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7"/>
                                        </p:tgtEl>
                                        <p:attrNameLst>
                                          <p:attrName>style.visibility</p:attrName>
                                        </p:attrNameLst>
                                      </p:cBhvr>
                                      <p:to>
                                        <p:strVal val="visible"/>
                                      </p:to>
                                    </p:set>
                                    <p:anim calcmode="lin" valueType="num">
                                      <p:cBhvr additive="base">
                                        <p:cTn id="35" dur="500" fill="hold"/>
                                        <p:tgtEl>
                                          <p:spTgt spid="107"/>
                                        </p:tgtEl>
                                        <p:attrNameLst>
                                          <p:attrName>ppt_x</p:attrName>
                                        </p:attrNameLst>
                                      </p:cBhvr>
                                      <p:tavLst>
                                        <p:tav tm="0">
                                          <p:val>
                                            <p:strVal val="#ppt_x"/>
                                          </p:val>
                                        </p:tav>
                                        <p:tav tm="100000">
                                          <p:val>
                                            <p:strVal val="#ppt_x"/>
                                          </p:val>
                                        </p:tav>
                                      </p:tavLst>
                                    </p:anim>
                                    <p:anim calcmode="lin" valueType="num">
                                      <p:cBhvr additive="base">
                                        <p:cTn id="36" dur="500" fill="hold"/>
                                        <p:tgtEl>
                                          <p:spTgt spid="10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8"/>
                                        </p:tgtEl>
                                        <p:attrNameLst>
                                          <p:attrName>style.visibility</p:attrName>
                                        </p:attrNameLst>
                                      </p:cBhvr>
                                      <p:to>
                                        <p:strVal val="visible"/>
                                      </p:to>
                                    </p:set>
                                    <p:anim calcmode="lin" valueType="num">
                                      <p:cBhvr additive="base">
                                        <p:cTn id="39" dur="500" fill="hold"/>
                                        <p:tgtEl>
                                          <p:spTgt spid="108"/>
                                        </p:tgtEl>
                                        <p:attrNameLst>
                                          <p:attrName>ppt_x</p:attrName>
                                        </p:attrNameLst>
                                      </p:cBhvr>
                                      <p:tavLst>
                                        <p:tav tm="0">
                                          <p:val>
                                            <p:strVal val="#ppt_x"/>
                                          </p:val>
                                        </p:tav>
                                        <p:tav tm="100000">
                                          <p:val>
                                            <p:strVal val="#ppt_x"/>
                                          </p:val>
                                        </p:tav>
                                      </p:tavLst>
                                    </p:anim>
                                    <p:anim calcmode="lin" valueType="num">
                                      <p:cBhvr additive="base">
                                        <p:cTn id="40" dur="500" fill="hold"/>
                                        <p:tgtEl>
                                          <p:spTgt spid="10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9"/>
                                        </p:tgtEl>
                                        <p:attrNameLst>
                                          <p:attrName>style.visibility</p:attrName>
                                        </p:attrNameLst>
                                      </p:cBhvr>
                                      <p:to>
                                        <p:strVal val="visible"/>
                                      </p:to>
                                    </p:set>
                                    <p:anim calcmode="lin" valueType="num">
                                      <p:cBhvr additive="base">
                                        <p:cTn id="43" dur="500" fill="hold"/>
                                        <p:tgtEl>
                                          <p:spTgt spid="109"/>
                                        </p:tgtEl>
                                        <p:attrNameLst>
                                          <p:attrName>ppt_x</p:attrName>
                                        </p:attrNameLst>
                                      </p:cBhvr>
                                      <p:tavLst>
                                        <p:tav tm="0">
                                          <p:val>
                                            <p:strVal val="#ppt_x"/>
                                          </p:val>
                                        </p:tav>
                                        <p:tav tm="100000">
                                          <p:val>
                                            <p:strVal val="#ppt_x"/>
                                          </p:val>
                                        </p:tav>
                                      </p:tavLst>
                                    </p:anim>
                                    <p:anim calcmode="lin" valueType="num">
                                      <p:cBhvr additive="base">
                                        <p:cTn id="44" dur="500" fill="hold"/>
                                        <p:tgtEl>
                                          <p:spTgt spid="10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0"/>
                                        </p:tgtEl>
                                        <p:attrNameLst>
                                          <p:attrName>style.visibility</p:attrName>
                                        </p:attrNameLst>
                                      </p:cBhvr>
                                      <p:to>
                                        <p:strVal val="visible"/>
                                      </p:to>
                                    </p:set>
                                    <p:anim calcmode="lin" valueType="num">
                                      <p:cBhvr additive="base">
                                        <p:cTn id="47" dur="500" fill="hold"/>
                                        <p:tgtEl>
                                          <p:spTgt spid="110"/>
                                        </p:tgtEl>
                                        <p:attrNameLst>
                                          <p:attrName>ppt_x</p:attrName>
                                        </p:attrNameLst>
                                      </p:cBhvr>
                                      <p:tavLst>
                                        <p:tav tm="0">
                                          <p:val>
                                            <p:strVal val="#ppt_x"/>
                                          </p:val>
                                        </p:tav>
                                        <p:tav tm="100000">
                                          <p:val>
                                            <p:strVal val="#ppt_x"/>
                                          </p:val>
                                        </p:tav>
                                      </p:tavLst>
                                    </p:anim>
                                    <p:anim calcmode="lin" valueType="num">
                                      <p:cBhvr additive="base">
                                        <p:cTn id="48" dur="500" fill="hold"/>
                                        <p:tgtEl>
                                          <p:spTgt spid="11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1"/>
                                        </p:tgtEl>
                                        <p:attrNameLst>
                                          <p:attrName>style.visibility</p:attrName>
                                        </p:attrNameLst>
                                      </p:cBhvr>
                                      <p:to>
                                        <p:strVal val="visible"/>
                                      </p:to>
                                    </p:set>
                                    <p:anim calcmode="lin" valueType="num">
                                      <p:cBhvr additive="base">
                                        <p:cTn id="51" dur="500" fill="hold"/>
                                        <p:tgtEl>
                                          <p:spTgt spid="111"/>
                                        </p:tgtEl>
                                        <p:attrNameLst>
                                          <p:attrName>ppt_x</p:attrName>
                                        </p:attrNameLst>
                                      </p:cBhvr>
                                      <p:tavLst>
                                        <p:tav tm="0">
                                          <p:val>
                                            <p:strVal val="#ppt_x"/>
                                          </p:val>
                                        </p:tav>
                                        <p:tav tm="100000">
                                          <p:val>
                                            <p:strVal val="#ppt_x"/>
                                          </p:val>
                                        </p:tav>
                                      </p:tavLst>
                                    </p:anim>
                                    <p:anim calcmode="lin" valueType="num">
                                      <p:cBhvr additive="base">
                                        <p:cTn id="52" dur="500" fill="hold"/>
                                        <p:tgtEl>
                                          <p:spTgt spid="11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12"/>
                                        </p:tgtEl>
                                        <p:attrNameLst>
                                          <p:attrName>style.visibility</p:attrName>
                                        </p:attrNameLst>
                                      </p:cBhvr>
                                      <p:to>
                                        <p:strVal val="visible"/>
                                      </p:to>
                                    </p:set>
                                    <p:anim calcmode="lin" valueType="num">
                                      <p:cBhvr additive="base">
                                        <p:cTn id="55" dur="500" fill="hold"/>
                                        <p:tgtEl>
                                          <p:spTgt spid="112"/>
                                        </p:tgtEl>
                                        <p:attrNameLst>
                                          <p:attrName>ppt_x</p:attrName>
                                        </p:attrNameLst>
                                      </p:cBhvr>
                                      <p:tavLst>
                                        <p:tav tm="0">
                                          <p:val>
                                            <p:strVal val="#ppt_x"/>
                                          </p:val>
                                        </p:tav>
                                        <p:tav tm="100000">
                                          <p:val>
                                            <p:strVal val="#ppt_x"/>
                                          </p:val>
                                        </p:tav>
                                      </p:tavLst>
                                    </p:anim>
                                    <p:anim calcmode="lin" valueType="num">
                                      <p:cBhvr additive="base">
                                        <p:cTn id="56" dur="500" fill="hold"/>
                                        <p:tgtEl>
                                          <p:spTgt spid="11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13"/>
                                        </p:tgtEl>
                                        <p:attrNameLst>
                                          <p:attrName>style.visibility</p:attrName>
                                        </p:attrNameLst>
                                      </p:cBhvr>
                                      <p:to>
                                        <p:strVal val="visible"/>
                                      </p:to>
                                    </p:set>
                                    <p:anim calcmode="lin" valueType="num">
                                      <p:cBhvr additive="base">
                                        <p:cTn id="59" dur="500" fill="hold"/>
                                        <p:tgtEl>
                                          <p:spTgt spid="113"/>
                                        </p:tgtEl>
                                        <p:attrNameLst>
                                          <p:attrName>ppt_x</p:attrName>
                                        </p:attrNameLst>
                                      </p:cBhvr>
                                      <p:tavLst>
                                        <p:tav tm="0">
                                          <p:val>
                                            <p:strVal val="#ppt_x"/>
                                          </p:val>
                                        </p:tav>
                                        <p:tav tm="100000">
                                          <p:val>
                                            <p:strVal val="#ppt_x"/>
                                          </p:val>
                                        </p:tav>
                                      </p:tavLst>
                                    </p:anim>
                                    <p:anim calcmode="lin" valueType="num">
                                      <p:cBhvr additive="base">
                                        <p:cTn id="60" dur="500" fill="hold"/>
                                        <p:tgtEl>
                                          <p:spTgt spid="11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14"/>
                                        </p:tgtEl>
                                        <p:attrNameLst>
                                          <p:attrName>style.visibility</p:attrName>
                                        </p:attrNameLst>
                                      </p:cBhvr>
                                      <p:to>
                                        <p:strVal val="visible"/>
                                      </p:to>
                                    </p:set>
                                    <p:anim calcmode="lin" valueType="num">
                                      <p:cBhvr additive="base">
                                        <p:cTn id="63" dur="500" fill="hold"/>
                                        <p:tgtEl>
                                          <p:spTgt spid="114"/>
                                        </p:tgtEl>
                                        <p:attrNameLst>
                                          <p:attrName>ppt_x</p:attrName>
                                        </p:attrNameLst>
                                      </p:cBhvr>
                                      <p:tavLst>
                                        <p:tav tm="0">
                                          <p:val>
                                            <p:strVal val="#ppt_x"/>
                                          </p:val>
                                        </p:tav>
                                        <p:tav tm="100000">
                                          <p:val>
                                            <p:strVal val="#ppt_x"/>
                                          </p:val>
                                        </p:tav>
                                      </p:tavLst>
                                    </p:anim>
                                    <p:anim calcmode="lin" valueType="num">
                                      <p:cBhvr additive="base">
                                        <p:cTn id="64" dur="500" fill="hold"/>
                                        <p:tgtEl>
                                          <p:spTgt spid="11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15"/>
                                        </p:tgtEl>
                                        <p:attrNameLst>
                                          <p:attrName>style.visibility</p:attrName>
                                        </p:attrNameLst>
                                      </p:cBhvr>
                                      <p:to>
                                        <p:strVal val="visible"/>
                                      </p:to>
                                    </p:set>
                                    <p:anim calcmode="lin" valueType="num">
                                      <p:cBhvr additive="base">
                                        <p:cTn id="67" dur="500" fill="hold"/>
                                        <p:tgtEl>
                                          <p:spTgt spid="115"/>
                                        </p:tgtEl>
                                        <p:attrNameLst>
                                          <p:attrName>ppt_x</p:attrName>
                                        </p:attrNameLst>
                                      </p:cBhvr>
                                      <p:tavLst>
                                        <p:tav tm="0">
                                          <p:val>
                                            <p:strVal val="#ppt_x"/>
                                          </p:val>
                                        </p:tav>
                                        <p:tav tm="100000">
                                          <p:val>
                                            <p:strVal val="#ppt_x"/>
                                          </p:val>
                                        </p:tav>
                                      </p:tavLst>
                                    </p:anim>
                                    <p:anim calcmode="lin" valueType="num">
                                      <p:cBhvr additive="base">
                                        <p:cTn id="68" dur="500" fill="hold"/>
                                        <p:tgtEl>
                                          <p:spTgt spid="115"/>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500" fill="hold"/>
                                        <p:tgtEl>
                                          <p:spTgt spid="116"/>
                                        </p:tgtEl>
                                        <p:attrNameLst>
                                          <p:attrName>ppt_x</p:attrName>
                                        </p:attrNameLst>
                                      </p:cBhvr>
                                      <p:tavLst>
                                        <p:tav tm="0">
                                          <p:val>
                                            <p:strVal val="#ppt_x"/>
                                          </p:val>
                                        </p:tav>
                                        <p:tav tm="100000">
                                          <p:val>
                                            <p:strVal val="#ppt_x"/>
                                          </p:val>
                                        </p:tav>
                                      </p:tavLst>
                                    </p:anim>
                                    <p:anim calcmode="lin" valueType="num">
                                      <p:cBhvr additive="base">
                                        <p:cTn id="72" dur="500" fill="hold"/>
                                        <p:tgtEl>
                                          <p:spTgt spid="116"/>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17"/>
                                        </p:tgtEl>
                                        <p:attrNameLst>
                                          <p:attrName>style.visibility</p:attrName>
                                        </p:attrNameLst>
                                      </p:cBhvr>
                                      <p:to>
                                        <p:strVal val="visible"/>
                                      </p:to>
                                    </p:set>
                                    <p:anim calcmode="lin" valueType="num">
                                      <p:cBhvr additive="base">
                                        <p:cTn id="75" dur="500" fill="hold"/>
                                        <p:tgtEl>
                                          <p:spTgt spid="117"/>
                                        </p:tgtEl>
                                        <p:attrNameLst>
                                          <p:attrName>ppt_x</p:attrName>
                                        </p:attrNameLst>
                                      </p:cBhvr>
                                      <p:tavLst>
                                        <p:tav tm="0">
                                          <p:val>
                                            <p:strVal val="#ppt_x"/>
                                          </p:val>
                                        </p:tav>
                                        <p:tav tm="100000">
                                          <p:val>
                                            <p:strVal val="#ppt_x"/>
                                          </p:val>
                                        </p:tav>
                                      </p:tavLst>
                                    </p:anim>
                                    <p:anim calcmode="lin" valueType="num">
                                      <p:cBhvr additive="base">
                                        <p:cTn id="76" dur="500" fill="hold"/>
                                        <p:tgtEl>
                                          <p:spTgt spid="11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18"/>
                                        </p:tgtEl>
                                        <p:attrNameLst>
                                          <p:attrName>style.visibility</p:attrName>
                                        </p:attrNameLst>
                                      </p:cBhvr>
                                      <p:to>
                                        <p:strVal val="visible"/>
                                      </p:to>
                                    </p:set>
                                    <p:anim calcmode="lin" valueType="num">
                                      <p:cBhvr additive="base">
                                        <p:cTn id="79" dur="500" fill="hold"/>
                                        <p:tgtEl>
                                          <p:spTgt spid="118"/>
                                        </p:tgtEl>
                                        <p:attrNameLst>
                                          <p:attrName>ppt_x</p:attrName>
                                        </p:attrNameLst>
                                      </p:cBhvr>
                                      <p:tavLst>
                                        <p:tav tm="0">
                                          <p:val>
                                            <p:strVal val="#ppt_x"/>
                                          </p:val>
                                        </p:tav>
                                        <p:tav tm="100000">
                                          <p:val>
                                            <p:strVal val="#ppt_x"/>
                                          </p:val>
                                        </p:tav>
                                      </p:tavLst>
                                    </p:anim>
                                    <p:anim calcmode="lin" valueType="num">
                                      <p:cBhvr additive="base">
                                        <p:cTn id="80" dur="500" fill="hold"/>
                                        <p:tgtEl>
                                          <p:spTgt spid="11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19"/>
                                        </p:tgtEl>
                                        <p:attrNameLst>
                                          <p:attrName>style.visibility</p:attrName>
                                        </p:attrNameLst>
                                      </p:cBhvr>
                                      <p:to>
                                        <p:strVal val="visible"/>
                                      </p:to>
                                    </p:set>
                                    <p:anim calcmode="lin" valueType="num">
                                      <p:cBhvr additive="base">
                                        <p:cTn id="83" dur="500" fill="hold"/>
                                        <p:tgtEl>
                                          <p:spTgt spid="119"/>
                                        </p:tgtEl>
                                        <p:attrNameLst>
                                          <p:attrName>ppt_x</p:attrName>
                                        </p:attrNameLst>
                                      </p:cBhvr>
                                      <p:tavLst>
                                        <p:tav tm="0">
                                          <p:val>
                                            <p:strVal val="#ppt_x"/>
                                          </p:val>
                                        </p:tav>
                                        <p:tav tm="100000">
                                          <p:val>
                                            <p:strVal val="#ppt_x"/>
                                          </p:val>
                                        </p:tav>
                                      </p:tavLst>
                                    </p:anim>
                                    <p:anim calcmode="lin" valueType="num">
                                      <p:cBhvr additive="base">
                                        <p:cTn id="84" dur="500" fill="hold"/>
                                        <p:tgtEl>
                                          <p:spTgt spid="11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24"/>
                                        </p:tgtEl>
                                        <p:attrNameLst>
                                          <p:attrName>style.visibility</p:attrName>
                                        </p:attrNameLst>
                                      </p:cBhvr>
                                      <p:to>
                                        <p:strVal val="visible"/>
                                      </p:to>
                                    </p:set>
                                    <p:anim calcmode="lin" valueType="num">
                                      <p:cBhvr additive="base">
                                        <p:cTn id="87" dur="500" fill="hold"/>
                                        <p:tgtEl>
                                          <p:spTgt spid="124"/>
                                        </p:tgtEl>
                                        <p:attrNameLst>
                                          <p:attrName>ppt_x</p:attrName>
                                        </p:attrNameLst>
                                      </p:cBhvr>
                                      <p:tavLst>
                                        <p:tav tm="0">
                                          <p:val>
                                            <p:strVal val="#ppt_x"/>
                                          </p:val>
                                        </p:tav>
                                        <p:tav tm="100000">
                                          <p:val>
                                            <p:strVal val="#ppt_x"/>
                                          </p:val>
                                        </p:tav>
                                      </p:tavLst>
                                    </p:anim>
                                    <p:anim calcmode="lin" valueType="num">
                                      <p:cBhvr additive="base">
                                        <p:cTn id="88" dur="500" fill="hold"/>
                                        <p:tgtEl>
                                          <p:spTgt spid="12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25"/>
                                        </p:tgtEl>
                                        <p:attrNameLst>
                                          <p:attrName>style.visibility</p:attrName>
                                        </p:attrNameLst>
                                      </p:cBhvr>
                                      <p:to>
                                        <p:strVal val="visible"/>
                                      </p:to>
                                    </p:set>
                                    <p:anim calcmode="lin" valueType="num">
                                      <p:cBhvr additive="base">
                                        <p:cTn id="91" dur="500" fill="hold"/>
                                        <p:tgtEl>
                                          <p:spTgt spid="125"/>
                                        </p:tgtEl>
                                        <p:attrNameLst>
                                          <p:attrName>ppt_x</p:attrName>
                                        </p:attrNameLst>
                                      </p:cBhvr>
                                      <p:tavLst>
                                        <p:tav tm="0">
                                          <p:val>
                                            <p:strVal val="#ppt_x"/>
                                          </p:val>
                                        </p:tav>
                                        <p:tav tm="100000">
                                          <p:val>
                                            <p:strVal val="#ppt_x"/>
                                          </p:val>
                                        </p:tav>
                                      </p:tavLst>
                                    </p:anim>
                                    <p:anim calcmode="lin" valueType="num">
                                      <p:cBhvr additive="base">
                                        <p:cTn id="92" dur="500" fill="hold"/>
                                        <p:tgtEl>
                                          <p:spTgt spid="12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26"/>
                                        </p:tgtEl>
                                        <p:attrNameLst>
                                          <p:attrName>style.visibility</p:attrName>
                                        </p:attrNameLst>
                                      </p:cBhvr>
                                      <p:to>
                                        <p:strVal val="visible"/>
                                      </p:to>
                                    </p:set>
                                    <p:anim calcmode="lin" valueType="num">
                                      <p:cBhvr additive="base">
                                        <p:cTn id="95" dur="500" fill="hold"/>
                                        <p:tgtEl>
                                          <p:spTgt spid="126"/>
                                        </p:tgtEl>
                                        <p:attrNameLst>
                                          <p:attrName>ppt_x</p:attrName>
                                        </p:attrNameLst>
                                      </p:cBhvr>
                                      <p:tavLst>
                                        <p:tav tm="0">
                                          <p:val>
                                            <p:strVal val="#ppt_x"/>
                                          </p:val>
                                        </p:tav>
                                        <p:tav tm="100000">
                                          <p:val>
                                            <p:strVal val="#ppt_x"/>
                                          </p:val>
                                        </p:tav>
                                      </p:tavLst>
                                    </p:anim>
                                    <p:anim calcmode="lin" valueType="num">
                                      <p:cBhvr additive="base">
                                        <p:cTn id="96" dur="500" fill="hold"/>
                                        <p:tgtEl>
                                          <p:spTgt spid="12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500" fill="hold"/>
                                        <p:tgtEl>
                                          <p:spTgt spid="149"/>
                                        </p:tgtEl>
                                        <p:attrNameLst>
                                          <p:attrName>ppt_x</p:attrName>
                                        </p:attrNameLst>
                                      </p:cBhvr>
                                      <p:tavLst>
                                        <p:tav tm="0">
                                          <p:val>
                                            <p:strVal val="#ppt_x"/>
                                          </p:val>
                                        </p:tav>
                                        <p:tav tm="100000">
                                          <p:val>
                                            <p:strVal val="#ppt_x"/>
                                          </p:val>
                                        </p:tav>
                                      </p:tavLst>
                                    </p:anim>
                                    <p:anim calcmode="lin" valueType="num">
                                      <p:cBhvr additive="base">
                                        <p:cTn id="100" dur="500" fill="hold"/>
                                        <p:tgtEl>
                                          <p:spTgt spid="149"/>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50"/>
                                        </p:tgtEl>
                                        <p:attrNameLst>
                                          <p:attrName>style.visibility</p:attrName>
                                        </p:attrNameLst>
                                      </p:cBhvr>
                                      <p:to>
                                        <p:strVal val="visible"/>
                                      </p:to>
                                    </p:set>
                                    <p:anim calcmode="lin" valueType="num">
                                      <p:cBhvr additive="base">
                                        <p:cTn id="105" dur="500" fill="hold"/>
                                        <p:tgtEl>
                                          <p:spTgt spid="150"/>
                                        </p:tgtEl>
                                        <p:attrNameLst>
                                          <p:attrName>ppt_x</p:attrName>
                                        </p:attrNameLst>
                                      </p:cBhvr>
                                      <p:tavLst>
                                        <p:tav tm="0">
                                          <p:val>
                                            <p:strVal val="#ppt_x"/>
                                          </p:val>
                                        </p:tav>
                                        <p:tav tm="100000">
                                          <p:val>
                                            <p:strVal val="#ppt_x"/>
                                          </p:val>
                                        </p:tav>
                                      </p:tavLst>
                                    </p:anim>
                                    <p:anim calcmode="lin" valueType="num">
                                      <p:cBhvr additive="base">
                                        <p:cTn id="106"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4"/>
                                        </p:tgtEl>
                                        <p:attrNameLst>
                                          <p:attrName>style.visibility</p:attrName>
                                        </p:attrNameLst>
                                      </p:cBhvr>
                                      <p:to>
                                        <p:strVal val="visible"/>
                                      </p:to>
                                    </p:set>
                                    <p:anim calcmode="lin" valueType="num">
                                      <p:cBhvr additive="base">
                                        <p:cTn id="111" dur="500" fill="hold"/>
                                        <p:tgtEl>
                                          <p:spTgt spid="4"/>
                                        </p:tgtEl>
                                        <p:attrNameLst>
                                          <p:attrName>ppt_x</p:attrName>
                                        </p:attrNameLst>
                                      </p:cBhvr>
                                      <p:tavLst>
                                        <p:tav tm="0">
                                          <p:val>
                                            <p:strVal val="#ppt_x"/>
                                          </p:val>
                                        </p:tav>
                                        <p:tav tm="100000">
                                          <p:val>
                                            <p:strVal val="#ppt_x"/>
                                          </p:val>
                                        </p:tav>
                                      </p:tavLst>
                                    </p:anim>
                                    <p:anim calcmode="lin" valueType="num">
                                      <p:cBhvr additive="base">
                                        <p:cTn id="1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path" presetSubtype="0" accel="50000" decel="50000" fill="hold" nodeType="clickEffect">
                                  <p:stCondLst>
                                    <p:cond delay="0"/>
                                  </p:stCondLst>
                                  <p:childTnLst>
                                    <p:animMotion origin="layout" path="M -1.66667E-6 -2.22222E-6 L -1.66667E-6 -0.35324 " pathEditMode="relative" rAng="0" ptsTypes="AA">
                                      <p:cBhvr>
                                        <p:cTn id="116" dur="2000" fill="hold"/>
                                        <p:tgtEl>
                                          <p:spTgt spid="4"/>
                                        </p:tgtEl>
                                        <p:attrNameLst>
                                          <p:attrName>ppt_x</p:attrName>
                                          <p:attrName>ppt_y</p:attrName>
                                        </p:attrNameLst>
                                      </p:cBhvr>
                                      <p:rCtr x="0" y="-17662"/>
                                    </p:animMotion>
                                  </p:childTnLst>
                                </p:cTn>
                              </p:par>
                            </p:childTnLst>
                          </p:cTn>
                        </p:par>
                      </p:childTnLst>
                    </p:cTn>
                  </p:par>
                  <p:par>
                    <p:cTn id="117" fill="hold">
                      <p:stCondLst>
                        <p:cond delay="indefinite"/>
                      </p:stCondLst>
                      <p:childTnLst>
                        <p:par>
                          <p:cTn id="118" fill="hold">
                            <p:stCondLst>
                              <p:cond delay="0"/>
                            </p:stCondLst>
                            <p:childTnLst>
                              <p:par>
                                <p:cTn id="119" presetID="42" presetClass="path" presetSubtype="0" accel="50000" decel="50000" fill="hold" nodeType="clickEffect">
                                  <p:stCondLst>
                                    <p:cond delay="0"/>
                                  </p:stCondLst>
                                  <p:childTnLst>
                                    <p:animMotion origin="layout" path="M -1.66667E-6 -0.35324 L 3.88889E-6 -1.48148E-6 " pathEditMode="relative" rAng="0" ptsTypes="AA">
                                      <p:cBhvr>
                                        <p:cTn id="120" dur="2000" fill="hold"/>
                                        <p:tgtEl>
                                          <p:spTgt spid="4"/>
                                        </p:tgtEl>
                                        <p:attrNameLst>
                                          <p:attrName>ppt_x</p:attrName>
                                          <p:attrName>ppt_y</p:attrName>
                                        </p:attrNameLst>
                                      </p:cBhvr>
                                      <p:rCtr x="35" y="17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p:bldP spid="101" grpId="0" animBg="1"/>
      <p:bldP spid="103" grpId="0" animBg="1"/>
      <p:bldP spid="104" grpId="0" animBg="1"/>
      <p:bldP spid="105" grpId="0" animBg="1"/>
      <p:bldP spid="106" grpId="0" animBg="1"/>
      <p:bldP spid="107" grpId="0" animBg="1"/>
      <p:bldP spid="108" grpId="0"/>
      <p:bldP spid="109" grpId="0"/>
      <p:bldP spid="110" grpId="0"/>
      <p:bldP spid="111" grpId="0"/>
      <p:bldP spid="112" grpId="0"/>
      <p:bldP spid="118" grpId="0" animBg="1"/>
      <p:bldP spid="119" grpId="0" animBg="1"/>
      <p:bldP spid="124" grpId="0" animBg="1"/>
      <p:bldP spid="125" grpId="0" animBg="1"/>
      <p:bldP spid="126" grpId="0" animBg="1"/>
      <p:bldP spid="150" grpId="0" animBg="1"/>
      <p:bldP spid="1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Rectangle 284">
            <a:extLst>
              <a:ext uri="{FF2B5EF4-FFF2-40B4-BE49-F238E27FC236}">
                <a16:creationId xmlns:a16="http://schemas.microsoft.com/office/drawing/2014/main" id="{862E33AD-6175-45A3-959D-C66901029A62}"/>
              </a:ext>
            </a:extLst>
          </p:cNvPr>
          <p:cNvSpPr/>
          <p:nvPr/>
        </p:nvSpPr>
        <p:spPr>
          <a:xfrm>
            <a:off x="126881" y="1023087"/>
            <a:ext cx="8691661" cy="4679193"/>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a:t>
            </a:r>
            <a:r>
              <a:rPr lang="en-US" dirty="0" err="1">
                <a:solidFill>
                  <a:srgbClr val="003300"/>
                </a:solidFill>
                <a:latin typeface="Times New Roman" panose="02020603050405020304" pitchFamily="18" charset="0"/>
                <a:cs typeface="Times New Roman" panose="02020603050405020304" pitchFamily="18" charset="0"/>
              </a:rPr>
              <a:t>ortibales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atomiques</a:t>
            </a:r>
            <a:r>
              <a:rPr lang="en-US" dirty="0">
                <a:solidFill>
                  <a:srgbClr val="003300"/>
                </a:solidFill>
                <a:latin typeface="Times New Roman" panose="02020603050405020304" pitchFamily="18" charset="0"/>
                <a:cs typeface="Times New Roman" panose="02020603050405020304" pitchFamily="18" charset="0"/>
              </a:rPr>
              <a:t> de </a:t>
            </a:r>
            <a:r>
              <a:rPr lang="en-US" dirty="0" err="1">
                <a:solidFill>
                  <a:srgbClr val="003300"/>
                </a:solidFill>
                <a:latin typeface="Times New Roman" panose="02020603050405020304" pitchFamily="18" charset="0"/>
                <a:cs typeface="Times New Roman" panose="02020603050405020304" pitchFamily="18" charset="0"/>
              </a:rPr>
              <a:t>l’hydrogène</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73" name="Content Placeholder 2">
            <a:extLst>
              <a:ext uri="{FF2B5EF4-FFF2-40B4-BE49-F238E27FC236}">
                <a16:creationId xmlns:a16="http://schemas.microsoft.com/office/drawing/2014/main" id="{331F5757-99AF-416E-9839-FF9CC0A62FBE}"/>
              </a:ext>
            </a:extLst>
          </p:cNvPr>
          <p:cNvSpPr txBox="1">
            <a:spLocks/>
          </p:cNvSpPr>
          <p:nvPr/>
        </p:nvSpPr>
        <p:spPr bwMode="auto">
          <a:xfrm rot="16200000">
            <a:off x="-252464" y="3170171"/>
            <a:ext cx="1296144"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err="1">
                <a:solidFill>
                  <a:srgbClr val="000000"/>
                </a:solidFill>
                <a:latin typeface="Times New Roman" panose="02020603050405020304" pitchFamily="18" charset="0"/>
                <a:cs typeface="Times New Roman" panose="02020603050405020304" pitchFamily="18" charset="0"/>
              </a:rPr>
              <a:t>énergie</a:t>
            </a:r>
            <a:endParaRPr lang="en-US" sz="2700" kern="0" dirty="0">
              <a:solidFill>
                <a:srgbClr val="000000"/>
              </a:solidFill>
              <a:latin typeface="Times New Roman" panose="02020603050405020304" pitchFamily="18"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0F594CAA-86F6-443A-AEFA-81DCC117D339}"/>
              </a:ext>
            </a:extLst>
          </p:cNvPr>
          <p:cNvCxnSpPr>
            <a:cxnSpLocks/>
          </p:cNvCxnSpPr>
          <p:nvPr/>
        </p:nvCxnSpPr>
        <p:spPr>
          <a:xfrm flipV="1">
            <a:off x="609663" y="1765086"/>
            <a:ext cx="0" cy="3600400"/>
          </a:xfrm>
          <a:prstGeom prst="straightConnector1">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92" name="Content Placeholder 2">
            <a:extLst>
              <a:ext uri="{FF2B5EF4-FFF2-40B4-BE49-F238E27FC236}">
                <a16:creationId xmlns:a16="http://schemas.microsoft.com/office/drawing/2014/main" id="{DDE82FB7-7DDF-4934-B065-C65F63729935}"/>
              </a:ext>
            </a:extLst>
          </p:cNvPr>
          <p:cNvSpPr txBox="1">
            <a:spLocks/>
          </p:cNvSpPr>
          <p:nvPr/>
        </p:nvSpPr>
        <p:spPr bwMode="auto">
          <a:xfrm>
            <a:off x="1538928" y="4868164"/>
            <a:ext cx="803159" cy="37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100" i="1" kern="0" dirty="0">
                <a:solidFill>
                  <a:srgbClr val="000000"/>
                </a:solidFill>
                <a:latin typeface="Times New Roman" panose="02020603050405020304" pitchFamily="18" charset="0"/>
                <a:cs typeface="Times New Roman" panose="02020603050405020304" pitchFamily="18" charset="0"/>
              </a:rPr>
              <a:t>n</a:t>
            </a:r>
            <a:r>
              <a:rPr lang="fr-FR" sz="2100" kern="0" dirty="0">
                <a:solidFill>
                  <a:srgbClr val="000000"/>
                </a:solidFill>
                <a:latin typeface="Times New Roman" panose="02020603050405020304" pitchFamily="18" charset="0"/>
                <a:cs typeface="Times New Roman" panose="02020603050405020304" pitchFamily="18" charset="0"/>
              </a:rPr>
              <a:t> = 1</a:t>
            </a:r>
            <a:endParaRPr lang="en-US" sz="2100" kern="0" dirty="0">
              <a:solidFill>
                <a:srgbClr val="000000"/>
              </a:solidFill>
            </a:endParaRPr>
          </a:p>
        </p:txBody>
      </p:sp>
      <p:sp>
        <p:nvSpPr>
          <p:cNvPr id="102" name="Content Placeholder 2">
            <a:extLst>
              <a:ext uri="{FF2B5EF4-FFF2-40B4-BE49-F238E27FC236}">
                <a16:creationId xmlns:a16="http://schemas.microsoft.com/office/drawing/2014/main" id="{3711002E-684C-4005-8FD3-DDFDB8F75B4D}"/>
              </a:ext>
            </a:extLst>
          </p:cNvPr>
          <p:cNvSpPr txBox="1">
            <a:spLocks/>
          </p:cNvSpPr>
          <p:nvPr/>
        </p:nvSpPr>
        <p:spPr bwMode="auto">
          <a:xfrm>
            <a:off x="2483524" y="5019152"/>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1s</a:t>
            </a:r>
            <a:endParaRPr lang="en-US" sz="1900" kern="0" dirty="0">
              <a:solidFill>
                <a:srgbClr val="000000"/>
              </a:solidFill>
            </a:endParaRPr>
          </a:p>
        </p:txBody>
      </p:sp>
      <p:sp>
        <p:nvSpPr>
          <p:cNvPr id="120" name="Content Placeholder 2">
            <a:extLst>
              <a:ext uri="{FF2B5EF4-FFF2-40B4-BE49-F238E27FC236}">
                <a16:creationId xmlns:a16="http://schemas.microsoft.com/office/drawing/2014/main" id="{2EF45EF0-2AB7-4638-8DBC-27329D02F7A4}"/>
              </a:ext>
            </a:extLst>
          </p:cNvPr>
          <p:cNvSpPr txBox="1">
            <a:spLocks/>
          </p:cNvSpPr>
          <p:nvPr/>
        </p:nvSpPr>
        <p:spPr bwMode="auto">
          <a:xfrm>
            <a:off x="1439200" y="1824363"/>
            <a:ext cx="803159" cy="37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100" i="1" kern="0" dirty="0">
                <a:solidFill>
                  <a:srgbClr val="000000"/>
                </a:solidFill>
                <a:latin typeface="Times New Roman" panose="02020603050405020304" pitchFamily="18" charset="0"/>
                <a:cs typeface="Times New Roman" panose="02020603050405020304" pitchFamily="18" charset="0"/>
              </a:rPr>
              <a:t>n</a:t>
            </a:r>
            <a:r>
              <a:rPr lang="fr-FR" sz="2100" kern="0" dirty="0">
                <a:solidFill>
                  <a:srgbClr val="000000"/>
                </a:solidFill>
                <a:latin typeface="Times New Roman" panose="02020603050405020304" pitchFamily="18" charset="0"/>
                <a:cs typeface="Times New Roman" panose="02020603050405020304" pitchFamily="18" charset="0"/>
              </a:rPr>
              <a:t> = 3</a:t>
            </a:r>
            <a:endParaRPr lang="en-US" sz="2100" kern="0" dirty="0">
              <a:solidFill>
                <a:srgbClr val="000000"/>
              </a:solidFill>
            </a:endParaRPr>
          </a:p>
        </p:txBody>
      </p:sp>
      <p:sp>
        <p:nvSpPr>
          <p:cNvPr id="121" name="Content Placeholder 2">
            <a:extLst>
              <a:ext uri="{FF2B5EF4-FFF2-40B4-BE49-F238E27FC236}">
                <a16:creationId xmlns:a16="http://schemas.microsoft.com/office/drawing/2014/main" id="{D5706143-ABF4-49F1-B3CF-98FD5AEE208A}"/>
              </a:ext>
            </a:extLst>
          </p:cNvPr>
          <p:cNvSpPr txBox="1">
            <a:spLocks/>
          </p:cNvSpPr>
          <p:nvPr/>
        </p:nvSpPr>
        <p:spPr bwMode="auto">
          <a:xfrm>
            <a:off x="1443167" y="1458520"/>
            <a:ext cx="803159" cy="37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100" i="1" kern="0" dirty="0">
                <a:solidFill>
                  <a:srgbClr val="000000"/>
                </a:solidFill>
                <a:latin typeface="Times New Roman" panose="02020603050405020304" pitchFamily="18" charset="0"/>
                <a:cs typeface="Times New Roman" panose="02020603050405020304" pitchFamily="18" charset="0"/>
              </a:rPr>
              <a:t>n</a:t>
            </a:r>
            <a:r>
              <a:rPr lang="fr-FR" sz="2100" kern="0" dirty="0">
                <a:solidFill>
                  <a:srgbClr val="000000"/>
                </a:solidFill>
                <a:latin typeface="Times New Roman" panose="02020603050405020304" pitchFamily="18" charset="0"/>
                <a:cs typeface="Times New Roman" panose="02020603050405020304" pitchFamily="18" charset="0"/>
              </a:rPr>
              <a:t> = 4</a:t>
            </a:r>
            <a:endParaRPr lang="en-US" sz="2100" kern="0" dirty="0">
              <a:solidFill>
                <a:srgbClr val="000000"/>
              </a:solidFill>
            </a:endParaRPr>
          </a:p>
        </p:txBody>
      </p:sp>
      <p:sp>
        <p:nvSpPr>
          <p:cNvPr id="122" name="Content Placeholder 2">
            <a:extLst>
              <a:ext uri="{FF2B5EF4-FFF2-40B4-BE49-F238E27FC236}">
                <a16:creationId xmlns:a16="http://schemas.microsoft.com/office/drawing/2014/main" id="{35026B99-A123-499D-ACEC-2B78181B6BB8}"/>
              </a:ext>
            </a:extLst>
          </p:cNvPr>
          <p:cNvSpPr txBox="1">
            <a:spLocks/>
          </p:cNvSpPr>
          <p:nvPr/>
        </p:nvSpPr>
        <p:spPr bwMode="auto">
          <a:xfrm>
            <a:off x="1439200" y="2461251"/>
            <a:ext cx="803159" cy="37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100" i="1" kern="0" dirty="0">
                <a:solidFill>
                  <a:srgbClr val="000000"/>
                </a:solidFill>
                <a:latin typeface="Times New Roman" panose="02020603050405020304" pitchFamily="18" charset="0"/>
                <a:cs typeface="Times New Roman" panose="02020603050405020304" pitchFamily="18" charset="0"/>
              </a:rPr>
              <a:t>n</a:t>
            </a:r>
            <a:r>
              <a:rPr lang="fr-FR" sz="2100" kern="0" dirty="0">
                <a:solidFill>
                  <a:srgbClr val="000000"/>
                </a:solidFill>
                <a:latin typeface="Times New Roman" panose="02020603050405020304" pitchFamily="18" charset="0"/>
                <a:cs typeface="Times New Roman" panose="02020603050405020304" pitchFamily="18" charset="0"/>
              </a:rPr>
              <a:t> = 2</a:t>
            </a:r>
            <a:endParaRPr lang="en-US" sz="2100" kern="0" dirty="0">
              <a:solidFill>
                <a:srgbClr val="000000"/>
              </a:solidFill>
            </a:endParaRPr>
          </a:p>
        </p:txBody>
      </p:sp>
      <p:cxnSp>
        <p:nvCxnSpPr>
          <p:cNvPr id="166" name="Straight Connector 165">
            <a:extLst>
              <a:ext uri="{FF2B5EF4-FFF2-40B4-BE49-F238E27FC236}">
                <a16:creationId xmlns:a16="http://schemas.microsoft.com/office/drawing/2014/main" id="{3E37B0F2-0DAC-425B-88F0-FADA28A70BFE}"/>
              </a:ext>
            </a:extLst>
          </p:cNvPr>
          <p:cNvCxnSpPr>
            <a:cxnSpLocks/>
          </p:cNvCxnSpPr>
          <p:nvPr/>
        </p:nvCxnSpPr>
        <p:spPr>
          <a:xfrm>
            <a:off x="3079820" y="2650350"/>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13A40D84-5AB0-4A28-8C6B-E43A72A910EA}"/>
              </a:ext>
            </a:extLst>
          </p:cNvPr>
          <p:cNvCxnSpPr>
            <a:cxnSpLocks/>
          </p:cNvCxnSpPr>
          <p:nvPr/>
        </p:nvCxnSpPr>
        <p:spPr>
          <a:xfrm>
            <a:off x="3432501" y="2650350"/>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a:extLst>
              <a:ext uri="{FF2B5EF4-FFF2-40B4-BE49-F238E27FC236}">
                <a16:creationId xmlns:a16="http://schemas.microsoft.com/office/drawing/2014/main" id="{DB7A3EAF-F20F-4C54-93FD-D1FC558191D6}"/>
              </a:ext>
            </a:extLst>
          </p:cNvPr>
          <p:cNvCxnSpPr>
            <a:cxnSpLocks/>
          </p:cNvCxnSpPr>
          <p:nvPr/>
        </p:nvCxnSpPr>
        <p:spPr>
          <a:xfrm>
            <a:off x="3785182" y="2650350"/>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a:extLst>
              <a:ext uri="{FF2B5EF4-FFF2-40B4-BE49-F238E27FC236}">
                <a16:creationId xmlns:a16="http://schemas.microsoft.com/office/drawing/2014/main" id="{9412D66A-BBAF-4DCA-8A2E-DF7D31C278B5}"/>
              </a:ext>
            </a:extLst>
          </p:cNvPr>
          <p:cNvCxnSpPr>
            <a:cxnSpLocks/>
          </p:cNvCxnSpPr>
          <p:nvPr/>
        </p:nvCxnSpPr>
        <p:spPr>
          <a:xfrm>
            <a:off x="2603665" y="5057263"/>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a:extLst>
              <a:ext uri="{FF2B5EF4-FFF2-40B4-BE49-F238E27FC236}">
                <a16:creationId xmlns:a16="http://schemas.microsoft.com/office/drawing/2014/main" id="{FAADEE53-794E-440B-B8C8-C8E3CACDF1B3}"/>
              </a:ext>
            </a:extLst>
          </p:cNvPr>
          <p:cNvCxnSpPr>
            <a:cxnSpLocks/>
          </p:cNvCxnSpPr>
          <p:nvPr/>
        </p:nvCxnSpPr>
        <p:spPr>
          <a:xfrm>
            <a:off x="2503937" y="2650350"/>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a:extLst>
              <a:ext uri="{FF2B5EF4-FFF2-40B4-BE49-F238E27FC236}">
                <a16:creationId xmlns:a16="http://schemas.microsoft.com/office/drawing/2014/main" id="{0FC60DF5-6AB6-4FBC-BEA7-101DC6371F95}"/>
              </a:ext>
            </a:extLst>
          </p:cNvPr>
          <p:cNvCxnSpPr>
            <a:cxnSpLocks/>
          </p:cNvCxnSpPr>
          <p:nvPr/>
        </p:nvCxnSpPr>
        <p:spPr>
          <a:xfrm>
            <a:off x="2503937" y="201346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a:extLst>
              <a:ext uri="{FF2B5EF4-FFF2-40B4-BE49-F238E27FC236}">
                <a16:creationId xmlns:a16="http://schemas.microsoft.com/office/drawing/2014/main" id="{F41BFD5A-AECE-4B2B-9EA7-A619821F06D9}"/>
              </a:ext>
            </a:extLst>
          </p:cNvPr>
          <p:cNvCxnSpPr>
            <a:cxnSpLocks/>
          </p:cNvCxnSpPr>
          <p:nvPr/>
        </p:nvCxnSpPr>
        <p:spPr>
          <a:xfrm>
            <a:off x="2507904" y="1647619"/>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0C1D25CE-1091-4695-9C46-743750E9E9F5}"/>
              </a:ext>
            </a:extLst>
          </p:cNvPr>
          <p:cNvCxnSpPr>
            <a:cxnSpLocks/>
          </p:cNvCxnSpPr>
          <p:nvPr/>
        </p:nvCxnSpPr>
        <p:spPr>
          <a:xfrm>
            <a:off x="3079820" y="201346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A713CA53-1FB1-4013-B6FA-2BEDB1988CBD}"/>
              </a:ext>
            </a:extLst>
          </p:cNvPr>
          <p:cNvCxnSpPr>
            <a:cxnSpLocks/>
          </p:cNvCxnSpPr>
          <p:nvPr/>
        </p:nvCxnSpPr>
        <p:spPr>
          <a:xfrm>
            <a:off x="3432501" y="201346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38AB4E2C-9250-46BC-83E0-9A23BF1D3268}"/>
              </a:ext>
            </a:extLst>
          </p:cNvPr>
          <p:cNvCxnSpPr>
            <a:cxnSpLocks/>
          </p:cNvCxnSpPr>
          <p:nvPr/>
        </p:nvCxnSpPr>
        <p:spPr>
          <a:xfrm>
            <a:off x="3785182" y="201346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5129CB5C-1B10-4BB3-9CF3-0567C0CF3794}"/>
              </a:ext>
            </a:extLst>
          </p:cNvPr>
          <p:cNvCxnSpPr>
            <a:cxnSpLocks/>
          </p:cNvCxnSpPr>
          <p:nvPr/>
        </p:nvCxnSpPr>
        <p:spPr>
          <a:xfrm>
            <a:off x="3083787" y="1647619"/>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a:extLst>
              <a:ext uri="{FF2B5EF4-FFF2-40B4-BE49-F238E27FC236}">
                <a16:creationId xmlns:a16="http://schemas.microsoft.com/office/drawing/2014/main" id="{6C06889D-E987-4FC2-AA59-BAAE3E82F861}"/>
              </a:ext>
            </a:extLst>
          </p:cNvPr>
          <p:cNvCxnSpPr>
            <a:cxnSpLocks/>
          </p:cNvCxnSpPr>
          <p:nvPr/>
        </p:nvCxnSpPr>
        <p:spPr>
          <a:xfrm>
            <a:off x="3436468" y="1647619"/>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04A79E3F-E8BC-43C4-9C31-F08A61F75A2F}"/>
              </a:ext>
            </a:extLst>
          </p:cNvPr>
          <p:cNvCxnSpPr>
            <a:cxnSpLocks/>
          </p:cNvCxnSpPr>
          <p:nvPr/>
        </p:nvCxnSpPr>
        <p:spPr>
          <a:xfrm>
            <a:off x="3789149" y="1647619"/>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a:extLst>
              <a:ext uri="{FF2B5EF4-FFF2-40B4-BE49-F238E27FC236}">
                <a16:creationId xmlns:a16="http://schemas.microsoft.com/office/drawing/2014/main" id="{CDABA43A-554F-4F20-B0E8-E4D649DB65AF}"/>
              </a:ext>
            </a:extLst>
          </p:cNvPr>
          <p:cNvCxnSpPr>
            <a:cxnSpLocks/>
          </p:cNvCxnSpPr>
          <p:nvPr/>
        </p:nvCxnSpPr>
        <p:spPr>
          <a:xfrm>
            <a:off x="4320407" y="201346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a:extLst>
              <a:ext uri="{FF2B5EF4-FFF2-40B4-BE49-F238E27FC236}">
                <a16:creationId xmlns:a16="http://schemas.microsoft.com/office/drawing/2014/main" id="{3493CB8C-1400-4266-9016-5747D48340B8}"/>
              </a:ext>
            </a:extLst>
          </p:cNvPr>
          <p:cNvCxnSpPr>
            <a:cxnSpLocks/>
          </p:cNvCxnSpPr>
          <p:nvPr/>
        </p:nvCxnSpPr>
        <p:spPr>
          <a:xfrm>
            <a:off x="4673728" y="201346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EBF6EC3E-0F25-42D0-BEE9-B36A643BDC78}"/>
              </a:ext>
            </a:extLst>
          </p:cNvPr>
          <p:cNvCxnSpPr>
            <a:cxnSpLocks/>
          </p:cNvCxnSpPr>
          <p:nvPr/>
        </p:nvCxnSpPr>
        <p:spPr>
          <a:xfrm>
            <a:off x="5027049" y="201346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DABA71DC-DB07-41BE-B696-A07A5B52C9CE}"/>
              </a:ext>
            </a:extLst>
          </p:cNvPr>
          <p:cNvCxnSpPr>
            <a:cxnSpLocks/>
          </p:cNvCxnSpPr>
          <p:nvPr/>
        </p:nvCxnSpPr>
        <p:spPr>
          <a:xfrm>
            <a:off x="5380370" y="201346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a:extLst>
              <a:ext uri="{FF2B5EF4-FFF2-40B4-BE49-F238E27FC236}">
                <a16:creationId xmlns:a16="http://schemas.microsoft.com/office/drawing/2014/main" id="{3A535A4D-A3B8-4F45-8251-BC4359D4BC93}"/>
              </a:ext>
            </a:extLst>
          </p:cNvPr>
          <p:cNvCxnSpPr>
            <a:cxnSpLocks/>
          </p:cNvCxnSpPr>
          <p:nvPr/>
        </p:nvCxnSpPr>
        <p:spPr>
          <a:xfrm>
            <a:off x="5733690" y="2013462"/>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a:extLst>
              <a:ext uri="{FF2B5EF4-FFF2-40B4-BE49-F238E27FC236}">
                <a16:creationId xmlns:a16="http://schemas.microsoft.com/office/drawing/2014/main" id="{467BFE55-05DE-4629-8B2E-A6DBE59E3D8A}"/>
              </a:ext>
            </a:extLst>
          </p:cNvPr>
          <p:cNvCxnSpPr>
            <a:cxnSpLocks/>
          </p:cNvCxnSpPr>
          <p:nvPr/>
        </p:nvCxnSpPr>
        <p:spPr>
          <a:xfrm>
            <a:off x="4324374" y="1647619"/>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a:extLst>
              <a:ext uri="{FF2B5EF4-FFF2-40B4-BE49-F238E27FC236}">
                <a16:creationId xmlns:a16="http://schemas.microsoft.com/office/drawing/2014/main" id="{E6315120-89FC-4BB1-B8CB-5615EA015D70}"/>
              </a:ext>
            </a:extLst>
          </p:cNvPr>
          <p:cNvCxnSpPr>
            <a:cxnSpLocks/>
          </p:cNvCxnSpPr>
          <p:nvPr/>
        </p:nvCxnSpPr>
        <p:spPr>
          <a:xfrm>
            <a:off x="4677695" y="1647619"/>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a:extLst>
              <a:ext uri="{FF2B5EF4-FFF2-40B4-BE49-F238E27FC236}">
                <a16:creationId xmlns:a16="http://schemas.microsoft.com/office/drawing/2014/main" id="{9AF6ED96-2B37-4A20-B4BF-87A844815F53}"/>
              </a:ext>
            </a:extLst>
          </p:cNvPr>
          <p:cNvCxnSpPr>
            <a:cxnSpLocks/>
          </p:cNvCxnSpPr>
          <p:nvPr/>
        </p:nvCxnSpPr>
        <p:spPr>
          <a:xfrm>
            <a:off x="5031016" y="1647619"/>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a:extLst>
              <a:ext uri="{FF2B5EF4-FFF2-40B4-BE49-F238E27FC236}">
                <a16:creationId xmlns:a16="http://schemas.microsoft.com/office/drawing/2014/main" id="{945AADCB-3533-4C96-AAE4-B976C5BFE91D}"/>
              </a:ext>
            </a:extLst>
          </p:cNvPr>
          <p:cNvCxnSpPr>
            <a:cxnSpLocks/>
          </p:cNvCxnSpPr>
          <p:nvPr/>
        </p:nvCxnSpPr>
        <p:spPr>
          <a:xfrm>
            <a:off x="5384337" y="1647619"/>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6" name="Straight Connector 205">
            <a:extLst>
              <a:ext uri="{FF2B5EF4-FFF2-40B4-BE49-F238E27FC236}">
                <a16:creationId xmlns:a16="http://schemas.microsoft.com/office/drawing/2014/main" id="{AB863CBB-7BDF-4E05-ACA9-F363C26DEFE4}"/>
              </a:ext>
            </a:extLst>
          </p:cNvPr>
          <p:cNvCxnSpPr>
            <a:cxnSpLocks/>
          </p:cNvCxnSpPr>
          <p:nvPr/>
        </p:nvCxnSpPr>
        <p:spPr>
          <a:xfrm>
            <a:off x="5737657" y="1647619"/>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a:extLst>
              <a:ext uri="{FF2B5EF4-FFF2-40B4-BE49-F238E27FC236}">
                <a16:creationId xmlns:a16="http://schemas.microsoft.com/office/drawing/2014/main" id="{1B3A732E-7063-45AC-9ED5-70E3B6985F5F}"/>
              </a:ext>
            </a:extLst>
          </p:cNvPr>
          <p:cNvCxnSpPr>
            <a:cxnSpLocks/>
          </p:cNvCxnSpPr>
          <p:nvPr/>
        </p:nvCxnSpPr>
        <p:spPr>
          <a:xfrm>
            <a:off x="6225935" y="1647619"/>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a:extLst>
              <a:ext uri="{FF2B5EF4-FFF2-40B4-BE49-F238E27FC236}">
                <a16:creationId xmlns:a16="http://schemas.microsoft.com/office/drawing/2014/main" id="{D5A45981-D1B2-4D38-B080-81635B52732C}"/>
              </a:ext>
            </a:extLst>
          </p:cNvPr>
          <p:cNvCxnSpPr>
            <a:cxnSpLocks/>
          </p:cNvCxnSpPr>
          <p:nvPr/>
        </p:nvCxnSpPr>
        <p:spPr>
          <a:xfrm>
            <a:off x="6575711" y="1647619"/>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a:extLst>
              <a:ext uri="{FF2B5EF4-FFF2-40B4-BE49-F238E27FC236}">
                <a16:creationId xmlns:a16="http://schemas.microsoft.com/office/drawing/2014/main" id="{EFF5C021-6E5A-4C62-9503-8C35E3C99C0F}"/>
              </a:ext>
            </a:extLst>
          </p:cNvPr>
          <p:cNvCxnSpPr>
            <a:cxnSpLocks/>
          </p:cNvCxnSpPr>
          <p:nvPr/>
        </p:nvCxnSpPr>
        <p:spPr>
          <a:xfrm>
            <a:off x="6925487" y="1647619"/>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a16="http://schemas.microsoft.com/office/drawing/2014/main" id="{41F7692C-5F11-4F8F-9067-9035F1C3559C}"/>
              </a:ext>
            </a:extLst>
          </p:cNvPr>
          <p:cNvCxnSpPr>
            <a:cxnSpLocks/>
          </p:cNvCxnSpPr>
          <p:nvPr/>
        </p:nvCxnSpPr>
        <p:spPr>
          <a:xfrm>
            <a:off x="7275263" y="1647619"/>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a:extLst>
              <a:ext uri="{FF2B5EF4-FFF2-40B4-BE49-F238E27FC236}">
                <a16:creationId xmlns:a16="http://schemas.microsoft.com/office/drawing/2014/main" id="{6B7FAD19-3F73-4C66-A034-E0E6CE4C9CE8}"/>
              </a:ext>
            </a:extLst>
          </p:cNvPr>
          <p:cNvCxnSpPr>
            <a:cxnSpLocks/>
          </p:cNvCxnSpPr>
          <p:nvPr/>
        </p:nvCxnSpPr>
        <p:spPr>
          <a:xfrm>
            <a:off x="7625039" y="1647619"/>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a16="http://schemas.microsoft.com/office/drawing/2014/main" id="{3644ED96-6C02-4297-BDA9-55100D4DDE17}"/>
              </a:ext>
            </a:extLst>
          </p:cNvPr>
          <p:cNvCxnSpPr>
            <a:cxnSpLocks/>
          </p:cNvCxnSpPr>
          <p:nvPr/>
        </p:nvCxnSpPr>
        <p:spPr>
          <a:xfrm>
            <a:off x="7974816" y="1647619"/>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a:extLst>
              <a:ext uri="{FF2B5EF4-FFF2-40B4-BE49-F238E27FC236}">
                <a16:creationId xmlns:a16="http://schemas.microsoft.com/office/drawing/2014/main" id="{8858995C-EE23-444C-98F1-538F5BE936BF}"/>
              </a:ext>
            </a:extLst>
          </p:cNvPr>
          <p:cNvCxnSpPr>
            <a:cxnSpLocks/>
          </p:cNvCxnSpPr>
          <p:nvPr/>
        </p:nvCxnSpPr>
        <p:spPr>
          <a:xfrm>
            <a:off x="8324594" y="1647619"/>
            <a:ext cx="29571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39" name="Content Placeholder 2">
            <a:extLst>
              <a:ext uri="{FF2B5EF4-FFF2-40B4-BE49-F238E27FC236}">
                <a16:creationId xmlns:a16="http://schemas.microsoft.com/office/drawing/2014/main" id="{0C0E85CA-649D-4D35-929E-CB3A075C5A2C}"/>
              </a:ext>
            </a:extLst>
          </p:cNvPr>
          <p:cNvSpPr txBox="1">
            <a:spLocks/>
          </p:cNvSpPr>
          <p:nvPr/>
        </p:nvSpPr>
        <p:spPr bwMode="auto">
          <a:xfrm>
            <a:off x="2383796" y="2593697"/>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2s</a:t>
            </a:r>
            <a:endParaRPr lang="en-US" sz="1900" kern="0" dirty="0">
              <a:solidFill>
                <a:srgbClr val="000000"/>
              </a:solidFill>
            </a:endParaRPr>
          </a:p>
        </p:txBody>
      </p:sp>
      <p:sp>
        <p:nvSpPr>
          <p:cNvPr id="240" name="Content Placeholder 2">
            <a:extLst>
              <a:ext uri="{FF2B5EF4-FFF2-40B4-BE49-F238E27FC236}">
                <a16:creationId xmlns:a16="http://schemas.microsoft.com/office/drawing/2014/main" id="{A3523B81-C997-46BF-B292-0D50421D8B49}"/>
              </a:ext>
            </a:extLst>
          </p:cNvPr>
          <p:cNvSpPr txBox="1">
            <a:spLocks/>
          </p:cNvSpPr>
          <p:nvPr/>
        </p:nvSpPr>
        <p:spPr bwMode="auto">
          <a:xfrm>
            <a:off x="2383796" y="1972450"/>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3s</a:t>
            </a:r>
            <a:endParaRPr lang="en-US" sz="1900" kern="0" dirty="0">
              <a:solidFill>
                <a:srgbClr val="000000"/>
              </a:solidFill>
            </a:endParaRPr>
          </a:p>
        </p:txBody>
      </p:sp>
      <p:sp>
        <p:nvSpPr>
          <p:cNvPr id="241" name="Content Placeholder 2">
            <a:extLst>
              <a:ext uri="{FF2B5EF4-FFF2-40B4-BE49-F238E27FC236}">
                <a16:creationId xmlns:a16="http://schemas.microsoft.com/office/drawing/2014/main" id="{6A8A694F-4F21-4A87-BADD-D022698A74F7}"/>
              </a:ext>
            </a:extLst>
          </p:cNvPr>
          <p:cNvSpPr txBox="1">
            <a:spLocks/>
          </p:cNvSpPr>
          <p:nvPr/>
        </p:nvSpPr>
        <p:spPr bwMode="auto">
          <a:xfrm>
            <a:off x="2387763" y="1592067"/>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4s</a:t>
            </a:r>
            <a:endParaRPr lang="en-US" sz="1900" kern="0" dirty="0">
              <a:solidFill>
                <a:srgbClr val="000000"/>
              </a:solidFill>
            </a:endParaRPr>
          </a:p>
        </p:txBody>
      </p:sp>
      <p:sp>
        <p:nvSpPr>
          <p:cNvPr id="243" name="Content Placeholder 2">
            <a:extLst>
              <a:ext uri="{FF2B5EF4-FFF2-40B4-BE49-F238E27FC236}">
                <a16:creationId xmlns:a16="http://schemas.microsoft.com/office/drawing/2014/main" id="{0238CA64-4E50-4071-91FA-B8339B8F0BC0}"/>
              </a:ext>
            </a:extLst>
          </p:cNvPr>
          <p:cNvSpPr txBox="1">
            <a:spLocks/>
          </p:cNvSpPr>
          <p:nvPr/>
        </p:nvSpPr>
        <p:spPr bwMode="auto">
          <a:xfrm>
            <a:off x="3335463" y="2593697"/>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2p</a:t>
            </a:r>
            <a:endParaRPr lang="en-US" sz="1900" kern="0" dirty="0">
              <a:solidFill>
                <a:srgbClr val="000000"/>
              </a:solidFill>
            </a:endParaRPr>
          </a:p>
        </p:txBody>
      </p:sp>
      <p:sp>
        <p:nvSpPr>
          <p:cNvPr id="244" name="Content Placeholder 2">
            <a:extLst>
              <a:ext uri="{FF2B5EF4-FFF2-40B4-BE49-F238E27FC236}">
                <a16:creationId xmlns:a16="http://schemas.microsoft.com/office/drawing/2014/main" id="{E1095212-0A93-4637-BCE2-E1D1AC7BE3C1}"/>
              </a:ext>
            </a:extLst>
          </p:cNvPr>
          <p:cNvSpPr txBox="1">
            <a:spLocks/>
          </p:cNvSpPr>
          <p:nvPr/>
        </p:nvSpPr>
        <p:spPr bwMode="auto">
          <a:xfrm>
            <a:off x="3340174" y="1976246"/>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3p</a:t>
            </a:r>
            <a:endParaRPr lang="en-US" sz="1900" kern="0" dirty="0">
              <a:solidFill>
                <a:srgbClr val="000000"/>
              </a:solidFill>
            </a:endParaRPr>
          </a:p>
        </p:txBody>
      </p:sp>
      <p:sp>
        <p:nvSpPr>
          <p:cNvPr id="245" name="Content Placeholder 2">
            <a:extLst>
              <a:ext uri="{FF2B5EF4-FFF2-40B4-BE49-F238E27FC236}">
                <a16:creationId xmlns:a16="http://schemas.microsoft.com/office/drawing/2014/main" id="{01FB128D-EFD4-439F-BFB1-510E789E97E5}"/>
              </a:ext>
            </a:extLst>
          </p:cNvPr>
          <p:cNvSpPr txBox="1">
            <a:spLocks/>
          </p:cNvSpPr>
          <p:nvPr/>
        </p:nvSpPr>
        <p:spPr bwMode="auto">
          <a:xfrm>
            <a:off x="3348457" y="1592067"/>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4p</a:t>
            </a:r>
            <a:endParaRPr lang="en-US" sz="1900" kern="0" dirty="0">
              <a:solidFill>
                <a:srgbClr val="000000"/>
              </a:solidFill>
            </a:endParaRPr>
          </a:p>
        </p:txBody>
      </p:sp>
      <p:sp>
        <p:nvSpPr>
          <p:cNvPr id="248" name="Content Placeholder 2">
            <a:extLst>
              <a:ext uri="{FF2B5EF4-FFF2-40B4-BE49-F238E27FC236}">
                <a16:creationId xmlns:a16="http://schemas.microsoft.com/office/drawing/2014/main" id="{6C9480D9-9DEE-4437-87A3-C7EC668BB29A}"/>
              </a:ext>
            </a:extLst>
          </p:cNvPr>
          <p:cNvSpPr txBox="1">
            <a:spLocks/>
          </p:cNvSpPr>
          <p:nvPr/>
        </p:nvSpPr>
        <p:spPr bwMode="auto">
          <a:xfrm>
            <a:off x="4918585" y="1976983"/>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3d</a:t>
            </a:r>
            <a:endParaRPr lang="en-US" sz="1900" kern="0" dirty="0">
              <a:solidFill>
                <a:srgbClr val="000000"/>
              </a:solidFill>
            </a:endParaRPr>
          </a:p>
        </p:txBody>
      </p:sp>
      <p:sp>
        <p:nvSpPr>
          <p:cNvPr id="249" name="Content Placeholder 2">
            <a:extLst>
              <a:ext uri="{FF2B5EF4-FFF2-40B4-BE49-F238E27FC236}">
                <a16:creationId xmlns:a16="http://schemas.microsoft.com/office/drawing/2014/main" id="{F3F2B56B-6A21-4418-8ED5-ADDED7FCBCFF}"/>
              </a:ext>
            </a:extLst>
          </p:cNvPr>
          <p:cNvSpPr txBox="1">
            <a:spLocks/>
          </p:cNvSpPr>
          <p:nvPr/>
        </p:nvSpPr>
        <p:spPr bwMode="auto">
          <a:xfrm>
            <a:off x="4926868" y="1592804"/>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4d</a:t>
            </a:r>
            <a:endParaRPr lang="en-US" sz="1900" kern="0" dirty="0">
              <a:solidFill>
                <a:srgbClr val="000000"/>
              </a:solidFill>
            </a:endParaRPr>
          </a:p>
        </p:txBody>
      </p:sp>
      <p:sp>
        <p:nvSpPr>
          <p:cNvPr id="253" name="Content Placeholder 2">
            <a:extLst>
              <a:ext uri="{FF2B5EF4-FFF2-40B4-BE49-F238E27FC236}">
                <a16:creationId xmlns:a16="http://schemas.microsoft.com/office/drawing/2014/main" id="{08A80E46-EC12-4C65-97CA-0A9EEFA56B20}"/>
              </a:ext>
            </a:extLst>
          </p:cNvPr>
          <p:cNvSpPr txBox="1">
            <a:spLocks/>
          </p:cNvSpPr>
          <p:nvPr/>
        </p:nvSpPr>
        <p:spPr bwMode="auto">
          <a:xfrm>
            <a:off x="7158945" y="1593199"/>
            <a:ext cx="496263" cy="37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4f</a:t>
            </a:r>
            <a:endParaRPr lang="en-US" sz="1900" kern="0" dirty="0">
              <a:solidFill>
                <a:srgbClr val="000000"/>
              </a:solidFill>
            </a:endParaRPr>
          </a:p>
        </p:txBody>
      </p:sp>
      <p:pic>
        <p:nvPicPr>
          <p:cNvPr id="96" name="Picture 95">
            <a:extLst>
              <a:ext uri="{FF2B5EF4-FFF2-40B4-BE49-F238E27FC236}">
                <a16:creationId xmlns:a16="http://schemas.microsoft.com/office/drawing/2014/main" id="{24F64865-A6E0-4CF9-B4D0-E1395009FC41}"/>
              </a:ext>
            </a:extLst>
          </p:cNvPr>
          <p:cNvPicPr>
            <a:picLocks noChangeAspect="1"/>
          </p:cNvPicPr>
          <p:nvPr/>
        </p:nvPicPr>
        <p:blipFill>
          <a:blip r:embed="rId2"/>
          <a:stretch>
            <a:fillRect/>
          </a:stretch>
        </p:blipFill>
        <p:spPr>
          <a:xfrm rot="5400000">
            <a:off x="-996342" y="3297691"/>
            <a:ext cx="4045515" cy="535188"/>
          </a:xfrm>
          <a:prstGeom prst="rect">
            <a:avLst/>
          </a:prstGeom>
          <a:ln>
            <a:solidFill>
              <a:srgbClr val="003300"/>
            </a:solidFill>
          </a:ln>
        </p:spPr>
      </p:pic>
      <p:sp>
        <p:nvSpPr>
          <p:cNvPr id="52" name="Content Placeholder 2">
            <a:extLst>
              <a:ext uri="{FF2B5EF4-FFF2-40B4-BE49-F238E27FC236}">
                <a16:creationId xmlns:a16="http://schemas.microsoft.com/office/drawing/2014/main" id="{25850964-E8E0-48B1-A3F1-9C769E3050D1}"/>
              </a:ext>
            </a:extLst>
          </p:cNvPr>
          <p:cNvSpPr txBox="1">
            <a:spLocks/>
          </p:cNvSpPr>
          <p:nvPr/>
        </p:nvSpPr>
        <p:spPr bwMode="auto">
          <a:xfrm>
            <a:off x="-30080" y="984977"/>
            <a:ext cx="8981935" cy="50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en-US" sz="2700" kern="0" dirty="0" err="1">
                <a:solidFill>
                  <a:srgbClr val="000000"/>
                </a:solidFill>
                <a:latin typeface="Times New Roman" panose="02020603050405020304" pitchFamily="18" charset="0"/>
                <a:cs typeface="Times New Roman" panose="02020603050405020304" pitchFamily="18" charset="0"/>
              </a:rPr>
              <a:t>Diagramme</a:t>
            </a:r>
            <a:r>
              <a:rPr lang="en-US" sz="2700" kern="0" dirty="0">
                <a:solidFill>
                  <a:srgbClr val="000000"/>
                </a:solidFill>
                <a:latin typeface="Times New Roman" panose="02020603050405020304" pitchFamily="18" charset="0"/>
                <a:cs typeface="Times New Roman" panose="02020603050405020304" pitchFamily="18" charset="0"/>
              </a:rPr>
              <a:t> de </a:t>
            </a:r>
            <a:r>
              <a:rPr lang="en-US" sz="2700" kern="0" dirty="0" err="1">
                <a:solidFill>
                  <a:srgbClr val="000000"/>
                </a:solidFill>
                <a:latin typeface="Times New Roman" panose="02020603050405020304" pitchFamily="18" charset="0"/>
                <a:cs typeface="Times New Roman" panose="02020603050405020304" pitchFamily="18" charset="0"/>
              </a:rPr>
              <a:t>niveaux</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énergétiques</a:t>
            </a:r>
            <a:r>
              <a:rPr lang="en-US" sz="2700" kern="0" dirty="0">
                <a:solidFill>
                  <a:srgbClr val="000000"/>
                </a:solidFill>
                <a:latin typeface="Times New Roman" panose="02020603050405020304" pitchFamily="18" charset="0"/>
                <a:cs typeface="Times New Roman" panose="02020603050405020304" pitchFamily="18" charset="0"/>
              </a:rPr>
              <a:t> (pour </a:t>
            </a:r>
            <a:r>
              <a:rPr lang="en-US" sz="2700" kern="0" dirty="0" err="1">
                <a:solidFill>
                  <a:srgbClr val="000000"/>
                </a:solidFill>
                <a:latin typeface="Times New Roman" panose="02020603050405020304" pitchFamily="18" charset="0"/>
                <a:cs typeface="Times New Roman" panose="02020603050405020304" pitchFamily="18" charset="0"/>
              </a:rPr>
              <a:t>l’hydrogène</a:t>
            </a:r>
            <a:r>
              <a:rPr lang="en-US" sz="2700" kern="0" dirty="0">
                <a:solidFill>
                  <a:srgbClr val="000000"/>
                </a:solidFill>
                <a:latin typeface="Times New Roman" panose="02020603050405020304" pitchFamily="18" charset="0"/>
                <a:cs typeface="Times New Roman" panose="02020603050405020304" pitchFamily="18" charset="0"/>
              </a:rPr>
              <a:t>)</a:t>
            </a:r>
          </a:p>
        </p:txBody>
      </p:sp>
      <p:sp>
        <p:nvSpPr>
          <p:cNvPr id="57" name="Content Placeholder 2">
            <a:extLst>
              <a:ext uri="{FF2B5EF4-FFF2-40B4-BE49-F238E27FC236}">
                <a16:creationId xmlns:a16="http://schemas.microsoft.com/office/drawing/2014/main" id="{FAE65F8E-3663-43E2-B99C-E65E442869D0}"/>
              </a:ext>
            </a:extLst>
          </p:cNvPr>
          <p:cNvSpPr txBox="1">
            <a:spLocks/>
          </p:cNvSpPr>
          <p:nvPr/>
        </p:nvSpPr>
        <p:spPr bwMode="auto">
          <a:xfrm>
            <a:off x="71572" y="5648560"/>
            <a:ext cx="9159880" cy="129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a:buFont typeface="Wingdings" panose="05000000000000000000" pitchFamily="2" charset="2"/>
              <a:buChar char="Ø"/>
            </a:pPr>
            <a:r>
              <a:rPr lang="fr-FR" sz="2500" kern="0" dirty="0">
                <a:solidFill>
                  <a:srgbClr val="000000"/>
                </a:solidFill>
                <a:latin typeface="Times New Roman" panose="02020603050405020304" pitchFamily="18" charset="0"/>
                <a:cs typeface="Times New Roman" panose="02020603050405020304" pitchFamily="18" charset="0"/>
              </a:rPr>
              <a:t>Pour un atome avec plus d’un électron, le niveau d’énergie des sous-couches électroniques ne sont pas le même comme ils le sont pour l’hydrogène.</a:t>
            </a:r>
            <a:endParaRPr lang="en-US" sz="2500" kern="0" dirty="0">
              <a:solidFill>
                <a:srgbClr val="000000"/>
              </a:solidFill>
              <a:latin typeface="Times New Roman" panose="02020603050405020304" pitchFamily="18" charset="0"/>
              <a:cs typeface="Times New Roman" panose="02020603050405020304" pitchFamily="18" charset="0"/>
            </a:endParaRPr>
          </a:p>
        </p:txBody>
      </p:sp>
      <p:sp>
        <p:nvSpPr>
          <p:cNvPr id="58" name="Rectangle 57">
            <a:extLst>
              <a:ext uri="{FF2B5EF4-FFF2-40B4-BE49-F238E27FC236}">
                <a16:creationId xmlns:a16="http://schemas.microsoft.com/office/drawing/2014/main" id="{EF632E51-D062-4B01-943F-624CFD12E9B2}"/>
              </a:ext>
            </a:extLst>
          </p:cNvPr>
          <p:cNvSpPr/>
          <p:nvPr/>
        </p:nvSpPr>
        <p:spPr>
          <a:xfrm>
            <a:off x="2579807" y="2941808"/>
            <a:ext cx="6296851" cy="207770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97" name="Content Placeholder 2">
            <a:extLst>
              <a:ext uri="{FF2B5EF4-FFF2-40B4-BE49-F238E27FC236}">
                <a16:creationId xmlns:a16="http://schemas.microsoft.com/office/drawing/2014/main" id="{B4773CE3-4477-4A3E-B2E4-A4F06F6D9D11}"/>
              </a:ext>
            </a:extLst>
          </p:cNvPr>
          <p:cNvSpPr txBox="1">
            <a:spLocks/>
          </p:cNvSpPr>
          <p:nvPr/>
        </p:nvSpPr>
        <p:spPr bwMode="auto">
          <a:xfrm>
            <a:off x="2531311" y="2851899"/>
            <a:ext cx="6125479" cy="136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Remarquez que le motif des raies spectrales sont le même que celui des niveaux d’énergie</a:t>
            </a: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56" name="Rectangle 55">
            <a:extLst>
              <a:ext uri="{FF2B5EF4-FFF2-40B4-BE49-F238E27FC236}">
                <a16:creationId xmlns:a16="http://schemas.microsoft.com/office/drawing/2014/main" id="{A31E0B97-2593-457B-9E9A-7718351D7ACA}"/>
              </a:ext>
            </a:extLst>
          </p:cNvPr>
          <p:cNvSpPr/>
          <p:nvPr/>
        </p:nvSpPr>
        <p:spPr>
          <a:xfrm>
            <a:off x="3027575" y="4557622"/>
            <a:ext cx="382555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55" name="Content Placeholder 2">
            <a:extLst>
              <a:ext uri="{FF2B5EF4-FFF2-40B4-BE49-F238E27FC236}">
                <a16:creationId xmlns:a16="http://schemas.microsoft.com/office/drawing/2014/main" id="{B9D1216B-9515-4A96-96B4-F22E2C11A272}"/>
              </a:ext>
            </a:extLst>
          </p:cNvPr>
          <p:cNvSpPr txBox="1">
            <a:spLocks/>
          </p:cNvSpPr>
          <p:nvPr/>
        </p:nvSpPr>
        <p:spPr bwMode="auto">
          <a:xfrm>
            <a:off x="2531311" y="4109727"/>
            <a:ext cx="6227738" cy="87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Les nombres 1s, 2s, et d’autres représentent les sous-couches électroniques</a:t>
            </a:r>
            <a:endParaRPr lang="en-US" sz="2700"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652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fill="hold"/>
                                        <p:tgtEl>
                                          <p:spTgt spid="55"/>
                                        </p:tgtEl>
                                        <p:attrNameLst>
                                          <p:attrName>ppt_x</p:attrName>
                                        </p:attrNameLst>
                                      </p:cBhvr>
                                      <p:tavLst>
                                        <p:tav tm="0">
                                          <p:val>
                                            <p:strVal val="#ppt_x"/>
                                          </p:val>
                                        </p:tav>
                                        <p:tav tm="100000">
                                          <p:val>
                                            <p:strVal val="#ppt_x"/>
                                          </p:val>
                                        </p:tav>
                                      </p:tavLst>
                                    </p:anim>
                                    <p:anim calcmode="lin" valueType="num">
                                      <p:cBhvr additive="base">
                                        <p:cTn id="16" dur="500" fill="hold"/>
                                        <p:tgtEl>
                                          <p:spTgt spid="5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7"/>
                                        </p:tgtEl>
                                        <p:attrNameLst>
                                          <p:attrName>style.visibility</p:attrName>
                                        </p:attrNameLst>
                                      </p:cBhvr>
                                      <p:to>
                                        <p:strVal val="visible"/>
                                      </p:to>
                                    </p:set>
                                    <p:anim calcmode="lin" valueType="num">
                                      <p:cBhvr additive="base">
                                        <p:cTn id="19" dur="500" fill="hold"/>
                                        <p:tgtEl>
                                          <p:spTgt spid="97"/>
                                        </p:tgtEl>
                                        <p:attrNameLst>
                                          <p:attrName>ppt_x</p:attrName>
                                        </p:attrNameLst>
                                      </p:cBhvr>
                                      <p:tavLst>
                                        <p:tav tm="0">
                                          <p:val>
                                            <p:strVal val="#ppt_x"/>
                                          </p:val>
                                        </p:tav>
                                        <p:tav tm="100000">
                                          <p:val>
                                            <p:strVal val="#ppt_x"/>
                                          </p:val>
                                        </p:tav>
                                      </p:tavLst>
                                    </p:anim>
                                    <p:anim calcmode="lin" valueType="num">
                                      <p:cBhvr additive="base">
                                        <p:cTn id="20"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additive="base">
                                        <p:cTn id="25" dur="500" fill="hold"/>
                                        <p:tgtEl>
                                          <p:spTgt spid="57"/>
                                        </p:tgtEl>
                                        <p:attrNameLst>
                                          <p:attrName>ppt_x</p:attrName>
                                        </p:attrNameLst>
                                      </p:cBhvr>
                                      <p:tavLst>
                                        <p:tav tm="0">
                                          <p:val>
                                            <p:strVal val="#ppt_x"/>
                                          </p:val>
                                        </p:tav>
                                        <p:tav tm="100000">
                                          <p:val>
                                            <p:strVal val="#ppt_x"/>
                                          </p:val>
                                        </p:tav>
                                      </p:tavLst>
                                    </p:anim>
                                    <p:anim calcmode="lin" valueType="num">
                                      <p:cBhvr additive="base">
                                        <p:cTn id="2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animBg="1"/>
      <p:bldP spid="97" grpId="0"/>
      <p:bldP spid="56" grpId="0" animBg="1"/>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F302C2-8760-424D-87EB-DA073628FC1E}"/>
              </a:ext>
            </a:extLst>
          </p:cNvPr>
          <p:cNvSpPr/>
          <p:nvPr/>
        </p:nvSpPr>
        <p:spPr>
          <a:xfrm>
            <a:off x="0" y="1036614"/>
            <a:ext cx="9052825" cy="935974"/>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113121" y="225753"/>
            <a:ext cx="9370243" cy="827113"/>
          </a:xfrm>
        </p:spPr>
        <p:txBody>
          <a:bodyPr>
            <a:noAutofit/>
          </a:bodyPr>
          <a:lstStyle/>
          <a:p>
            <a:pPr algn="ctr"/>
            <a:r>
              <a:rPr lang="en-US" dirty="0">
                <a:solidFill>
                  <a:srgbClr val="003300"/>
                </a:solidFill>
                <a:latin typeface="Times New Roman" panose="02020603050405020304" pitchFamily="18" charset="0"/>
                <a:cs typeface="Times New Roman" panose="02020603050405020304" pitchFamily="18" charset="0"/>
              </a:rPr>
              <a:t>La description </a:t>
            </a:r>
            <a:r>
              <a:rPr lang="en-US" dirty="0" err="1">
                <a:solidFill>
                  <a:srgbClr val="003300"/>
                </a:solidFill>
                <a:latin typeface="Times New Roman" panose="02020603050405020304" pitchFamily="18" charset="0"/>
                <a:cs typeface="Times New Roman" panose="02020603050405020304" pitchFamily="18" charset="0"/>
              </a:rPr>
              <a:t>mathématique</a:t>
            </a:r>
            <a:r>
              <a:rPr lang="en-US" dirty="0">
                <a:solidFill>
                  <a:srgbClr val="003300"/>
                </a:solidFill>
                <a:latin typeface="Times New Roman" panose="02020603050405020304" pitchFamily="18" charset="0"/>
                <a:cs typeface="Times New Roman" panose="02020603050405020304" pitchFamily="18" charset="0"/>
              </a:rPr>
              <a:t> des orbitales</a:t>
            </a:r>
          </a:p>
        </p:txBody>
      </p:sp>
      <p:sp>
        <p:nvSpPr>
          <p:cNvPr id="52" name="Rectangle 51">
            <a:extLst>
              <a:ext uri="{FF2B5EF4-FFF2-40B4-BE49-F238E27FC236}">
                <a16:creationId xmlns:a16="http://schemas.microsoft.com/office/drawing/2014/main" id="{B02AEA16-7F67-4AAB-B4FE-4FE036450E40}"/>
              </a:ext>
            </a:extLst>
          </p:cNvPr>
          <p:cNvSpPr/>
          <p:nvPr/>
        </p:nvSpPr>
        <p:spPr>
          <a:xfrm>
            <a:off x="113122" y="1063500"/>
            <a:ext cx="1835696"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53" name="Content Placeholder 2">
            <a:extLst>
              <a:ext uri="{FF2B5EF4-FFF2-40B4-BE49-F238E27FC236}">
                <a16:creationId xmlns:a16="http://schemas.microsoft.com/office/drawing/2014/main" id="{B177E181-4D29-40CE-9329-63C867692074}"/>
              </a:ext>
            </a:extLst>
          </p:cNvPr>
          <p:cNvSpPr txBox="1">
            <a:spLocks/>
          </p:cNvSpPr>
          <p:nvPr/>
        </p:nvSpPr>
        <p:spPr bwMode="auto">
          <a:xfrm>
            <a:off x="113122" y="1063500"/>
            <a:ext cx="9052825" cy="93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Une orbitale est une région où un électron peut se trouver dans une atome, et chaque orbitale peut tenir 2 électrons. </a:t>
            </a:r>
          </a:p>
        </p:txBody>
      </p:sp>
      <p:pic>
        <p:nvPicPr>
          <p:cNvPr id="12" name="Picture 11">
            <a:extLst>
              <a:ext uri="{FF2B5EF4-FFF2-40B4-BE49-F238E27FC236}">
                <a16:creationId xmlns:a16="http://schemas.microsoft.com/office/drawing/2014/main" id="{1B00D736-D9CF-4D66-A8E0-BD78E93F3CA8}"/>
              </a:ext>
            </a:extLst>
          </p:cNvPr>
          <p:cNvPicPr>
            <a:picLocks noChangeAspect="1"/>
          </p:cNvPicPr>
          <p:nvPr/>
        </p:nvPicPr>
        <p:blipFill>
          <a:blip r:embed="rId3"/>
          <a:stretch>
            <a:fillRect/>
          </a:stretch>
        </p:blipFill>
        <p:spPr>
          <a:xfrm>
            <a:off x="7205401" y="2420289"/>
            <a:ext cx="1584176" cy="1996062"/>
          </a:xfrm>
          <a:prstGeom prst="rect">
            <a:avLst/>
          </a:prstGeom>
          <a:ln>
            <a:solidFill>
              <a:srgbClr val="003300"/>
            </a:solidFill>
          </a:ln>
        </p:spPr>
      </p:pic>
      <p:pic>
        <p:nvPicPr>
          <p:cNvPr id="13" name="Picture 12">
            <a:extLst>
              <a:ext uri="{FF2B5EF4-FFF2-40B4-BE49-F238E27FC236}">
                <a16:creationId xmlns:a16="http://schemas.microsoft.com/office/drawing/2014/main" id="{67D61625-5D4D-4FFE-BC64-DB6A2967AD3B}"/>
              </a:ext>
            </a:extLst>
          </p:cNvPr>
          <p:cNvPicPr>
            <a:picLocks noChangeAspect="1"/>
          </p:cNvPicPr>
          <p:nvPr/>
        </p:nvPicPr>
        <p:blipFill>
          <a:blip r:embed="rId4"/>
          <a:stretch>
            <a:fillRect/>
          </a:stretch>
        </p:blipFill>
        <p:spPr>
          <a:xfrm>
            <a:off x="942975" y="5589240"/>
            <a:ext cx="7258050" cy="800100"/>
          </a:xfrm>
          <a:prstGeom prst="rect">
            <a:avLst/>
          </a:prstGeom>
          <a:ln>
            <a:solidFill>
              <a:srgbClr val="003300"/>
            </a:solidFill>
          </a:ln>
        </p:spPr>
      </p:pic>
      <p:sp>
        <p:nvSpPr>
          <p:cNvPr id="57" name="Content Placeholder 2">
            <a:extLst>
              <a:ext uri="{FF2B5EF4-FFF2-40B4-BE49-F238E27FC236}">
                <a16:creationId xmlns:a16="http://schemas.microsoft.com/office/drawing/2014/main" id="{CA889ECA-4CC9-4A05-A7E6-02E3CBB2306D}"/>
              </a:ext>
            </a:extLst>
          </p:cNvPr>
          <p:cNvSpPr txBox="1">
            <a:spLocks/>
          </p:cNvSpPr>
          <p:nvPr/>
        </p:nvSpPr>
        <p:spPr bwMode="auto">
          <a:xfrm>
            <a:off x="0" y="5027135"/>
            <a:ext cx="8356952" cy="56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L’équation pour les orbitales d’hydrogène, seulement, </a:t>
            </a:r>
          </a:p>
        </p:txBody>
      </p:sp>
      <p:sp>
        <p:nvSpPr>
          <p:cNvPr id="58" name="Content Placeholder 2">
            <a:extLst>
              <a:ext uri="{FF2B5EF4-FFF2-40B4-BE49-F238E27FC236}">
                <a16:creationId xmlns:a16="http://schemas.microsoft.com/office/drawing/2014/main" id="{6A0FED2A-C7C1-4351-9506-D90F79384E09}"/>
              </a:ext>
            </a:extLst>
          </p:cNvPr>
          <p:cNvSpPr txBox="1">
            <a:spLocks/>
          </p:cNvSpPr>
          <p:nvPr/>
        </p:nvSpPr>
        <p:spPr bwMode="auto">
          <a:xfrm>
            <a:off x="-1" y="2784786"/>
            <a:ext cx="7092281" cy="179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Les électrons fonctionnent à la fois comme une particule et comme une onde et les orbitales peuvent être décrites mathématiquement par l’équation d’une onde quantique tridimensionnelle.</a:t>
            </a: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59" name="Content Placeholder 2">
            <a:extLst>
              <a:ext uri="{FF2B5EF4-FFF2-40B4-BE49-F238E27FC236}">
                <a16:creationId xmlns:a16="http://schemas.microsoft.com/office/drawing/2014/main" id="{BC28E6AC-4AE4-4E41-8D58-50A0DB8BB28B}"/>
              </a:ext>
            </a:extLst>
          </p:cNvPr>
          <p:cNvSpPr txBox="1">
            <a:spLocks/>
          </p:cNvSpPr>
          <p:nvPr/>
        </p:nvSpPr>
        <p:spPr bwMode="auto">
          <a:xfrm>
            <a:off x="6483309" y="4361460"/>
            <a:ext cx="3028360" cy="8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spcBef>
                <a:spcPts val="0"/>
              </a:spcBef>
              <a:buFontTx/>
              <a:buNone/>
            </a:pPr>
            <a:r>
              <a:rPr lang="fr-FR" sz="2100" kern="0" dirty="0">
                <a:solidFill>
                  <a:srgbClr val="000000"/>
                </a:solidFill>
                <a:latin typeface="Times New Roman" panose="02020603050405020304" pitchFamily="18" charset="0"/>
                <a:cs typeface="Times New Roman" panose="02020603050405020304" pitchFamily="18" charset="0"/>
              </a:rPr>
              <a:t>Erwin Schrödinger </a:t>
            </a:r>
          </a:p>
          <a:p>
            <a:pPr marL="0" indent="0" algn="ctr">
              <a:spcBef>
                <a:spcPts val="0"/>
              </a:spcBef>
              <a:buFontTx/>
              <a:buNone/>
            </a:pPr>
            <a:r>
              <a:rPr lang="fr-FR" sz="2100" kern="0" dirty="0">
                <a:solidFill>
                  <a:srgbClr val="000000"/>
                </a:solidFill>
                <a:latin typeface="Times New Roman" panose="02020603050405020304" pitchFamily="18" charset="0"/>
                <a:cs typeface="Times New Roman" panose="02020603050405020304" pitchFamily="18" charset="0"/>
              </a:rPr>
              <a:t>1887 – 1961</a:t>
            </a:r>
          </a:p>
        </p:txBody>
      </p:sp>
    </p:spTree>
    <p:extLst>
      <p:ext uri="{BB962C8B-B14F-4D97-AF65-F5344CB8AC3E}">
        <p14:creationId xmlns:p14="http://schemas.microsoft.com/office/powerpoint/2010/main" val="390178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fill="hold"/>
                                        <p:tgtEl>
                                          <p:spTgt spid="59"/>
                                        </p:tgtEl>
                                        <p:attrNameLst>
                                          <p:attrName>ppt_x</p:attrName>
                                        </p:attrNameLst>
                                      </p:cBhvr>
                                      <p:tavLst>
                                        <p:tav tm="0">
                                          <p:val>
                                            <p:strVal val="#ppt_x"/>
                                          </p:val>
                                        </p:tav>
                                        <p:tav tm="100000">
                                          <p:val>
                                            <p:strVal val="#ppt_x"/>
                                          </p:val>
                                        </p:tav>
                                      </p:tavLst>
                                    </p:anim>
                                    <p:anim calcmode="lin" valueType="num">
                                      <p:cBhvr additive="base">
                                        <p:cTn id="1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additive="base">
                                        <p:cTn id="21" dur="500" fill="hold"/>
                                        <p:tgtEl>
                                          <p:spTgt spid="57"/>
                                        </p:tgtEl>
                                        <p:attrNameLst>
                                          <p:attrName>ppt_x</p:attrName>
                                        </p:attrNameLst>
                                      </p:cBhvr>
                                      <p:tavLst>
                                        <p:tav tm="0">
                                          <p:val>
                                            <p:strVal val="#ppt_x"/>
                                          </p:val>
                                        </p:tav>
                                        <p:tav tm="100000">
                                          <p:val>
                                            <p:strVal val="#ppt_x"/>
                                          </p:val>
                                        </p:tav>
                                      </p:tavLst>
                                    </p:anim>
                                    <p:anim calcmode="lin" valueType="num">
                                      <p:cBhvr additive="base">
                                        <p:cTn id="22" dur="500" fill="hold"/>
                                        <p:tgtEl>
                                          <p:spTgt spid="5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9E57909-8F37-4A65-821A-A942A7537BC6}"/>
              </a:ext>
            </a:extLst>
          </p:cNvPr>
          <p:cNvSpPr/>
          <p:nvPr/>
        </p:nvSpPr>
        <p:spPr>
          <a:xfrm>
            <a:off x="3422427" y="2254545"/>
            <a:ext cx="154360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113121" y="225753"/>
            <a:ext cx="9370243" cy="827113"/>
          </a:xfrm>
        </p:spPr>
        <p:txBody>
          <a:bodyPr>
            <a:noAutofit/>
          </a:bodyPr>
          <a:lstStyle/>
          <a:p>
            <a:pPr algn="ctr"/>
            <a:r>
              <a:rPr lang="en-US" dirty="0">
                <a:solidFill>
                  <a:srgbClr val="003300"/>
                </a:solidFill>
                <a:latin typeface="Times New Roman" panose="02020603050405020304" pitchFamily="18" charset="0"/>
                <a:cs typeface="Times New Roman" panose="02020603050405020304" pitchFamily="18" charset="0"/>
              </a:rPr>
              <a:t>La </a:t>
            </a:r>
            <a:r>
              <a:rPr lang="en-US" dirty="0" err="1">
                <a:solidFill>
                  <a:srgbClr val="003300"/>
                </a:solidFill>
                <a:latin typeface="Times New Roman" panose="02020603050405020304" pitchFamily="18" charset="0"/>
                <a:cs typeface="Times New Roman" panose="02020603050405020304" pitchFamily="18" charset="0"/>
              </a:rPr>
              <a:t>forme</a:t>
            </a:r>
            <a:r>
              <a:rPr lang="en-US" dirty="0">
                <a:solidFill>
                  <a:srgbClr val="003300"/>
                </a:solidFill>
                <a:latin typeface="Times New Roman" panose="02020603050405020304" pitchFamily="18" charset="0"/>
                <a:cs typeface="Times New Roman" panose="02020603050405020304" pitchFamily="18" charset="0"/>
              </a:rPr>
              <a:t> des orbitales </a:t>
            </a:r>
            <a:r>
              <a:rPr lang="en-US" dirty="0" err="1">
                <a:solidFill>
                  <a:srgbClr val="003300"/>
                </a:solidFill>
                <a:latin typeface="Times New Roman" panose="02020603050405020304" pitchFamily="18" charset="0"/>
                <a:cs typeface="Times New Roman" panose="02020603050405020304" pitchFamily="18" charset="0"/>
              </a:rPr>
              <a:t>atomiques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99" name="Content Placeholder 2">
            <a:extLst>
              <a:ext uri="{FF2B5EF4-FFF2-40B4-BE49-F238E27FC236}">
                <a16:creationId xmlns:a16="http://schemas.microsoft.com/office/drawing/2014/main" id="{382168AE-18D2-4475-8B2C-6D924A177F4B}"/>
              </a:ext>
            </a:extLst>
          </p:cNvPr>
          <p:cNvSpPr txBox="1">
            <a:spLocks/>
          </p:cNvSpPr>
          <p:nvPr/>
        </p:nvSpPr>
        <p:spPr bwMode="auto">
          <a:xfrm>
            <a:off x="-73009" y="908720"/>
            <a:ext cx="925252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Pour une valeur de </a:t>
            </a:r>
            <a:r>
              <a:rPr lang="fr-FR" sz="2700" i="1" kern="0" dirty="0">
                <a:solidFill>
                  <a:srgbClr val="000000"/>
                </a:solidFill>
                <a:latin typeface="Times New Roman" panose="02020603050405020304" pitchFamily="18" charset="0"/>
                <a:cs typeface="Times New Roman" panose="02020603050405020304" pitchFamily="18" charset="0"/>
              </a:rPr>
              <a:t>n</a:t>
            </a:r>
            <a:r>
              <a:rPr lang="fr-FR" sz="2700" kern="0" dirty="0">
                <a:solidFill>
                  <a:srgbClr val="000000"/>
                </a:solidFill>
                <a:latin typeface="Times New Roman" panose="02020603050405020304" pitchFamily="18" charset="0"/>
                <a:cs typeface="Times New Roman" panose="02020603050405020304" pitchFamily="18" charset="0"/>
              </a:rPr>
              <a:t> donnée, différentes formes d’orbitales sont possibles</a:t>
            </a:r>
          </a:p>
        </p:txBody>
      </p:sp>
      <p:sp>
        <p:nvSpPr>
          <p:cNvPr id="48" name="Content Placeholder 2">
            <a:extLst>
              <a:ext uri="{FF2B5EF4-FFF2-40B4-BE49-F238E27FC236}">
                <a16:creationId xmlns:a16="http://schemas.microsoft.com/office/drawing/2014/main" id="{A27413B9-855D-4BC5-826B-B2234270EC0D}"/>
              </a:ext>
            </a:extLst>
          </p:cNvPr>
          <p:cNvSpPr txBox="1">
            <a:spLocks/>
          </p:cNvSpPr>
          <p:nvPr/>
        </p:nvSpPr>
        <p:spPr bwMode="auto">
          <a:xfrm>
            <a:off x="179512" y="2178400"/>
            <a:ext cx="5106072" cy="227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Si </a:t>
            </a:r>
            <a:r>
              <a:rPr lang="fr-FR" sz="2700" i="1" kern="0" dirty="0">
                <a:solidFill>
                  <a:srgbClr val="000000"/>
                </a:solidFill>
                <a:latin typeface="Times New Roman" panose="02020603050405020304" pitchFamily="18" charset="0"/>
                <a:cs typeface="Times New Roman" panose="02020603050405020304" pitchFamily="18" charset="0"/>
              </a:rPr>
              <a:t>n</a:t>
            </a:r>
            <a:r>
              <a:rPr lang="fr-FR" sz="2700" kern="0" dirty="0">
                <a:solidFill>
                  <a:srgbClr val="000000"/>
                </a:solidFill>
                <a:latin typeface="Times New Roman" panose="02020603050405020304" pitchFamily="18" charset="0"/>
                <a:cs typeface="Times New Roman" panose="02020603050405020304" pitchFamily="18" charset="0"/>
              </a:rPr>
              <a:t> = 1, seulement les orbitales s sont possibles qui ont une forme sphérique avec le noyau au centre de la sphère.  Un orbitale s consiste d’une seule orbitale.</a:t>
            </a:r>
          </a:p>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Ex. – l’orbitale 1s</a:t>
            </a:r>
          </a:p>
        </p:txBody>
      </p:sp>
      <p:pic>
        <p:nvPicPr>
          <p:cNvPr id="4" name="Picture 3">
            <a:extLst>
              <a:ext uri="{FF2B5EF4-FFF2-40B4-BE49-F238E27FC236}">
                <a16:creationId xmlns:a16="http://schemas.microsoft.com/office/drawing/2014/main" id="{7BED1D49-F204-44E9-BD97-4918BFA94A3E}"/>
              </a:ext>
            </a:extLst>
          </p:cNvPr>
          <p:cNvPicPr>
            <a:picLocks noChangeAspect="1"/>
          </p:cNvPicPr>
          <p:nvPr/>
        </p:nvPicPr>
        <p:blipFill>
          <a:blip r:embed="rId3"/>
          <a:stretch>
            <a:fillRect/>
          </a:stretch>
        </p:blipFill>
        <p:spPr>
          <a:xfrm>
            <a:off x="5076056" y="1978516"/>
            <a:ext cx="2205902" cy="2205902"/>
          </a:xfrm>
          <a:prstGeom prst="rect">
            <a:avLst/>
          </a:prstGeom>
        </p:spPr>
      </p:pic>
      <p:pic>
        <p:nvPicPr>
          <p:cNvPr id="7" name="Picture 6">
            <a:extLst>
              <a:ext uri="{FF2B5EF4-FFF2-40B4-BE49-F238E27FC236}">
                <a16:creationId xmlns:a16="http://schemas.microsoft.com/office/drawing/2014/main" id="{E1D49977-6F28-41A4-BB8E-E1900CD63A0F}"/>
              </a:ext>
            </a:extLst>
          </p:cNvPr>
          <p:cNvPicPr>
            <a:picLocks noChangeAspect="1"/>
          </p:cNvPicPr>
          <p:nvPr/>
        </p:nvPicPr>
        <p:blipFill>
          <a:blip r:embed="rId4"/>
          <a:stretch>
            <a:fillRect/>
          </a:stretch>
        </p:blipFill>
        <p:spPr>
          <a:xfrm>
            <a:off x="7437238" y="1979780"/>
            <a:ext cx="1064062" cy="1064062"/>
          </a:xfrm>
          <a:prstGeom prst="rect">
            <a:avLst/>
          </a:prstGeom>
        </p:spPr>
      </p:pic>
      <p:pic>
        <p:nvPicPr>
          <p:cNvPr id="10" name="Picture 9">
            <a:extLst>
              <a:ext uri="{FF2B5EF4-FFF2-40B4-BE49-F238E27FC236}">
                <a16:creationId xmlns:a16="http://schemas.microsoft.com/office/drawing/2014/main" id="{9C60E63E-43C6-42A8-8DEB-7D88572C0686}"/>
              </a:ext>
            </a:extLst>
          </p:cNvPr>
          <p:cNvPicPr>
            <a:picLocks noChangeAspect="1"/>
          </p:cNvPicPr>
          <p:nvPr/>
        </p:nvPicPr>
        <p:blipFill>
          <a:blip r:embed="rId5"/>
          <a:stretch>
            <a:fillRect/>
          </a:stretch>
        </p:blipFill>
        <p:spPr>
          <a:xfrm>
            <a:off x="7437238" y="3275591"/>
            <a:ext cx="1064062" cy="1064062"/>
          </a:xfrm>
          <a:prstGeom prst="rect">
            <a:avLst/>
          </a:prstGeom>
        </p:spPr>
      </p:pic>
      <p:sp>
        <p:nvSpPr>
          <p:cNvPr id="14" name="Content Placeholder 2">
            <a:extLst>
              <a:ext uri="{FF2B5EF4-FFF2-40B4-BE49-F238E27FC236}">
                <a16:creationId xmlns:a16="http://schemas.microsoft.com/office/drawing/2014/main" id="{2064F37F-D0A1-47BA-8387-C62EE12AA2AD}"/>
              </a:ext>
            </a:extLst>
          </p:cNvPr>
          <p:cNvSpPr txBox="1">
            <a:spLocks/>
          </p:cNvSpPr>
          <p:nvPr/>
        </p:nvSpPr>
        <p:spPr bwMode="auto">
          <a:xfrm>
            <a:off x="424942" y="6105975"/>
            <a:ext cx="576064" cy="53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1s</a:t>
            </a:r>
          </a:p>
        </p:txBody>
      </p:sp>
      <p:pic>
        <p:nvPicPr>
          <p:cNvPr id="12" name="Picture 11">
            <a:extLst>
              <a:ext uri="{FF2B5EF4-FFF2-40B4-BE49-F238E27FC236}">
                <a16:creationId xmlns:a16="http://schemas.microsoft.com/office/drawing/2014/main" id="{19507EC1-1064-47B6-9E09-D342D5334A32}"/>
              </a:ext>
            </a:extLst>
          </p:cNvPr>
          <p:cNvPicPr>
            <a:picLocks noChangeAspect="1"/>
          </p:cNvPicPr>
          <p:nvPr/>
        </p:nvPicPr>
        <p:blipFill>
          <a:blip r:embed="rId6"/>
          <a:stretch>
            <a:fillRect/>
          </a:stretch>
        </p:blipFill>
        <p:spPr>
          <a:xfrm>
            <a:off x="2246204" y="5889904"/>
            <a:ext cx="968097" cy="968097"/>
          </a:xfrm>
          <a:prstGeom prst="rect">
            <a:avLst/>
          </a:prstGeom>
        </p:spPr>
      </p:pic>
      <p:pic>
        <p:nvPicPr>
          <p:cNvPr id="17" name="Picture 16">
            <a:extLst>
              <a:ext uri="{FF2B5EF4-FFF2-40B4-BE49-F238E27FC236}">
                <a16:creationId xmlns:a16="http://schemas.microsoft.com/office/drawing/2014/main" id="{4986C7C7-D8B0-4E19-AC2F-10F9514627D8}"/>
              </a:ext>
            </a:extLst>
          </p:cNvPr>
          <p:cNvPicPr>
            <a:picLocks noChangeAspect="1"/>
          </p:cNvPicPr>
          <p:nvPr/>
        </p:nvPicPr>
        <p:blipFill>
          <a:blip r:embed="rId4"/>
          <a:stretch>
            <a:fillRect/>
          </a:stretch>
        </p:blipFill>
        <p:spPr>
          <a:xfrm>
            <a:off x="901352" y="5889904"/>
            <a:ext cx="968096" cy="968096"/>
          </a:xfrm>
          <a:prstGeom prst="rect">
            <a:avLst/>
          </a:prstGeom>
        </p:spPr>
      </p:pic>
      <p:sp>
        <p:nvSpPr>
          <p:cNvPr id="18" name="Content Placeholder 2">
            <a:extLst>
              <a:ext uri="{FF2B5EF4-FFF2-40B4-BE49-F238E27FC236}">
                <a16:creationId xmlns:a16="http://schemas.microsoft.com/office/drawing/2014/main" id="{F690765A-8391-472A-BB88-00073263D820}"/>
              </a:ext>
            </a:extLst>
          </p:cNvPr>
          <p:cNvSpPr txBox="1">
            <a:spLocks/>
          </p:cNvSpPr>
          <p:nvPr/>
        </p:nvSpPr>
        <p:spPr bwMode="auto">
          <a:xfrm>
            <a:off x="1769794" y="6105975"/>
            <a:ext cx="576064" cy="53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2s</a:t>
            </a:r>
          </a:p>
        </p:txBody>
      </p:sp>
      <p:sp>
        <p:nvSpPr>
          <p:cNvPr id="19" name="Content Placeholder 2">
            <a:extLst>
              <a:ext uri="{FF2B5EF4-FFF2-40B4-BE49-F238E27FC236}">
                <a16:creationId xmlns:a16="http://schemas.microsoft.com/office/drawing/2014/main" id="{DD935FB4-7C9D-47D0-BC44-16EC7EC8A01C}"/>
              </a:ext>
            </a:extLst>
          </p:cNvPr>
          <p:cNvSpPr txBox="1">
            <a:spLocks/>
          </p:cNvSpPr>
          <p:nvPr/>
        </p:nvSpPr>
        <p:spPr bwMode="auto">
          <a:xfrm>
            <a:off x="-24851" y="4825842"/>
            <a:ext cx="9168851" cy="1329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Les autres niveaux d’énergie, </a:t>
            </a:r>
            <a:r>
              <a:rPr lang="fr-FR" sz="2700" i="1" kern="0" dirty="0">
                <a:solidFill>
                  <a:srgbClr val="000000"/>
                </a:solidFill>
                <a:latin typeface="Times New Roman" panose="02020603050405020304" pitchFamily="18" charset="0"/>
                <a:cs typeface="Times New Roman" panose="02020603050405020304" pitchFamily="18" charset="0"/>
              </a:rPr>
              <a:t>n</a:t>
            </a:r>
            <a:r>
              <a:rPr lang="fr-FR" sz="2700" kern="0" dirty="0">
                <a:solidFill>
                  <a:srgbClr val="000000"/>
                </a:solidFill>
                <a:latin typeface="Times New Roman" panose="02020603050405020304" pitchFamily="18" charset="0"/>
                <a:cs typeface="Times New Roman" panose="02020603050405020304" pitchFamily="18" charset="0"/>
              </a:rPr>
              <a:t> = 2, </a:t>
            </a:r>
            <a:r>
              <a:rPr lang="fr-FR" sz="2700" i="1" kern="0" dirty="0">
                <a:solidFill>
                  <a:srgbClr val="000000"/>
                </a:solidFill>
                <a:latin typeface="Times New Roman" panose="02020603050405020304" pitchFamily="18" charset="0"/>
                <a:cs typeface="Times New Roman" panose="02020603050405020304" pitchFamily="18" charset="0"/>
              </a:rPr>
              <a:t>n</a:t>
            </a:r>
            <a:r>
              <a:rPr lang="fr-FR" sz="2700" kern="0" dirty="0">
                <a:solidFill>
                  <a:srgbClr val="000000"/>
                </a:solidFill>
                <a:latin typeface="Times New Roman" panose="02020603050405020304" pitchFamily="18" charset="0"/>
                <a:cs typeface="Times New Roman" panose="02020603050405020304" pitchFamily="18" charset="0"/>
              </a:rPr>
              <a:t> = 3, et les autres, ont aussi un orbitale s en forme sphérique avec le noyau au centre de la sphère</a:t>
            </a:r>
          </a:p>
        </p:txBody>
      </p:sp>
      <p:pic>
        <p:nvPicPr>
          <p:cNvPr id="16" name="Picture 15">
            <a:extLst>
              <a:ext uri="{FF2B5EF4-FFF2-40B4-BE49-F238E27FC236}">
                <a16:creationId xmlns:a16="http://schemas.microsoft.com/office/drawing/2014/main" id="{08965859-A0D8-496E-BF57-28CD47A6ACDF}"/>
              </a:ext>
            </a:extLst>
          </p:cNvPr>
          <p:cNvPicPr>
            <a:picLocks noChangeAspect="1"/>
          </p:cNvPicPr>
          <p:nvPr/>
        </p:nvPicPr>
        <p:blipFill>
          <a:blip r:embed="rId7"/>
          <a:stretch>
            <a:fillRect/>
          </a:stretch>
        </p:blipFill>
        <p:spPr>
          <a:xfrm>
            <a:off x="3591057" y="5889903"/>
            <a:ext cx="968098" cy="968098"/>
          </a:xfrm>
          <a:prstGeom prst="rect">
            <a:avLst/>
          </a:prstGeom>
        </p:spPr>
      </p:pic>
      <p:sp>
        <p:nvSpPr>
          <p:cNvPr id="22" name="Content Placeholder 2">
            <a:extLst>
              <a:ext uri="{FF2B5EF4-FFF2-40B4-BE49-F238E27FC236}">
                <a16:creationId xmlns:a16="http://schemas.microsoft.com/office/drawing/2014/main" id="{B8C686FB-5349-4B76-A44E-6D89BAD0ECC4}"/>
              </a:ext>
            </a:extLst>
          </p:cNvPr>
          <p:cNvSpPr txBox="1">
            <a:spLocks/>
          </p:cNvSpPr>
          <p:nvPr/>
        </p:nvSpPr>
        <p:spPr bwMode="auto">
          <a:xfrm>
            <a:off x="3114647" y="6105975"/>
            <a:ext cx="576064" cy="53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3s</a:t>
            </a:r>
          </a:p>
        </p:txBody>
      </p:sp>
      <p:pic>
        <p:nvPicPr>
          <p:cNvPr id="21" name="Picture 20">
            <a:extLst>
              <a:ext uri="{FF2B5EF4-FFF2-40B4-BE49-F238E27FC236}">
                <a16:creationId xmlns:a16="http://schemas.microsoft.com/office/drawing/2014/main" id="{27252E7C-EC53-4690-BAE3-2B0E7CF79B98}"/>
              </a:ext>
            </a:extLst>
          </p:cNvPr>
          <p:cNvPicPr>
            <a:picLocks noChangeAspect="1"/>
          </p:cNvPicPr>
          <p:nvPr/>
        </p:nvPicPr>
        <p:blipFill>
          <a:blip r:embed="rId8"/>
          <a:stretch>
            <a:fillRect/>
          </a:stretch>
        </p:blipFill>
        <p:spPr>
          <a:xfrm>
            <a:off x="4935911" y="5889904"/>
            <a:ext cx="968096" cy="968096"/>
          </a:xfrm>
          <a:prstGeom prst="rect">
            <a:avLst/>
          </a:prstGeom>
        </p:spPr>
      </p:pic>
      <p:sp>
        <p:nvSpPr>
          <p:cNvPr id="25" name="Content Placeholder 2">
            <a:extLst>
              <a:ext uri="{FF2B5EF4-FFF2-40B4-BE49-F238E27FC236}">
                <a16:creationId xmlns:a16="http://schemas.microsoft.com/office/drawing/2014/main" id="{0DDCC2D8-BCE4-413F-BB79-0617318B4FC2}"/>
              </a:ext>
            </a:extLst>
          </p:cNvPr>
          <p:cNvSpPr txBox="1">
            <a:spLocks/>
          </p:cNvSpPr>
          <p:nvPr/>
        </p:nvSpPr>
        <p:spPr bwMode="auto">
          <a:xfrm>
            <a:off x="4459501" y="6105975"/>
            <a:ext cx="576064" cy="53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4s</a:t>
            </a:r>
          </a:p>
        </p:txBody>
      </p:sp>
      <p:pic>
        <p:nvPicPr>
          <p:cNvPr id="24" name="Picture 23">
            <a:extLst>
              <a:ext uri="{FF2B5EF4-FFF2-40B4-BE49-F238E27FC236}">
                <a16:creationId xmlns:a16="http://schemas.microsoft.com/office/drawing/2014/main" id="{255D7265-39A9-49A0-940A-6A35F945C596}"/>
              </a:ext>
            </a:extLst>
          </p:cNvPr>
          <p:cNvPicPr>
            <a:picLocks noChangeAspect="1"/>
          </p:cNvPicPr>
          <p:nvPr/>
        </p:nvPicPr>
        <p:blipFill>
          <a:blip r:embed="rId9"/>
          <a:stretch>
            <a:fillRect/>
          </a:stretch>
        </p:blipFill>
        <p:spPr>
          <a:xfrm>
            <a:off x="6280763" y="5889904"/>
            <a:ext cx="968097" cy="968097"/>
          </a:xfrm>
          <a:prstGeom prst="rect">
            <a:avLst/>
          </a:prstGeom>
        </p:spPr>
      </p:pic>
      <p:sp>
        <p:nvSpPr>
          <p:cNvPr id="28" name="Content Placeholder 2">
            <a:extLst>
              <a:ext uri="{FF2B5EF4-FFF2-40B4-BE49-F238E27FC236}">
                <a16:creationId xmlns:a16="http://schemas.microsoft.com/office/drawing/2014/main" id="{3ADD8402-1477-48AC-9C33-E4CFE989B5FC}"/>
              </a:ext>
            </a:extLst>
          </p:cNvPr>
          <p:cNvSpPr txBox="1">
            <a:spLocks/>
          </p:cNvSpPr>
          <p:nvPr/>
        </p:nvSpPr>
        <p:spPr bwMode="auto">
          <a:xfrm>
            <a:off x="5804353" y="6105975"/>
            <a:ext cx="576064" cy="535954"/>
          </a:xfrm>
          <a:prstGeom prst="rect">
            <a:avLst/>
          </a:prstGeom>
          <a:extLs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5s</a:t>
            </a:r>
          </a:p>
        </p:txBody>
      </p:sp>
      <p:pic>
        <p:nvPicPr>
          <p:cNvPr id="30" name="Picture 29">
            <a:extLst>
              <a:ext uri="{FF2B5EF4-FFF2-40B4-BE49-F238E27FC236}">
                <a16:creationId xmlns:a16="http://schemas.microsoft.com/office/drawing/2014/main" id="{E112649F-DC54-460B-BF29-6F0F7C91ACD7}"/>
              </a:ext>
            </a:extLst>
          </p:cNvPr>
          <p:cNvPicPr>
            <a:picLocks noChangeAspect="1"/>
          </p:cNvPicPr>
          <p:nvPr/>
        </p:nvPicPr>
        <p:blipFill>
          <a:blip r:embed="rId10"/>
          <a:stretch>
            <a:fillRect/>
          </a:stretch>
        </p:blipFill>
        <p:spPr>
          <a:xfrm>
            <a:off x="7625615" y="5889904"/>
            <a:ext cx="968096" cy="968096"/>
          </a:xfrm>
          <a:prstGeom prst="rect">
            <a:avLst/>
          </a:prstGeom>
        </p:spPr>
      </p:pic>
      <p:sp>
        <p:nvSpPr>
          <p:cNvPr id="33" name="Content Placeholder 2">
            <a:extLst>
              <a:ext uri="{FF2B5EF4-FFF2-40B4-BE49-F238E27FC236}">
                <a16:creationId xmlns:a16="http://schemas.microsoft.com/office/drawing/2014/main" id="{885031C2-0C2B-4C1E-9BB6-FB87148650DD}"/>
              </a:ext>
            </a:extLst>
          </p:cNvPr>
          <p:cNvSpPr txBox="1">
            <a:spLocks/>
          </p:cNvSpPr>
          <p:nvPr/>
        </p:nvSpPr>
        <p:spPr bwMode="auto">
          <a:xfrm>
            <a:off x="7149206" y="6105975"/>
            <a:ext cx="576064" cy="53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6s</a:t>
            </a:r>
          </a:p>
        </p:txBody>
      </p:sp>
    </p:spTree>
    <p:extLst>
      <p:ext uri="{BB962C8B-B14F-4D97-AF65-F5344CB8AC3E}">
        <p14:creationId xmlns:p14="http://schemas.microsoft.com/office/powerpoint/2010/main" val="102293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ppt_x"/>
                                          </p:val>
                                        </p:tav>
                                        <p:tav tm="100000">
                                          <p:val>
                                            <p:strVal val="#ppt_x"/>
                                          </p:val>
                                        </p:tav>
                                      </p:tavLst>
                                    </p:anim>
                                    <p:anim calcmode="lin" valueType="num">
                                      <p:cBhvr additive="base">
                                        <p:cTn id="46" dur="500" fill="hold"/>
                                        <p:tgtEl>
                                          <p:spTgt spid="2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ppt_x"/>
                                          </p:val>
                                        </p:tav>
                                        <p:tav tm="100000">
                                          <p:val>
                                            <p:strVal val="#ppt_x"/>
                                          </p:val>
                                        </p:tav>
                                      </p:tavLst>
                                    </p:anim>
                                    <p:anim calcmode="lin" valueType="num">
                                      <p:cBhvr additive="base">
                                        <p:cTn id="58" dur="500" fill="hold"/>
                                        <p:tgtEl>
                                          <p:spTgt spid="3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4" grpId="0"/>
      <p:bldP spid="18" grpId="0"/>
      <p:bldP spid="19" grpId="0"/>
      <p:bldP spid="22" grpId="0"/>
      <p:bldP spid="25" grpId="0"/>
      <p:bldP spid="28"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Straight Connector 135">
            <a:extLst>
              <a:ext uri="{FF2B5EF4-FFF2-40B4-BE49-F238E27FC236}">
                <a16:creationId xmlns:a16="http://schemas.microsoft.com/office/drawing/2014/main" id="{93305DFE-4237-4D05-855F-C629420369CB}"/>
              </a:ext>
            </a:extLst>
          </p:cNvPr>
          <p:cNvCxnSpPr>
            <a:cxnSpLocks/>
          </p:cNvCxnSpPr>
          <p:nvPr/>
        </p:nvCxnSpPr>
        <p:spPr>
          <a:xfrm>
            <a:off x="593071" y="4697560"/>
            <a:ext cx="966142" cy="359556"/>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4E732767-1BB4-40D3-B1E4-A276CB833049}"/>
              </a:ext>
            </a:extLst>
          </p:cNvPr>
          <p:cNvCxnSpPr>
            <a:cxnSpLocks/>
          </p:cNvCxnSpPr>
          <p:nvPr/>
        </p:nvCxnSpPr>
        <p:spPr>
          <a:xfrm flipH="1">
            <a:off x="1591455" y="4222867"/>
            <a:ext cx="816425" cy="848964"/>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F92DF177-2E83-4F27-9611-477A4931ADCF}"/>
              </a:ext>
            </a:extLst>
          </p:cNvPr>
          <p:cNvCxnSpPr>
            <a:cxnSpLocks/>
          </p:cNvCxnSpPr>
          <p:nvPr/>
        </p:nvCxnSpPr>
        <p:spPr>
          <a:xfrm flipV="1">
            <a:off x="1593703" y="3812546"/>
            <a:ext cx="0" cy="1259286"/>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48AAEAB6-8704-4089-9B4B-53A493D31E95}"/>
              </a:ext>
            </a:extLst>
          </p:cNvPr>
          <p:cNvCxnSpPr>
            <a:cxnSpLocks/>
          </p:cNvCxnSpPr>
          <p:nvPr/>
        </p:nvCxnSpPr>
        <p:spPr>
          <a:xfrm>
            <a:off x="3508879" y="4578745"/>
            <a:ext cx="966142" cy="359556"/>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46" name="Picture 145">
            <a:extLst>
              <a:ext uri="{FF2B5EF4-FFF2-40B4-BE49-F238E27FC236}">
                <a16:creationId xmlns:a16="http://schemas.microsoft.com/office/drawing/2014/main" id="{0FB377D0-18FB-4F0E-AF1F-07C045A914A0}"/>
              </a:ext>
            </a:extLst>
          </p:cNvPr>
          <p:cNvPicPr>
            <a:picLocks noChangeAspect="1"/>
          </p:cNvPicPr>
          <p:nvPr/>
        </p:nvPicPr>
        <p:blipFill rotWithShape="1">
          <a:blip r:embed="rId3"/>
          <a:srcRect l="3043" t="16254" r="5041" b="18742"/>
          <a:stretch/>
        </p:blipFill>
        <p:spPr>
          <a:xfrm rot="16200000" flipH="1">
            <a:off x="494316" y="4234137"/>
            <a:ext cx="2068222" cy="1462684"/>
          </a:xfrm>
          <a:prstGeom prst="rect">
            <a:avLst/>
          </a:prstGeom>
        </p:spPr>
      </p:pic>
      <p:cxnSp>
        <p:nvCxnSpPr>
          <p:cNvPr id="130" name="Straight Connector 129">
            <a:extLst>
              <a:ext uri="{FF2B5EF4-FFF2-40B4-BE49-F238E27FC236}">
                <a16:creationId xmlns:a16="http://schemas.microsoft.com/office/drawing/2014/main" id="{B95B77FB-77F4-4D36-8FEF-C562EAA56F9F}"/>
              </a:ext>
            </a:extLst>
          </p:cNvPr>
          <p:cNvCxnSpPr>
            <a:cxnSpLocks/>
          </p:cNvCxnSpPr>
          <p:nvPr/>
        </p:nvCxnSpPr>
        <p:spPr>
          <a:xfrm>
            <a:off x="4477701" y="4940819"/>
            <a:ext cx="1145391" cy="433776"/>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510AA8F3-47C2-40A6-9655-2E2A21169DE9}"/>
              </a:ext>
            </a:extLst>
          </p:cNvPr>
          <p:cNvCxnSpPr>
            <a:cxnSpLocks/>
          </p:cNvCxnSpPr>
          <p:nvPr/>
        </p:nvCxnSpPr>
        <p:spPr>
          <a:xfrm>
            <a:off x="6557515" y="4599595"/>
            <a:ext cx="966142" cy="359556"/>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6514CD59-BCA5-4440-B3B7-B500801B6C41}"/>
              </a:ext>
            </a:extLst>
          </p:cNvPr>
          <p:cNvCxnSpPr>
            <a:cxnSpLocks/>
          </p:cNvCxnSpPr>
          <p:nvPr/>
        </p:nvCxnSpPr>
        <p:spPr>
          <a:xfrm flipV="1">
            <a:off x="4471590" y="4925594"/>
            <a:ext cx="0" cy="1342957"/>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59A2E20B-6AB0-43E8-A781-C4036399448C}"/>
              </a:ext>
            </a:extLst>
          </p:cNvPr>
          <p:cNvCxnSpPr>
            <a:cxnSpLocks/>
          </p:cNvCxnSpPr>
          <p:nvPr/>
        </p:nvCxnSpPr>
        <p:spPr>
          <a:xfrm flipH="1">
            <a:off x="4471590" y="4094432"/>
            <a:ext cx="816425" cy="848964"/>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89E57909-8F37-4A65-821A-A942A7537BC6}"/>
              </a:ext>
            </a:extLst>
          </p:cNvPr>
          <p:cNvSpPr/>
          <p:nvPr/>
        </p:nvSpPr>
        <p:spPr>
          <a:xfrm>
            <a:off x="1743869" y="937450"/>
            <a:ext cx="163260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113121" y="225753"/>
            <a:ext cx="9370243" cy="827113"/>
          </a:xfrm>
        </p:spPr>
        <p:txBody>
          <a:bodyPr>
            <a:noAutofit/>
          </a:bodyPr>
          <a:lstStyle/>
          <a:p>
            <a:pPr algn="ctr"/>
            <a:r>
              <a:rPr lang="en-US" dirty="0">
                <a:solidFill>
                  <a:srgbClr val="003300"/>
                </a:solidFill>
                <a:latin typeface="Times New Roman" panose="02020603050405020304" pitchFamily="18" charset="0"/>
                <a:cs typeface="Times New Roman" panose="02020603050405020304" pitchFamily="18" charset="0"/>
              </a:rPr>
              <a:t>La </a:t>
            </a:r>
            <a:r>
              <a:rPr lang="en-US" dirty="0" err="1">
                <a:solidFill>
                  <a:srgbClr val="003300"/>
                </a:solidFill>
                <a:latin typeface="Times New Roman" panose="02020603050405020304" pitchFamily="18" charset="0"/>
                <a:cs typeface="Times New Roman" panose="02020603050405020304" pitchFamily="18" charset="0"/>
              </a:rPr>
              <a:t>forme</a:t>
            </a:r>
            <a:r>
              <a:rPr lang="en-US" dirty="0">
                <a:solidFill>
                  <a:srgbClr val="003300"/>
                </a:solidFill>
                <a:latin typeface="Times New Roman" panose="02020603050405020304" pitchFamily="18" charset="0"/>
                <a:cs typeface="Times New Roman" panose="02020603050405020304" pitchFamily="18" charset="0"/>
              </a:rPr>
              <a:t> des orbitales </a:t>
            </a:r>
            <a:r>
              <a:rPr lang="en-US" dirty="0" err="1">
                <a:solidFill>
                  <a:srgbClr val="003300"/>
                </a:solidFill>
                <a:latin typeface="Times New Roman" panose="02020603050405020304" pitchFamily="18" charset="0"/>
                <a:cs typeface="Times New Roman" panose="02020603050405020304" pitchFamily="18" charset="0"/>
              </a:rPr>
              <a:t>atomiques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48" name="Content Placeholder 2">
            <a:extLst>
              <a:ext uri="{FF2B5EF4-FFF2-40B4-BE49-F238E27FC236}">
                <a16:creationId xmlns:a16="http://schemas.microsoft.com/office/drawing/2014/main" id="{A27413B9-855D-4BC5-826B-B2234270EC0D}"/>
              </a:ext>
            </a:extLst>
          </p:cNvPr>
          <p:cNvSpPr txBox="1">
            <a:spLocks/>
          </p:cNvSpPr>
          <p:nvPr/>
        </p:nvSpPr>
        <p:spPr bwMode="auto">
          <a:xfrm>
            <a:off x="53933" y="899028"/>
            <a:ext cx="9090067" cy="184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Si </a:t>
            </a:r>
            <a:r>
              <a:rPr lang="fr-FR" sz="2700" i="1" kern="0" dirty="0">
                <a:solidFill>
                  <a:srgbClr val="000000"/>
                </a:solidFill>
                <a:latin typeface="Times New Roman" panose="02020603050405020304" pitchFamily="18" charset="0"/>
                <a:cs typeface="Times New Roman" panose="02020603050405020304" pitchFamily="18" charset="0"/>
              </a:rPr>
              <a:t>n</a:t>
            </a:r>
            <a:r>
              <a:rPr lang="fr-FR" sz="2700" kern="0" dirty="0">
                <a:solidFill>
                  <a:srgbClr val="000000"/>
                </a:solidFill>
                <a:latin typeface="Times New Roman" panose="02020603050405020304" pitchFamily="18" charset="0"/>
                <a:cs typeface="Times New Roman" panose="02020603050405020304" pitchFamily="18" charset="0"/>
              </a:rPr>
              <a:t> ≥ 2, les orbitales p sont possibles qui ont une forme de deux ellipsoïdes, souvent décrite comme une forme d’haltère, au côtés opposés du noyau sur un des axes x, y ou z</a:t>
            </a:r>
          </a:p>
        </p:txBody>
      </p:sp>
      <p:cxnSp>
        <p:nvCxnSpPr>
          <p:cNvPr id="31" name="Straight Connector 30">
            <a:extLst>
              <a:ext uri="{FF2B5EF4-FFF2-40B4-BE49-F238E27FC236}">
                <a16:creationId xmlns:a16="http://schemas.microsoft.com/office/drawing/2014/main" id="{B2CAE5F8-B3C2-4E2F-9D7C-53E8AA3586BE}"/>
              </a:ext>
            </a:extLst>
          </p:cNvPr>
          <p:cNvCxnSpPr>
            <a:cxnSpLocks/>
          </p:cNvCxnSpPr>
          <p:nvPr/>
        </p:nvCxnSpPr>
        <p:spPr>
          <a:xfrm flipH="1">
            <a:off x="6531357" y="4950848"/>
            <a:ext cx="983355" cy="1006769"/>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47" name="Content Placeholder 2">
            <a:extLst>
              <a:ext uri="{FF2B5EF4-FFF2-40B4-BE49-F238E27FC236}">
                <a16:creationId xmlns:a16="http://schemas.microsoft.com/office/drawing/2014/main" id="{E5BDA4BD-78AE-4A60-8261-DB637E6BF509}"/>
              </a:ext>
            </a:extLst>
          </p:cNvPr>
          <p:cNvSpPr txBox="1">
            <a:spLocks/>
          </p:cNvSpPr>
          <p:nvPr/>
        </p:nvSpPr>
        <p:spPr bwMode="auto">
          <a:xfrm>
            <a:off x="7222125" y="3258121"/>
            <a:ext cx="576064" cy="53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z</a:t>
            </a:r>
          </a:p>
        </p:txBody>
      </p:sp>
      <p:sp>
        <p:nvSpPr>
          <p:cNvPr id="49" name="Content Placeholder 2">
            <a:extLst>
              <a:ext uri="{FF2B5EF4-FFF2-40B4-BE49-F238E27FC236}">
                <a16:creationId xmlns:a16="http://schemas.microsoft.com/office/drawing/2014/main" id="{D9E6A879-0C03-412D-8F55-5F8BC10C57E3}"/>
              </a:ext>
            </a:extLst>
          </p:cNvPr>
          <p:cNvSpPr txBox="1">
            <a:spLocks/>
          </p:cNvSpPr>
          <p:nvPr/>
        </p:nvSpPr>
        <p:spPr bwMode="auto">
          <a:xfrm>
            <a:off x="6189411" y="5768798"/>
            <a:ext cx="508876" cy="5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x</a:t>
            </a:r>
          </a:p>
        </p:txBody>
      </p:sp>
      <p:sp>
        <p:nvSpPr>
          <p:cNvPr id="50" name="Content Placeholder 2">
            <a:extLst>
              <a:ext uri="{FF2B5EF4-FFF2-40B4-BE49-F238E27FC236}">
                <a16:creationId xmlns:a16="http://schemas.microsoft.com/office/drawing/2014/main" id="{2562DC4E-FD58-413E-BAFB-B6F111D6B5D3}"/>
              </a:ext>
            </a:extLst>
          </p:cNvPr>
          <p:cNvSpPr txBox="1">
            <a:spLocks/>
          </p:cNvSpPr>
          <p:nvPr/>
        </p:nvSpPr>
        <p:spPr bwMode="auto">
          <a:xfrm>
            <a:off x="8416638" y="5060344"/>
            <a:ext cx="576064" cy="53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y</a:t>
            </a:r>
          </a:p>
        </p:txBody>
      </p:sp>
      <p:cxnSp>
        <p:nvCxnSpPr>
          <p:cNvPr id="51" name="Straight Connector 50">
            <a:extLst>
              <a:ext uri="{FF2B5EF4-FFF2-40B4-BE49-F238E27FC236}">
                <a16:creationId xmlns:a16="http://schemas.microsoft.com/office/drawing/2014/main" id="{3C3B278F-8B01-4085-B0E9-9E801A22D830}"/>
              </a:ext>
            </a:extLst>
          </p:cNvPr>
          <p:cNvCxnSpPr>
            <a:cxnSpLocks/>
          </p:cNvCxnSpPr>
          <p:nvPr/>
        </p:nvCxnSpPr>
        <p:spPr>
          <a:xfrm flipH="1">
            <a:off x="7511281" y="4101884"/>
            <a:ext cx="816425" cy="848964"/>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06FEE2D1-34EB-4615-B6AB-650790CFA793}"/>
              </a:ext>
            </a:extLst>
          </p:cNvPr>
          <p:cNvCxnSpPr>
            <a:cxnSpLocks/>
          </p:cNvCxnSpPr>
          <p:nvPr/>
        </p:nvCxnSpPr>
        <p:spPr>
          <a:xfrm flipV="1">
            <a:off x="7511281" y="4933046"/>
            <a:ext cx="0" cy="1342957"/>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37FC515C-2A62-40F3-863A-3EA29BAB4296}"/>
              </a:ext>
            </a:extLst>
          </p:cNvPr>
          <p:cNvPicPr>
            <a:picLocks noChangeAspect="1"/>
          </p:cNvPicPr>
          <p:nvPr/>
        </p:nvPicPr>
        <p:blipFill rotWithShape="1">
          <a:blip r:embed="rId3"/>
          <a:srcRect l="3043" t="16254" r="5041" b="18742"/>
          <a:stretch/>
        </p:blipFill>
        <p:spPr>
          <a:xfrm rot="18880402">
            <a:off x="6371590" y="4295097"/>
            <a:ext cx="2068222" cy="1462684"/>
          </a:xfrm>
          <a:prstGeom prst="rect">
            <a:avLst/>
          </a:prstGeom>
        </p:spPr>
      </p:pic>
      <p:cxnSp>
        <p:nvCxnSpPr>
          <p:cNvPr id="58" name="Straight Connector 57">
            <a:extLst>
              <a:ext uri="{FF2B5EF4-FFF2-40B4-BE49-F238E27FC236}">
                <a16:creationId xmlns:a16="http://schemas.microsoft.com/office/drawing/2014/main" id="{63383182-746B-4880-9432-4260703A24B0}"/>
              </a:ext>
            </a:extLst>
          </p:cNvPr>
          <p:cNvCxnSpPr>
            <a:cxnSpLocks/>
          </p:cNvCxnSpPr>
          <p:nvPr/>
        </p:nvCxnSpPr>
        <p:spPr>
          <a:xfrm flipV="1">
            <a:off x="7513529" y="3691563"/>
            <a:ext cx="0" cy="1259286"/>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90" name="Content Placeholder 2">
            <a:extLst>
              <a:ext uri="{FF2B5EF4-FFF2-40B4-BE49-F238E27FC236}">
                <a16:creationId xmlns:a16="http://schemas.microsoft.com/office/drawing/2014/main" id="{5261B7F0-79FA-40D3-995F-EBA208A4392F}"/>
              </a:ext>
            </a:extLst>
          </p:cNvPr>
          <p:cNvSpPr txBox="1">
            <a:spLocks/>
          </p:cNvSpPr>
          <p:nvPr/>
        </p:nvSpPr>
        <p:spPr bwMode="auto">
          <a:xfrm>
            <a:off x="4182433" y="3274502"/>
            <a:ext cx="576064" cy="53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z</a:t>
            </a:r>
          </a:p>
        </p:txBody>
      </p:sp>
      <p:sp>
        <p:nvSpPr>
          <p:cNvPr id="91" name="Content Placeholder 2">
            <a:extLst>
              <a:ext uri="{FF2B5EF4-FFF2-40B4-BE49-F238E27FC236}">
                <a16:creationId xmlns:a16="http://schemas.microsoft.com/office/drawing/2014/main" id="{B658D307-AFD6-41CB-BACB-1440F07B82FB}"/>
              </a:ext>
            </a:extLst>
          </p:cNvPr>
          <p:cNvSpPr txBox="1">
            <a:spLocks/>
          </p:cNvSpPr>
          <p:nvPr/>
        </p:nvSpPr>
        <p:spPr bwMode="auto">
          <a:xfrm>
            <a:off x="3109442" y="5745797"/>
            <a:ext cx="576064" cy="52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x</a:t>
            </a:r>
          </a:p>
        </p:txBody>
      </p:sp>
      <p:sp>
        <p:nvSpPr>
          <p:cNvPr id="92" name="Content Placeholder 2">
            <a:extLst>
              <a:ext uri="{FF2B5EF4-FFF2-40B4-BE49-F238E27FC236}">
                <a16:creationId xmlns:a16="http://schemas.microsoft.com/office/drawing/2014/main" id="{81C8B257-1141-4300-8EC9-408B9C63E165}"/>
              </a:ext>
            </a:extLst>
          </p:cNvPr>
          <p:cNvSpPr txBox="1">
            <a:spLocks/>
          </p:cNvSpPr>
          <p:nvPr/>
        </p:nvSpPr>
        <p:spPr bwMode="auto">
          <a:xfrm>
            <a:off x="5473482" y="5114995"/>
            <a:ext cx="576064" cy="53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y</a:t>
            </a:r>
          </a:p>
        </p:txBody>
      </p:sp>
      <p:pic>
        <p:nvPicPr>
          <p:cNvPr id="96" name="Picture 95">
            <a:extLst>
              <a:ext uri="{FF2B5EF4-FFF2-40B4-BE49-F238E27FC236}">
                <a16:creationId xmlns:a16="http://schemas.microsoft.com/office/drawing/2014/main" id="{22151D0D-AC59-4FC9-B67C-A65F3F759606}"/>
              </a:ext>
            </a:extLst>
          </p:cNvPr>
          <p:cNvPicPr>
            <a:picLocks noChangeAspect="1"/>
          </p:cNvPicPr>
          <p:nvPr/>
        </p:nvPicPr>
        <p:blipFill rotWithShape="1">
          <a:blip r:embed="rId3"/>
          <a:srcRect l="3043" t="16254" r="5041" b="18742"/>
          <a:stretch/>
        </p:blipFill>
        <p:spPr>
          <a:xfrm rot="1235282" flipH="1">
            <a:off x="3580444" y="4234144"/>
            <a:ext cx="2068222" cy="1462684"/>
          </a:xfrm>
          <a:prstGeom prst="rect">
            <a:avLst/>
          </a:prstGeom>
        </p:spPr>
      </p:pic>
      <p:cxnSp>
        <p:nvCxnSpPr>
          <p:cNvPr id="98" name="Straight Connector 97">
            <a:extLst>
              <a:ext uri="{FF2B5EF4-FFF2-40B4-BE49-F238E27FC236}">
                <a16:creationId xmlns:a16="http://schemas.microsoft.com/office/drawing/2014/main" id="{79A5A9E9-37B5-4B1A-9B4C-1AD8AC9E3D02}"/>
              </a:ext>
            </a:extLst>
          </p:cNvPr>
          <p:cNvCxnSpPr>
            <a:cxnSpLocks/>
          </p:cNvCxnSpPr>
          <p:nvPr/>
        </p:nvCxnSpPr>
        <p:spPr>
          <a:xfrm flipV="1">
            <a:off x="4473838" y="3684111"/>
            <a:ext cx="0" cy="1259286"/>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26596B46-5141-4E8C-8CFC-76552AF31377}"/>
              </a:ext>
            </a:extLst>
          </p:cNvPr>
          <p:cNvCxnSpPr>
            <a:cxnSpLocks/>
          </p:cNvCxnSpPr>
          <p:nvPr/>
        </p:nvCxnSpPr>
        <p:spPr>
          <a:xfrm flipH="1">
            <a:off x="3491666" y="4943396"/>
            <a:ext cx="983355" cy="1006769"/>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8" name="Rectangle 107">
            <a:extLst>
              <a:ext uri="{FF2B5EF4-FFF2-40B4-BE49-F238E27FC236}">
                <a16:creationId xmlns:a16="http://schemas.microsoft.com/office/drawing/2014/main" id="{F87328D4-23F6-43AE-BDC2-FF3CE07C5919}"/>
              </a:ext>
            </a:extLst>
          </p:cNvPr>
          <p:cNvSpPr/>
          <p:nvPr/>
        </p:nvSpPr>
        <p:spPr>
          <a:xfrm>
            <a:off x="3675410" y="6313337"/>
            <a:ext cx="169708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09" name="Content Placeholder 2">
            <a:extLst>
              <a:ext uri="{FF2B5EF4-FFF2-40B4-BE49-F238E27FC236}">
                <a16:creationId xmlns:a16="http://schemas.microsoft.com/office/drawing/2014/main" id="{559A2355-1C0A-4D02-9D80-246C8F01BB09}"/>
              </a:ext>
            </a:extLst>
          </p:cNvPr>
          <p:cNvSpPr txBox="1">
            <a:spLocks/>
          </p:cNvSpPr>
          <p:nvPr/>
        </p:nvSpPr>
        <p:spPr bwMode="auto">
          <a:xfrm>
            <a:off x="3793080" y="6328675"/>
            <a:ext cx="1461744" cy="42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kern="0" dirty="0">
                <a:solidFill>
                  <a:srgbClr val="000000"/>
                </a:solidFill>
                <a:latin typeface="Times New Roman" panose="02020603050405020304" pitchFamily="18" charset="0"/>
                <a:cs typeface="Times New Roman" panose="02020603050405020304" pitchFamily="18" charset="0"/>
              </a:rPr>
              <a:t>orbitale 2p</a:t>
            </a:r>
            <a:r>
              <a:rPr lang="fr-FR" sz="2100" kern="0" baseline="-25000" dirty="0">
                <a:solidFill>
                  <a:srgbClr val="000000"/>
                </a:solidFill>
                <a:latin typeface="Times New Roman" panose="02020603050405020304" pitchFamily="18" charset="0"/>
                <a:cs typeface="Times New Roman" panose="02020603050405020304" pitchFamily="18" charset="0"/>
              </a:rPr>
              <a:t>y</a:t>
            </a:r>
            <a:endParaRPr lang="fr-FR" sz="2100" kern="0" dirty="0">
              <a:solidFill>
                <a:srgbClr val="000000"/>
              </a:solidFill>
              <a:latin typeface="Times New Roman" panose="02020603050405020304" pitchFamily="18" charset="0"/>
              <a:cs typeface="Times New Roman" panose="02020603050405020304" pitchFamily="18" charset="0"/>
            </a:endParaRPr>
          </a:p>
        </p:txBody>
      </p:sp>
      <p:sp>
        <p:nvSpPr>
          <p:cNvPr id="112" name="Content Placeholder 2">
            <a:extLst>
              <a:ext uri="{FF2B5EF4-FFF2-40B4-BE49-F238E27FC236}">
                <a16:creationId xmlns:a16="http://schemas.microsoft.com/office/drawing/2014/main" id="{7060CA6D-46A9-4F41-80BA-7EFEFFB51826}"/>
              </a:ext>
            </a:extLst>
          </p:cNvPr>
          <p:cNvSpPr txBox="1">
            <a:spLocks/>
          </p:cNvSpPr>
          <p:nvPr/>
        </p:nvSpPr>
        <p:spPr bwMode="auto">
          <a:xfrm>
            <a:off x="51501" y="2143449"/>
            <a:ext cx="8601324" cy="146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a:buFont typeface="Wingdings" panose="05000000000000000000" pitchFamily="2" charset="2"/>
              <a:buChar char="Ø"/>
            </a:pPr>
            <a:r>
              <a:rPr lang="fr-FR" sz="2700" kern="0" dirty="0">
                <a:solidFill>
                  <a:srgbClr val="000000"/>
                </a:solidFill>
                <a:latin typeface="Times New Roman" panose="02020603050405020304" pitchFamily="18" charset="0"/>
                <a:cs typeface="Times New Roman" panose="02020603050405020304" pitchFamily="18" charset="0"/>
              </a:rPr>
              <a:t>Chaque orbitale p contient 3 orbitales – p</a:t>
            </a:r>
            <a:r>
              <a:rPr lang="fr-FR" sz="2700" kern="0" baseline="-25000" dirty="0">
                <a:solidFill>
                  <a:srgbClr val="000000"/>
                </a:solidFill>
                <a:latin typeface="Times New Roman" panose="02020603050405020304" pitchFamily="18" charset="0"/>
                <a:cs typeface="Times New Roman" panose="02020603050405020304" pitchFamily="18" charset="0"/>
              </a:rPr>
              <a:t>x</a:t>
            </a:r>
            <a:r>
              <a:rPr lang="fr-FR" sz="2700" kern="0" dirty="0">
                <a:solidFill>
                  <a:srgbClr val="000000"/>
                </a:solidFill>
                <a:latin typeface="Times New Roman" panose="02020603050405020304" pitchFamily="18" charset="0"/>
                <a:cs typeface="Times New Roman" panose="02020603050405020304" pitchFamily="18" charset="0"/>
              </a:rPr>
              <a:t>, </a:t>
            </a:r>
            <a:r>
              <a:rPr lang="fr-FR" sz="2700" kern="0" dirty="0" err="1">
                <a:solidFill>
                  <a:srgbClr val="000000"/>
                </a:solidFill>
                <a:latin typeface="Times New Roman" panose="02020603050405020304" pitchFamily="18" charset="0"/>
                <a:cs typeface="Times New Roman" panose="02020603050405020304" pitchFamily="18" charset="0"/>
              </a:rPr>
              <a:t>p</a:t>
            </a:r>
            <a:r>
              <a:rPr lang="fr-FR" sz="2700" kern="0" baseline="-25000" dirty="0" err="1">
                <a:solidFill>
                  <a:srgbClr val="000000"/>
                </a:solidFill>
                <a:latin typeface="Times New Roman" panose="02020603050405020304" pitchFamily="18" charset="0"/>
                <a:cs typeface="Times New Roman" panose="02020603050405020304" pitchFamily="18" charset="0"/>
              </a:rPr>
              <a:t>y</a:t>
            </a:r>
            <a:r>
              <a:rPr lang="fr-FR" sz="2700" kern="0" dirty="0">
                <a:solidFill>
                  <a:srgbClr val="000000"/>
                </a:solidFill>
                <a:latin typeface="Times New Roman" panose="02020603050405020304" pitchFamily="18" charset="0"/>
                <a:cs typeface="Times New Roman" panose="02020603050405020304" pitchFamily="18" charset="0"/>
              </a:rPr>
              <a:t>, p</a:t>
            </a:r>
            <a:r>
              <a:rPr lang="fr-FR" sz="2700" kern="0" baseline="-25000" dirty="0">
                <a:solidFill>
                  <a:srgbClr val="000000"/>
                </a:solidFill>
                <a:latin typeface="Times New Roman" panose="02020603050405020304" pitchFamily="18" charset="0"/>
                <a:cs typeface="Times New Roman" panose="02020603050405020304" pitchFamily="18" charset="0"/>
              </a:rPr>
              <a:t>z</a:t>
            </a:r>
            <a:endParaRPr lang="fr-FR" sz="2700" kern="0" dirty="0">
              <a:solidFill>
                <a:srgbClr val="00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fr-FR" sz="2700" kern="0" dirty="0">
                <a:solidFill>
                  <a:srgbClr val="000000"/>
                </a:solidFill>
                <a:latin typeface="Times New Roman" panose="02020603050405020304" pitchFamily="18" charset="0"/>
                <a:cs typeface="Times New Roman" panose="02020603050405020304" pitchFamily="18" charset="0"/>
              </a:rPr>
              <a:t>au milieu des deux boules se trouve le noyau et une surface nodale où l’électron ne se trouve jamais.</a:t>
            </a:r>
          </a:p>
        </p:txBody>
      </p:sp>
      <p:cxnSp>
        <p:nvCxnSpPr>
          <p:cNvPr id="113" name="Straight Connector 112">
            <a:extLst>
              <a:ext uri="{FF2B5EF4-FFF2-40B4-BE49-F238E27FC236}">
                <a16:creationId xmlns:a16="http://schemas.microsoft.com/office/drawing/2014/main" id="{6A860228-E4A0-4FA8-81C0-FF6C802DC28A}"/>
              </a:ext>
            </a:extLst>
          </p:cNvPr>
          <p:cNvCxnSpPr>
            <a:cxnSpLocks/>
          </p:cNvCxnSpPr>
          <p:nvPr/>
        </p:nvCxnSpPr>
        <p:spPr>
          <a:xfrm flipV="1">
            <a:off x="1591455" y="5054030"/>
            <a:ext cx="0" cy="1209747"/>
          </a:xfrm>
          <a:prstGeom prst="line">
            <a:avLst/>
          </a:prstGeom>
          <a:ln>
            <a:solidFill>
              <a:srgbClr val="0000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7" name="Content Placeholder 2">
            <a:extLst>
              <a:ext uri="{FF2B5EF4-FFF2-40B4-BE49-F238E27FC236}">
                <a16:creationId xmlns:a16="http://schemas.microsoft.com/office/drawing/2014/main" id="{A2509ED2-829F-4EAF-8611-F06B3C1387F3}"/>
              </a:ext>
            </a:extLst>
          </p:cNvPr>
          <p:cNvSpPr txBox="1">
            <a:spLocks/>
          </p:cNvSpPr>
          <p:nvPr/>
        </p:nvSpPr>
        <p:spPr bwMode="auto">
          <a:xfrm>
            <a:off x="1302298" y="3402937"/>
            <a:ext cx="576064" cy="53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z</a:t>
            </a:r>
          </a:p>
        </p:txBody>
      </p:sp>
      <p:sp>
        <p:nvSpPr>
          <p:cNvPr id="118" name="Content Placeholder 2">
            <a:extLst>
              <a:ext uri="{FF2B5EF4-FFF2-40B4-BE49-F238E27FC236}">
                <a16:creationId xmlns:a16="http://schemas.microsoft.com/office/drawing/2014/main" id="{607193DA-45B8-4973-ACFB-962E82439C41}"/>
              </a:ext>
            </a:extLst>
          </p:cNvPr>
          <p:cNvSpPr txBox="1">
            <a:spLocks/>
          </p:cNvSpPr>
          <p:nvPr/>
        </p:nvSpPr>
        <p:spPr bwMode="auto">
          <a:xfrm>
            <a:off x="229307" y="5874232"/>
            <a:ext cx="576064" cy="52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x</a:t>
            </a:r>
          </a:p>
        </p:txBody>
      </p:sp>
      <p:sp>
        <p:nvSpPr>
          <p:cNvPr id="119" name="Content Placeholder 2">
            <a:extLst>
              <a:ext uri="{FF2B5EF4-FFF2-40B4-BE49-F238E27FC236}">
                <a16:creationId xmlns:a16="http://schemas.microsoft.com/office/drawing/2014/main" id="{4B812478-120F-429E-B799-74DA5714C2E5}"/>
              </a:ext>
            </a:extLst>
          </p:cNvPr>
          <p:cNvSpPr txBox="1">
            <a:spLocks/>
          </p:cNvSpPr>
          <p:nvPr/>
        </p:nvSpPr>
        <p:spPr bwMode="auto">
          <a:xfrm>
            <a:off x="2605853" y="5239601"/>
            <a:ext cx="576064" cy="53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y</a:t>
            </a:r>
          </a:p>
        </p:txBody>
      </p:sp>
      <p:cxnSp>
        <p:nvCxnSpPr>
          <p:cNvPr id="122" name="Straight Connector 121">
            <a:extLst>
              <a:ext uri="{FF2B5EF4-FFF2-40B4-BE49-F238E27FC236}">
                <a16:creationId xmlns:a16="http://schemas.microsoft.com/office/drawing/2014/main" id="{1C734A3F-53A8-477F-992E-A1D19B553C9A}"/>
              </a:ext>
            </a:extLst>
          </p:cNvPr>
          <p:cNvCxnSpPr>
            <a:cxnSpLocks/>
          </p:cNvCxnSpPr>
          <p:nvPr/>
        </p:nvCxnSpPr>
        <p:spPr>
          <a:xfrm flipH="1">
            <a:off x="611531" y="5071831"/>
            <a:ext cx="983355" cy="1006769"/>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25" name="Rectangle 124">
            <a:extLst>
              <a:ext uri="{FF2B5EF4-FFF2-40B4-BE49-F238E27FC236}">
                <a16:creationId xmlns:a16="http://schemas.microsoft.com/office/drawing/2014/main" id="{F671FDA7-6723-4ECD-9999-4126AD3EED7D}"/>
              </a:ext>
            </a:extLst>
          </p:cNvPr>
          <p:cNvSpPr/>
          <p:nvPr/>
        </p:nvSpPr>
        <p:spPr>
          <a:xfrm>
            <a:off x="6644414" y="6308563"/>
            <a:ext cx="169708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26" name="Content Placeholder 2">
            <a:extLst>
              <a:ext uri="{FF2B5EF4-FFF2-40B4-BE49-F238E27FC236}">
                <a16:creationId xmlns:a16="http://schemas.microsoft.com/office/drawing/2014/main" id="{4213B241-763E-4C52-8953-356E7D1B6AF5}"/>
              </a:ext>
            </a:extLst>
          </p:cNvPr>
          <p:cNvSpPr txBox="1">
            <a:spLocks/>
          </p:cNvSpPr>
          <p:nvPr/>
        </p:nvSpPr>
        <p:spPr bwMode="auto">
          <a:xfrm>
            <a:off x="6762084" y="6323901"/>
            <a:ext cx="1461744" cy="42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kern="0" dirty="0">
                <a:solidFill>
                  <a:srgbClr val="000000"/>
                </a:solidFill>
                <a:latin typeface="Times New Roman" panose="02020603050405020304" pitchFamily="18" charset="0"/>
                <a:cs typeface="Times New Roman" panose="02020603050405020304" pitchFamily="18" charset="0"/>
              </a:rPr>
              <a:t>orbitale 2p</a:t>
            </a:r>
            <a:r>
              <a:rPr lang="fr-FR" sz="2100" kern="0" baseline="-25000" dirty="0">
                <a:solidFill>
                  <a:srgbClr val="000000"/>
                </a:solidFill>
                <a:latin typeface="Times New Roman" panose="02020603050405020304" pitchFamily="18" charset="0"/>
                <a:cs typeface="Times New Roman" panose="02020603050405020304" pitchFamily="18" charset="0"/>
              </a:rPr>
              <a:t>x</a:t>
            </a:r>
            <a:endParaRPr lang="fr-FR" sz="2100" kern="0" dirty="0">
              <a:solidFill>
                <a:srgbClr val="000000"/>
              </a:solidFill>
              <a:latin typeface="Times New Roman" panose="02020603050405020304" pitchFamily="18" charset="0"/>
              <a:cs typeface="Times New Roman" panose="02020603050405020304" pitchFamily="18" charset="0"/>
            </a:endParaRPr>
          </a:p>
        </p:txBody>
      </p:sp>
      <p:sp>
        <p:nvSpPr>
          <p:cNvPr id="127" name="Rectangle 126">
            <a:extLst>
              <a:ext uri="{FF2B5EF4-FFF2-40B4-BE49-F238E27FC236}">
                <a16:creationId xmlns:a16="http://schemas.microsoft.com/office/drawing/2014/main" id="{59AF5F3F-6EF6-4695-A5C7-6C162317E05A}"/>
              </a:ext>
            </a:extLst>
          </p:cNvPr>
          <p:cNvSpPr/>
          <p:nvPr/>
        </p:nvSpPr>
        <p:spPr>
          <a:xfrm>
            <a:off x="802502" y="6308563"/>
            <a:ext cx="169708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28" name="Content Placeholder 2">
            <a:extLst>
              <a:ext uri="{FF2B5EF4-FFF2-40B4-BE49-F238E27FC236}">
                <a16:creationId xmlns:a16="http://schemas.microsoft.com/office/drawing/2014/main" id="{15EF7E0C-A489-4A98-9E9C-0FC5F60BBF60}"/>
              </a:ext>
            </a:extLst>
          </p:cNvPr>
          <p:cNvSpPr txBox="1">
            <a:spLocks/>
          </p:cNvSpPr>
          <p:nvPr/>
        </p:nvSpPr>
        <p:spPr bwMode="auto">
          <a:xfrm>
            <a:off x="920172" y="6323901"/>
            <a:ext cx="1461744" cy="42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kern="0" dirty="0">
                <a:solidFill>
                  <a:srgbClr val="000000"/>
                </a:solidFill>
                <a:latin typeface="Times New Roman" panose="02020603050405020304" pitchFamily="18" charset="0"/>
                <a:cs typeface="Times New Roman" panose="02020603050405020304" pitchFamily="18" charset="0"/>
              </a:rPr>
              <a:t>orbitale 2p</a:t>
            </a:r>
            <a:r>
              <a:rPr lang="fr-FR" sz="2100" kern="0" baseline="-25000" dirty="0">
                <a:solidFill>
                  <a:srgbClr val="000000"/>
                </a:solidFill>
                <a:latin typeface="Times New Roman" panose="02020603050405020304" pitchFamily="18" charset="0"/>
                <a:cs typeface="Times New Roman" panose="02020603050405020304" pitchFamily="18" charset="0"/>
              </a:rPr>
              <a:t>z</a:t>
            </a:r>
            <a:endParaRPr lang="fr-FR" sz="2100" kern="0" dirty="0">
              <a:solidFill>
                <a:srgbClr val="000000"/>
              </a:solidFill>
              <a:latin typeface="Times New Roman" panose="02020603050405020304" pitchFamily="18" charset="0"/>
              <a:cs typeface="Times New Roman" panose="02020603050405020304" pitchFamily="18" charset="0"/>
            </a:endParaRPr>
          </a:p>
        </p:txBody>
      </p:sp>
      <p:cxnSp>
        <p:nvCxnSpPr>
          <p:cNvPr id="133" name="Straight Connector 132">
            <a:extLst>
              <a:ext uri="{FF2B5EF4-FFF2-40B4-BE49-F238E27FC236}">
                <a16:creationId xmlns:a16="http://schemas.microsoft.com/office/drawing/2014/main" id="{5B54C739-514D-48F9-8E64-5BEA21D5F259}"/>
              </a:ext>
            </a:extLst>
          </p:cNvPr>
          <p:cNvCxnSpPr>
            <a:cxnSpLocks/>
          </p:cNvCxnSpPr>
          <p:nvPr/>
        </p:nvCxnSpPr>
        <p:spPr>
          <a:xfrm>
            <a:off x="7521246" y="4959151"/>
            <a:ext cx="1031346" cy="384007"/>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1BC396E8-0D34-434A-B714-76FB35EE1B2D}"/>
              </a:ext>
            </a:extLst>
          </p:cNvPr>
          <p:cNvCxnSpPr>
            <a:cxnSpLocks/>
          </p:cNvCxnSpPr>
          <p:nvPr/>
        </p:nvCxnSpPr>
        <p:spPr>
          <a:xfrm>
            <a:off x="1592578" y="5071830"/>
            <a:ext cx="1145391" cy="433776"/>
          </a:xfrm>
          <a:prstGeom prst="line">
            <a:avLst/>
          </a:prstGeom>
          <a:ln>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139" name="Picture 138">
            <a:extLst>
              <a:ext uri="{FF2B5EF4-FFF2-40B4-BE49-F238E27FC236}">
                <a16:creationId xmlns:a16="http://schemas.microsoft.com/office/drawing/2014/main" id="{B304E5D6-6257-4663-9C29-92FC7D5637ED}"/>
              </a:ext>
            </a:extLst>
          </p:cNvPr>
          <p:cNvPicPr>
            <a:picLocks noChangeAspect="1"/>
          </p:cNvPicPr>
          <p:nvPr/>
        </p:nvPicPr>
        <p:blipFill>
          <a:blip r:embed="rId4"/>
          <a:stretch>
            <a:fillRect/>
          </a:stretch>
        </p:blipFill>
        <p:spPr>
          <a:xfrm>
            <a:off x="7953553" y="1788724"/>
            <a:ext cx="906785" cy="1082445"/>
          </a:xfrm>
          <a:prstGeom prst="rect">
            <a:avLst/>
          </a:prstGeom>
          <a:ln>
            <a:solidFill>
              <a:srgbClr val="003300"/>
            </a:solidFill>
          </a:ln>
        </p:spPr>
      </p:pic>
      <p:cxnSp>
        <p:nvCxnSpPr>
          <p:cNvPr id="141" name="Connector: Curved 140">
            <a:extLst>
              <a:ext uri="{FF2B5EF4-FFF2-40B4-BE49-F238E27FC236}">
                <a16:creationId xmlns:a16="http://schemas.microsoft.com/office/drawing/2014/main" id="{6FC2BB99-18C8-4284-ACE5-CD2AEAD3611A}"/>
              </a:ext>
            </a:extLst>
          </p:cNvPr>
          <p:cNvCxnSpPr>
            <a:cxnSpLocks/>
            <a:stCxn id="66" idx="2"/>
            <a:endCxn id="139" idx="1"/>
          </p:cNvCxnSpPr>
          <p:nvPr/>
        </p:nvCxnSpPr>
        <p:spPr>
          <a:xfrm rot="16200000" flipH="1">
            <a:off x="7064882" y="1441275"/>
            <a:ext cx="522077" cy="1255266"/>
          </a:xfrm>
          <a:prstGeom prst="curvedConnector2">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66" name="Rectangle 65">
            <a:extLst>
              <a:ext uri="{FF2B5EF4-FFF2-40B4-BE49-F238E27FC236}">
                <a16:creationId xmlns:a16="http://schemas.microsoft.com/office/drawing/2014/main" id="{7EC0D0FE-A1E5-46B1-9DB2-36C76312871B}"/>
              </a:ext>
            </a:extLst>
          </p:cNvPr>
          <p:cNvSpPr/>
          <p:nvPr/>
        </p:nvSpPr>
        <p:spPr>
          <a:xfrm>
            <a:off x="5600293" y="1353303"/>
            <a:ext cx="2195988" cy="454567"/>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47" name="Rectangle 146">
            <a:extLst>
              <a:ext uri="{FF2B5EF4-FFF2-40B4-BE49-F238E27FC236}">
                <a16:creationId xmlns:a16="http://schemas.microsoft.com/office/drawing/2014/main" id="{C1DC8C40-9AF0-43F7-8636-BBE53A72DB59}"/>
              </a:ext>
            </a:extLst>
          </p:cNvPr>
          <p:cNvSpPr/>
          <p:nvPr/>
        </p:nvSpPr>
        <p:spPr>
          <a:xfrm>
            <a:off x="409865" y="3059056"/>
            <a:ext cx="2089721" cy="454567"/>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32645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additive="base">
                                        <p:cTn id="13" dur="500" fill="hold"/>
                                        <p:tgtEl>
                                          <p:spTgt spid="66"/>
                                        </p:tgtEl>
                                        <p:attrNameLst>
                                          <p:attrName>ppt_x</p:attrName>
                                        </p:attrNameLst>
                                      </p:cBhvr>
                                      <p:tavLst>
                                        <p:tav tm="0">
                                          <p:val>
                                            <p:strVal val="#ppt_x"/>
                                          </p:val>
                                        </p:tav>
                                        <p:tav tm="100000">
                                          <p:val>
                                            <p:strVal val="#ppt_x"/>
                                          </p:val>
                                        </p:tav>
                                      </p:tavLst>
                                    </p:anim>
                                    <p:anim calcmode="lin" valueType="num">
                                      <p:cBhvr additive="base">
                                        <p:cTn id="14"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8"/>
                                        </p:tgtEl>
                                        <p:attrNameLst>
                                          <p:attrName>style.visibility</p:attrName>
                                        </p:attrNameLst>
                                      </p:cBhvr>
                                      <p:to>
                                        <p:strVal val="visible"/>
                                      </p:to>
                                    </p:set>
                                    <p:anim calcmode="lin" valueType="num">
                                      <p:cBhvr additive="base">
                                        <p:cTn id="19" dur="500" fill="hold"/>
                                        <p:tgtEl>
                                          <p:spTgt spid="108"/>
                                        </p:tgtEl>
                                        <p:attrNameLst>
                                          <p:attrName>ppt_x</p:attrName>
                                        </p:attrNameLst>
                                      </p:cBhvr>
                                      <p:tavLst>
                                        <p:tav tm="0">
                                          <p:val>
                                            <p:strVal val="#ppt_x"/>
                                          </p:val>
                                        </p:tav>
                                        <p:tav tm="100000">
                                          <p:val>
                                            <p:strVal val="#ppt_x"/>
                                          </p:val>
                                        </p:tav>
                                      </p:tavLst>
                                    </p:anim>
                                    <p:anim calcmode="lin" valueType="num">
                                      <p:cBhvr additive="base">
                                        <p:cTn id="20"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5"/>
                                        </p:tgtEl>
                                        <p:attrNameLst>
                                          <p:attrName>style.visibility</p:attrName>
                                        </p:attrNameLst>
                                      </p:cBhvr>
                                      <p:to>
                                        <p:strVal val="visible"/>
                                      </p:to>
                                    </p:set>
                                    <p:anim calcmode="lin" valueType="num">
                                      <p:cBhvr additive="base">
                                        <p:cTn id="25" dur="500" fill="hold"/>
                                        <p:tgtEl>
                                          <p:spTgt spid="125"/>
                                        </p:tgtEl>
                                        <p:attrNameLst>
                                          <p:attrName>ppt_x</p:attrName>
                                        </p:attrNameLst>
                                      </p:cBhvr>
                                      <p:tavLst>
                                        <p:tav tm="0">
                                          <p:val>
                                            <p:strVal val="#ppt_x"/>
                                          </p:val>
                                        </p:tav>
                                        <p:tav tm="100000">
                                          <p:val>
                                            <p:strVal val="#ppt_x"/>
                                          </p:val>
                                        </p:tav>
                                      </p:tavLst>
                                    </p:anim>
                                    <p:anim calcmode="lin" valueType="num">
                                      <p:cBhvr additive="base">
                                        <p:cTn id="26"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7"/>
                                        </p:tgtEl>
                                        <p:attrNameLst>
                                          <p:attrName>style.visibility</p:attrName>
                                        </p:attrNameLst>
                                      </p:cBhvr>
                                      <p:to>
                                        <p:strVal val="visible"/>
                                      </p:to>
                                    </p:set>
                                    <p:anim calcmode="lin" valueType="num">
                                      <p:cBhvr additive="base">
                                        <p:cTn id="31" dur="500" fill="hold"/>
                                        <p:tgtEl>
                                          <p:spTgt spid="127"/>
                                        </p:tgtEl>
                                        <p:attrNameLst>
                                          <p:attrName>ppt_x</p:attrName>
                                        </p:attrNameLst>
                                      </p:cBhvr>
                                      <p:tavLst>
                                        <p:tav tm="0">
                                          <p:val>
                                            <p:strVal val="#ppt_x"/>
                                          </p:val>
                                        </p:tav>
                                        <p:tav tm="100000">
                                          <p:val>
                                            <p:strVal val="#ppt_x"/>
                                          </p:val>
                                        </p:tav>
                                      </p:tavLst>
                                    </p:anim>
                                    <p:anim calcmode="lin" valueType="num">
                                      <p:cBhvr additive="base">
                                        <p:cTn id="32" dur="500" fill="hold"/>
                                        <p:tgtEl>
                                          <p:spTgt spid="1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7"/>
                                        </p:tgtEl>
                                        <p:attrNameLst>
                                          <p:attrName>style.visibility</p:attrName>
                                        </p:attrNameLst>
                                      </p:cBhvr>
                                      <p:to>
                                        <p:strVal val="visible"/>
                                      </p:to>
                                    </p:set>
                                    <p:anim calcmode="lin" valueType="num">
                                      <p:cBhvr additive="base">
                                        <p:cTn id="37" dur="500" fill="hold"/>
                                        <p:tgtEl>
                                          <p:spTgt spid="147"/>
                                        </p:tgtEl>
                                        <p:attrNameLst>
                                          <p:attrName>ppt_x</p:attrName>
                                        </p:attrNameLst>
                                      </p:cBhvr>
                                      <p:tavLst>
                                        <p:tav tm="0">
                                          <p:val>
                                            <p:strVal val="#ppt_x"/>
                                          </p:val>
                                        </p:tav>
                                        <p:tav tm="100000">
                                          <p:val>
                                            <p:strVal val="#ppt_x"/>
                                          </p:val>
                                        </p:tav>
                                      </p:tavLst>
                                    </p:anim>
                                    <p:anim calcmode="lin" valueType="num">
                                      <p:cBhvr additive="base">
                                        <p:cTn id="38" dur="50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08" grpId="0" animBg="1"/>
      <p:bldP spid="125" grpId="0" animBg="1"/>
      <p:bldP spid="127" grpId="0" animBg="1"/>
      <p:bldP spid="66" grpId="0" animBg="1"/>
      <p:bldP spid="1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9E57909-8F37-4A65-821A-A942A7537BC6}"/>
              </a:ext>
            </a:extLst>
          </p:cNvPr>
          <p:cNvSpPr/>
          <p:nvPr/>
        </p:nvSpPr>
        <p:spPr>
          <a:xfrm>
            <a:off x="1743869" y="937450"/>
            <a:ext cx="163260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113121" y="225753"/>
            <a:ext cx="9370243" cy="827113"/>
          </a:xfrm>
        </p:spPr>
        <p:txBody>
          <a:bodyPr>
            <a:noAutofit/>
          </a:bodyPr>
          <a:lstStyle/>
          <a:p>
            <a:pPr algn="ctr"/>
            <a:r>
              <a:rPr lang="en-US" dirty="0">
                <a:solidFill>
                  <a:srgbClr val="003300"/>
                </a:solidFill>
                <a:latin typeface="Times New Roman" panose="02020603050405020304" pitchFamily="18" charset="0"/>
                <a:cs typeface="Times New Roman" panose="02020603050405020304" pitchFamily="18" charset="0"/>
              </a:rPr>
              <a:t>La </a:t>
            </a:r>
            <a:r>
              <a:rPr lang="en-US" dirty="0" err="1">
                <a:solidFill>
                  <a:srgbClr val="003300"/>
                </a:solidFill>
                <a:latin typeface="Times New Roman" panose="02020603050405020304" pitchFamily="18" charset="0"/>
                <a:cs typeface="Times New Roman" panose="02020603050405020304" pitchFamily="18" charset="0"/>
              </a:rPr>
              <a:t>forme</a:t>
            </a:r>
            <a:r>
              <a:rPr lang="en-US" dirty="0">
                <a:solidFill>
                  <a:srgbClr val="003300"/>
                </a:solidFill>
                <a:latin typeface="Times New Roman" panose="02020603050405020304" pitchFamily="18" charset="0"/>
                <a:cs typeface="Times New Roman" panose="02020603050405020304" pitchFamily="18" charset="0"/>
              </a:rPr>
              <a:t> des orbitales </a:t>
            </a:r>
            <a:r>
              <a:rPr lang="en-US" dirty="0" err="1">
                <a:solidFill>
                  <a:srgbClr val="003300"/>
                </a:solidFill>
                <a:latin typeface="Times New Roman" panose="02020603050405020304" pitchFamily="18" charset="0"/>
                <a:cs typeface="Times New Roman" panose="02020603050405020304" pitchFamily="18" charset="0"/>
              </a:rPr>
              <a:t>atomiques</a:t>
            </a:r>
            <a:endParaRPr lang="en-US" dirty="0">
              <a:solidFill>
                <a:srgbClr val="003300"/>
              </a:solidFill>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2A1B32EC-34B2-4B7C-BDC4-10A76E736A19}"/>
              </a:ext>
            </a:extLst>
          </p:cNvPr>
          <p:cNvPicPr>
            <a:picLocks noChangeAspect="1"/>
          </p:cNvPicPr>
          <p:nvPr/>
        </p:nvPicPr>
        <p:blipFill rotWithShape="1">
          <a:blip r:embed="rId3"/>
          <a:srcRect l="9838" t="4103" r="3537" b="764"/>
          <a:stretch/>
        </p:blipFill>
        <p:spPr>
          <a:xfrm>
            <a:off x="899592" y="1814687"/>
            <a:ext cx="7101826" cy="4817560"/>
          </a:xfrm>
          <a:prstGeom prst="rect">
            <a:avLst/>
          </a:prstGeom>
          <a:ln>
            <a:solidFill>
              <a:srgbClr val="003300"/>
            </a:solidFill>
          </a:ln>
        </p:spPr>
      </p:pic>
      <p:sp>
        <p:nvSpPr>
          <p:cNvPr id="68" name="Rectangle 67">
            <a:extLst>
              <a:ext uri="{FF2B5EF4-FFF2-40B4-BE49-F238E27FC236}">
                <a16:creationId xmlns:a16="http://schemas.microsoft.com/office/drawing/2014/main" id="{4FA1C4FE-DCB7-48E3-AE61-94217E9110C4}"/>
              </a:ext>
            </a:extLst>
          </p:cNvPr>
          <p:cNvSpPr/>
          <p:nvPr/>
        </p:nvSpPr>
        <p:spPr>
          <a:xfrm>
            <a:off x="6157499" y="2349224"/>
            <a:ext cx="1582854" cy="454567"/>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69" name="Content Placeholder 2">
            <a:extLst>
              <a:ext uri="{FF2B5EF4-FFF2-40B4-BE49-F238E27FC236}">
                <a16:creationId xmlns:a16="http://schemas.microsoft.com/office/drawing/2014/main" id="{E088CA4B-A5B0-4B6E-8A61-BB6188A63C46}"/>
              </a:ext>
            </a:extLst>
          </p:cNvPr>
          <p:cNvSpPr txBox="1">
            <a:spLocks/>
          </p:cNvSpPr>
          <p:nvPr/>
        </p:nvSpPr>
        <p:spPr bwMode="auto">
          <a:xfrm>
            <a:off x="6084169" y="2343558"/>
            <a:ext cx="1800200" cy="45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100" kern="0" dirty="0">
                <a:solidFill>
                  <a:srgbClr val="000000"/>
                </a:solidFill>
                <a:latin typeface="Times New Roman" panose="02020603050405020304" pitchFamily="18" charset="0"/>
                <a:cs typeface="Times New Roman" panose="02020603050405020304" pitchFamily="18" charset="0"/>
              </a:rPr>
              <a:t>surface nodale </a:t>
            </a:r>
          </a:p>
        </p:txBody>
      </p:sp>
      <mc:AlternateContent xmlns:mc="http://schemas.openxmlformats.org/markup-compatibility/2006" xmlns:a14="http://schemas.microsoft.com/office/drawing/2010/main">
        <mc:Choice Requires="a14">
          <p:sp>
            <p:nvSpPr>
              <p:cNvPr id="70" name="Content Placeholder 2">
                <a:extLst>
                  <a:ext uri="{FF2B5EF4-FFF2-40B4-BE49-F238E27FC236}">
                    <a16:creationId xmlns:a16="http://schemas.microsoft.com/office/drawing/2014/main" id="{4C25F94B-D7BC-4317-99A7-4C3D9BF1DA51}"/>
                  </a:ext>
                </a:extLst>
              </p:cNvPr>
              <p:cNvSpPr txBox="1">
                <a:spLocks/>
              </p:cNvSpPr>
              <p:nvPr/>
            </p:nvSpPr>
            <p:spPr bwMode="auto">
              <a:xfrm>
                <a:off x="53933" y="899028"/>
                <a:ext cx="9090067" cy="9740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Si </a:t>
                </a:r>
                <a:r>
                  <a:rPr lang="fr-FR" sz="2700" i="1" kern="0" dirty="0">
                    <a:solidFill>
                      <a:srgbClr val="000000"/>
                    </a:solidFill>
                    <a:latin typeface="Times New Roman" panose="02020603050405020304" pitchFamily="18" charset="0"/>
                    <a:cs typeface="Times New Roman" panose="02020603050405020304" pitchFamily="18" charset="0"/>
                  </a:rPr>
                  <a:t>n</a:t>
                </a:r>
                <a:r>
                  <a:rPr lang="fr-FR" sz="2700" kern="0" dirty="0">
                    <a:solidFill>
                      <a:srgbClr val="000000"/>
                    </a:solidFill>
                    <a:latin typeface="Times New Roman" panose="02020603050405020304" pitchFamily="18" charset="0"/>
                    <a:cs typeface="Times New Roman" panose="02020603050405020304" pitchFamily="18" charset="0"/>
                  </a:rPr>
                  <a:t> ≥ 3, les orbitales d sont possibles, dont il y a 5 orbitales pour chaque valeur de </a:t>
                </a:r>
                <a:r>
                  <a:rPr lang="fr-FR" sz="2700" i="1" kern="0" dirty="0">
                    <a:solidFill>
                      <a:srgbClr val="000000"/>
                    </a:solidFill>
                    <a:latin typeface="Times New Roman" panose="02020603050405020304" pitchFamily="18" charset="0"/>
                    <a:cs typeface="Times New Roman" panose="02020603050405020304" pitchFamily="18" charset="0"/>
                  </a:rPr>
                  <a:t>n</a:t>
                </a:r>
                <a:r>
                  <a:rPr lang="fr-FR" sz="2700" kern="0" dirty="0">
                    <a:solidFill>
                      <a:srgbClr val="000000"/>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fr-FR" sz="2700" i="1" kern="0">
                            <a:solidFill>
                              <a:srgbClr val="000000"/>
                            </a:solidFill>
                            <a:latin typeface="Cambria Math" panose="02040503050406030204" pitchFamily="18" charset="0"/>
                            <a:cs typeface="Times New Roman" panose="02020603050405020304" pitchFamily="18" charset="0"/>
                          </a:rPr>
                        </m:ctrlPr>
                      </m:sSubPr>
                      <m:e>
                        <m:r>
                          <a:rPr lang="en-US" sz="2700" i="1" kern="0">
                            <a:solidFill>
                              <a:srgbClr val="000000"/>
                            </a:solidFill>
                            <a:latin typeface="Cambria Math" panose="02040503050406030204" pitchFamily="18" charset="0"/>
                            <a:cs typeface="Times New Roman" panose="02020603050405020304" pitchFamily="18" charset="0"/>
                          </a:rPr>
                          <m:t>𝑑</m:t>
                        </m:r>
                      </m:e>
                      <m:sub>
                        <m:r>
                          <a:rPr lang="en-US" sz="2700" i="1" kern="0">
                            <a:solidFill>
                              <a:srgbClr val="000000"/>
                            </a:solidFill>
                            <a:latin typeface="Cambria Math" panose="02040503050406030204" pitchFamily="18" charset="0"/>
                            <a:cs typeface="Times New Roman" panose="02020603050405020304" pitchFamily="18" charset="0"/>
                          </a:rPr>
                          <m:t>𝑥𝑦</m:t>
                        </m:r>
                      </m:sub>
                    </m:sSub>
                  </m:oMath>
                </a14:m>
                <a:r>
                  <a:rPr lang="fr-FR" sz="2700" kern="0"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fr-FR" sz="2700" i="1" kern="0">
                            <a:solidFill>
                              <a:srgbClr val="000000"/>
                            </a:solidFill>
                            <a:latin typeface="Cambria Math" panose="02040503050406030204" pitchFamily="18" charset="0"/>
                            <a:cs typeface="Times New Roman" panose="02020603050405020304" pitchFamily="18" charset="0"/>
                          </a:rPr>
                        </m:ctrlPr>
                      </m:sSubPr>
                      <m:e>
                        <m:r>
                          <a:rPr lang="en-US" sz="2700" i="1" kern="0">
                            <a:solidFill>
                              <a:srgbClr val="000000"/>
                            </a:solidFill>
                            <a:latin typeface="Cambria Math" panose="02040503050406030204" pitchFamily="18" charset="0"/>
                            <a:cs typeface="Times New Roman" panose="02020603050405020304" pitchFamily="18" charset="0"/>
                          </a:rPr>
                          <m:t>𝑑</m:t>
                        </m:r>
                      </m:e>
                      <m:sub>
                        <m:r>
                          <a:rPr lang="en-US" sz="2700" i="1" kern="0">
                            <a:solidFill>
                              <a:srgbClr val="000000"/>
                            </a:solidFill>
                            <a:latin typeface="Cambria Math" panose="02040503050406030204" pitchFamily="18" charset="0"/>
                            <a:cs typeface="Times New Roman" panose="02020603050405020304" pitchFamily="18" charset="0"/>
                          </a:rPr>
                          <m:t>𝑥</m:t>
                        </m:r>
                        <m:r>
                          <a:rPr lang="en-US" sz="2700" b="0" i="1" kern="0" smtClean="0">
                            <a:solidFill>
                              <a:srgbClr val="000000"/>
                            </a:solidFill>
                            <a:latin typeface="Cambria Math" panose="02040503050406030204" pitchFamily="18" charset="0"/>
                            <a:cs typeface="Times New Roman" panose="02020603050405020304" pitchFamily="18" charset="0"/>
                          </a:rPr>
                          <m:t>𝑧</m:t>
                        </m:r>
                      </m:sub>
                    </m:sSub>
                  </m:oMath>
                </a14:m>
                <a:r>
                  <a:rPr lang="fr-FR" sz="2700" kern="0"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fr-FR" sz="2700" i="1" kern="0">
                            <a:solidFill>
                              <a:srgbClr val="000000"/>
                            </a:solidFill>
                            <a:latin typeface="Cambria Math" panose="02040503050406030204" pitchFamily="18" charset="0"/>
                            <a:cs typeface="Times New Roman" panose="02020603050405020304" pitchFamily="18" charset="0"/>
                          </a:rPr>
                        </m:ctrlPr>
                      </m:sSubPr>
                      <m:e>
                        <m:r>
                          <a:rPr lang="en-US" sz="2700" i="1" kern="0">
                            <a:solidFill>
                              <a:srgbClr val="000000"/>
                            </a:solidFill>
                            <a:latin typeface="Cambria Math" panose="02040503050406030204" pitchFamily="18" charset="0"/>
                            <a:cs typeface="Times New Roman" panose="02020603050405020304" pitchFamily="18" charset="0"/>
                          </a:rPr>
                          <m:t>𝑑</m:t>
                        </m:r>
                      </m:e>
                      <m:sub>
                        <m:r>
                          <a:rPr lang="en-US" sz="2700" b="0" i="1" kern="0" smtClean="0">
                            <a:solidFill>
                              <a:srgbClr val="000000"/>
                            </a:solidFill>
                            <a:latin typeface="Cambria Math" panose="02040503050406030204" pitchFamily="18" charset="0"/>
                            <a:cs typeface="Times New Roman" panose="02020603050405020304" pitchFamily="18" charset="0"/>
                          </a:rPr>
                          <m:t>𝑦𝑧</m:t>
                        </m:r>
                      </m:sub>
                    </m:sSub>
                  </m:oMath>
                </a14:m>
                <a:r>
                  <a:rPr lang="fr-FR" sz="2700" kern="0" dirty="0">
                    <a:solidFill>
                      <a:srgbClr val="000000"/>
                    </a:solidFill>
                    <a:latin typeface="Times New Roman" panose="02020603050405020304" pitchFamily="18" charset="0"/>
                    <a:cs typeface="Times New Roman" panose="02020603050405020304" pitchFamily="18" charset="0"/>
                  </a:rPr>
                  <a:t>,</a:t>
                </a:r>
                <a:r>
                  <a:rPr lang="fr-FR" sz="2700" kern="0" dirty="0">
                    <a:solidFill>
                      <a:srgbClr val="000000"/>
                    </a:solidFill>
                    <a:cs typeface="Times New Roman" panose="02020603050405020304" pitchFamily="18" charset="0"/>
                  </a:rPr>
                  <a:t> </a:t>
                </a:r>
                <a14:m>
                  <m:oMath xmlns:m="http://schemas.openxmlformats.org/officeDocument/2006/math">
                    <m:sSub>
                      <m:sSubPr>
                        <m:ctrlPr>
                          <a:rPr lang="fr-FR" sz="2700" i="1" kern="0">
                            <a:solidFill>
                              <a:srgbClr val="000000"/>
                            </a:solidFill>
                            <a:latin typeface="Cambria Math" panose="02040503050406030204" pitchFamily="18" charset="0"/>
                            <a:cs typeface="Times New Roman" panose="02020603050405020304" pitchFamily="18" charset="0"/>
                          </a:rPr>
                        </m:ctrlPr>
                      </m:sSubPr>
                      <m:e>
                        <m:r>
                          <a:rPr lang="en-US" sz="2700" i="1" kern="0">
                            <a:solidFill>
                              <a:srgbClr val="000000"/>
                            </a:solidFill>
                            <a:latin typeface="Cambria Math" panose="02040503050406030204" pitchFamily="18" charset="0"/>
                            <a:cs typeface="Times New Roman" panose="02020603050405020304" pitchFamily="18" charset="0"/>
                          </a:rPr>
                          <m:t>𝑑</m:t>
                        </m:r>
                      </m:e>
                      <m:sub>
                        <m:sSup>
                          <m:sSupPr>
                            <m:ctrlPr>
                              <a:rPr lang="en-US" sz="2700" i="1" kern="0" smtClean="0">
                                <a:solidFill>
                                  <a:srgbClr val="000000"/>
                                </a:solidFill>
                                <a:latin typeface="Cambria Math" panose="02040503050406030204" pitchFamily="18" charset="0"/>
                                <a:cs typeface="Times New Roman" panose="02020603050405020304" pitchFamily="18" charset="0"/>
                              </a:rPr>
                            </m:ctrlPr>
                          </m:sSupPr>
                          <m:e>
                            <m:r>
                              <a:rPr lang="en-US" sz="2700" b="0" i="1" kern="0" smtClean="0">
                                <a:solidFill>
                                  <a:srgbClr val="000000"/>
                                </a:solidFill>
                                <a:latin typeface="Cambria Math" panose="02040503050406030204" pitchFamily="18" charset="0"/>
                                <a:cs typeface="Times New Roman" panose="02020603050405020304" pitchFamily="18" charset="0"/>
                              </a:rPr>
                              <m:t>𝑥</m:t>
                            </m:r>
                          </m:e>
                          <m:sup>
                            <m:r>
                              <a:rPr lang="en-US" sz="2700" b="0" i="1" kern="0" smtClean="0">
                                <a:solidFill>
                                  <a:srgbClr val="000000"/>
                                </a:solidFill>
                                <a:latin typeface="Cambria Math" panose="02040503050406030204" pitchFamily="18" charset="0"/>
                                <a:cs typeface="Times New Roman" panose="02020603050405020304" pitchFamily="18" charset="0"/>
                              </a:rPr>
                              <m:t>2</m:t>
                            </m:r>
                          </m:sup>
                        </m:sSup>
                        <m:r>
                          <a:rPr lang="en-US" sz="2700" b="0" i="1" kern="0" smtClean="0">
                            <a:solidFill>
                              <a:srgbClr val="000000"/>
                            </a:solidFill>
                            <a:latin typeface="Cambria Math" panose="02040503050406030204" pitchFamily="18" charset="0"/>
                            <a:cs typeface="Times New Roman" panose="02020603050405020304" pitchFamily="18" charset="0"/>
                          </a:rPr>
                          <m:t> − </m:t>
                        </m:r>
                        <m:sSup>
                          <m:sSupPr>
                            <m:ctrlPr>
                              <a:rPr lang="en-US" sz="2700" b="0" i="1" kern="0" smtClean="0">
                                <a:solidFill>
                                  <a:srgbClr val="000000"/>
                                </a:solidFill>
                                <a:latin typeface="Cambria Math" panose="02040503050406030204" pitchFamily="18" charset="0"/>
                                <a:cs typeface="Times New Roman" panose="02020603050405020304" pitchFamily="18" charset="0"/>
                              </a:rPr>
                            </m:ctrlPr>
                          </m:sSupPr>
                          <m:e>
                            <m:r>
                              <a:rPr lang="en-US" sz="2700" b="0" i="1" kern="0" smtClean="0">
                                <a:solidFill>
                                  <a:srgbClr val="000000"/>
                                </a:solidFill>
                                <a:latin typeface="Cambria Math" panose="02040503050406030204" pitchFamily="18" charset="0"/>
                                <a:cs typeface="Times New Roman" panose="02020603050405020304" pitchFamily="18" charset="0"/>
                              </a:rPr>
                              <m:t>𝑦</m:t>
                            </m:r>
                          </m:e>
                          <m:sup>
                            <m:r>
                              <a:rPr lang="en-US" sz="2700" b="0" i="1" kern="0" smtClean="0">
                                <a:solidFill>
                                  <a:srgbClr val="000000"/>
                                </a:solidFill>
                                <a:latin typeface="Cambria Math" panose="02040503050406030204" pitchFamily="18" charset="0"/>
                                <a:cs typeface="Times New Roman" panose="02020603050405020304" pitchFamily="18" charset="0"/>
                              </a:rPr>
                              <m:t>2</m:t>
                            </m:r>
                          </m:sup>
                        </m:sSup>
                      </m:sub>
                    </m:sSub>
                  </m:oMath>
                </a14:m>
                <a:r>
                  <a:rPr lang="fr-FR" sz="2700" kern="0" dirty="0">
                    <a:solidFill>
                      <a:srgbClr val="000000"/>
                    </a:solidFill>
                    <a:latin typeface="Times New Roman" panose="02020603050405020304" pitchFamily="18" charset="0"/>
                    <a:cs typeface="Times New Roman" panose="02020603050405020304" pitchFamily="18" charset="0"/>
                  </a:rPr>
                  <a:t>, et </a:t>
                </a:r>
                <a14:m>
                  <m:oMath xmlns:m="http://schemas.openxmlformats.org/officeDocument/2006/math">
                    <m:sSub>
                      <m:sSubPr>
                        <m:ctrlPr>
                          <a:rPr lang="fr-FR" sz="2700" i="1" kern="0">
                            <a:solidFill>
                              <a:srgbClr val="000000"/>
                            </a:solidFill>
                            <a:latin typeface="Cambria Math" panose="02040503050406030204" pitchFamily="18" charset="0"/>
                            <a:cs typeface="Times New Roman" panose="02020603050405020304" pitchFamily="18" charset="0"/>
                          </a:rPr>
                        </m:ctrlPr>
                      </m:sSubPr>
                      <m:e>
                        <m:r>
                          <a:rPr lang="en-US" sz="2700" i="1" kern="0">
                            <a:solidFill>
                              <a:srgbClr val="000000"/>
                            </a:solidFill>
                            <a:latin typeface="Cambria Math" panose="02040503050406030204" pitchFamily="18" charset="0"/>
                            <a:cs typeface="Times New Roman" panose="02020603050405020304" pitchFamily="18" charset="0"/>
                          </a:rPr>
                          <m:t>𝑑</m:t>
                        </m:r>
                      </m:e>
                      <m:sub>
                        <m:sSup>
                          <m:sSupPr>
                            <m:ctrlPr>
                              <a:rPr lang="en-US" sz="2700" i="1" kern="0" smtClean="0">
                                <a:solidFill>
                                  <a:srgbClr val="000000"/>
                                </a:solidFill>
                                <a:latin typeface="Cambria Math" panose="02040503050406030204" pitchFamily="18" charset="0"/>
                                <a:cs typeface="Times New Roman" panose="02020603050405020304" pitchFamily="18" charset="0"/>
                              </a:rPr>
                            </m:ctrlPr>
                          </m:sSupPr>
                          <m:e>
                            <m:r>
                              <a:rPr lang="en-US" sz="2700" b="0" i="1" kern="0" smtClean="0">
                                <a:solidFill>
                                  <a:srgbClr val="000000"/>
                                </a:solidFill>
                                <a:latin typeface="Cambria Math" panose="02040503050406030204" pitchFamily="18" charset="0"/>
                                <a:cs typeface="Times New Roman" panose="02020603050405020304" pitchFamily="18" charset="0"/>
                              </a:rPr>
                              <m:t>𝑧</m:t>
                            </m:r>
                          </m:e>
                          <m:sup>
                            <m:r>
                              <a:rPr lang="en-US" sz="2700" b="0" i="1" kern="0" smtClean="0">
                                <a:solidFill>
                                  <a:srgbClr val="000000"/>
                                </a:solidFill>
                                <a:latin typeface="Cambria Math" panose="02040503050406030204" pitchFamily="18" charset="0"/>
                                <a:cs typeface="Times New Roman" panose="02020603050405020304" pitchFamily="18" charset="0"/>
                              </a:rPr>
                              <m:t>2</m:t>
                            </m:r>
                          </m:sup>
                        </m:sSup>
                      </m:sub>
                    </m:sSub>
                  </m:oMath>
                </a14:m>
                <a:endParaRPr lang="fr-FR" sz="2700" kern="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70" name="Content Placeholder 2">
                <a:extLst>
                  <a:ext uri="{FF2B5EF4-FFF2-40B4-BE49-F238E27FC236}">
                    <a16:creationId xmlns:a16="http://schemas.microsoft.com/office/drawing/2014/main" id="{4C25F94B-D7BC-4317-99A7-4C3D9BF1DA51}"/>
                  </a:ext>
                </a:extLst>
              </p:cNvPr>
              <p:cNvSpPr txBox="1">
                <a:spLocks noRot="1" noChangeAspect="1" noMove="1" noResize="1" noEditPoints="1" noAdjustHandles="1" noChangeArrowheads="1" noChangeShapeType="1" noTextEdit="1"/>
              </p:cNvSpPr>
              <p:nvPr/>
            </p:nvSpPr>
            <p:spPr bwMode="auto">
              <a:xfrm>
                <a:off x="53933" y="899028"/>
                <a:ext cx="9090067" cy="974017"/>
              </a:xfrm>
              <a:prstGeom prst="rect">
                <a:avLst/>
              </a:prstGeom>
              <a:blipFill>
                <a:blip r:embed="rId4"/>
                <a:stretch>
                  <a:fillRect l="-1274" t="-5625" b="-1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spTree>
    <p:extLst>
      <p:ext uri="{BB962C8B-B14F-4D97-AF65-F5344CB8AC3E}">
        <p14:creationId xmlns:p14="http://schemas.microsoft.com/office/powerpoint/2010/main" val="10059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additive="base">
                                        <p:cTn id="13" dur="500" fill="hold"/>
                                        <p:tgtEl>
                                          <p:spTgt spid="68"/>
                                        </p:tgtEl>
                                        <p:attrNameLst>
                                          <p:attrName>ppt_x</p:attrName>
                                        </p:attrNameLst>
                                      </p:cBhvr>
                                      <p:tavLst>
                                        <p:tav tm="0">
                                          <p:val>
                                            <p:strVal val="#ppt_x"/>
                                          </p:val>
                                        </p:tav>
                                        <p:tav tm="100000">
                                          <p:val>
                                            <p:strVal val="#ppt_x"/>
                                          </p:val>
                                        </p:tav>
                                      </p:tavLst>
                                    </p:anim>
                                    <p:anim calcmode="lin" valueType="num">
                                      <p:cBhvr additive="base">
                                        <p:cTn id="14"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8" grpId="0" animBg="1"/>
    </p:bldLst>
  </p:timing>
</p:sld>
</file>

<file path=ppt/theme/theme1.xml><?xml version="1.0" encoding="utf-8"?>
<a:theme xmlns:a="http://schemas.openxmlformats.org/drawingml/2006/main" name="Glowing test tubes design template">
  <a:themeElements>
    <a:clrScheme name="Glowing test tubes design template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fontScheme name="Glowing test tubes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lowing test tubes design template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lowing test tubes design template 2">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Glowing test tubes design template 3">
        <a:dk1>
          <a:srgbClr val="000000"/>
        </a:dk1>
        <a:lt1>
          <a:srgbClr val="FFFFFF"/>
        </a:lt1>
        <a:dk2>
          <a:srgbClr val="000000"/>
        </a:dk2>
        <a:lt2>
          <a:srgbClr val="808080"/>
        </a:lt2>
        <a:accent1>
          <a:srgbClr val="FEEEC2"/>
        </a:accent1>
        <a:accent2>
          <a:srgbClr val="653A01"/>
        </a:accent2>
        <a:accent3>
          <a:srgbClr val="FFFFFF"/>
        </a:accent3>
        <a:accent4>
          <a:srgbClr val="000000"/>
        </a:accent4>
        <a:accent5>
          <a:srgbClr val="FEF5DD"/>
        </a:accent5>
        <a:accent6>
          <a:srgbClr val="5B3401"/>
        </a:accent6>
        <a:hlink>
          <a:srgbClr val="009999"/>
        </a:hlink>
        <a:folHlink>
          <a:srgbClr val="CC3300"/>
        </a:folHlink>
      </a:clrScheme>
      <a:clrMap bg1="lt1" tx1="dk1" bg2="lt2" tx2="dk2" accent1="accent1" accent2="accent2" accent3="accent3" accent4="accent4" accent5="accent5" accent6="accent6" hlink="hlink" folHlink="folHlink"/>
    </a:extraClrScheme>
    <a:extraClrScheme>
      <a:clrScheme name="Glowing test tubes design template 4">
        <a:dk1>
          <a:srgbClr val="462300"/>
        </a:dk1>
        <a:lt1>
          <a:srgbClr val="FFFFFF"/>
        </a:lt1>
        <a:dk2>
          <a:srgbClr val="000000"/>
        </a:dk2>
        <a:lt2>
          <a:srgbClr val="808080"/>
        </a:lt2>
        <a:accent1>
          <a:srgbClr val="FFE499"/>
        </a:accent1>
        <a:accent2>
          <a:srgbClr val="FCA416"/>
        </a:accent2>
        <a:accent3>
          <a:srgbClr val="FFFFFF"/>
        </a:accent3>
        <a:accent4>
          <a:srgbClr val="3A1C00"/>
        </a:accent4>
        <a:accent5>
          <a:srgbClr val="FFEFCA"/>
        </a:accent5>
        <a:accent6>
          <a:srgbClr val="E49413"/>
        </a:accent6>
        <a:hlink>
          <a:srgbClr val="663300"/>
        </a:hlink>
        <a:folHlink>
          <a:srgbClr val="A50021"/>
        </a:folHlink>
      </a:clrScheme>
      <a:clrMap bg1="lt1" tx1="dk1" bg2="lt2" tx2="dk2" accent1="accent1" accent2="accent2" accent3="accent3" accent4="accent4" accent5="accent5" accent6="accent6" hlink="hlink" folHlink="folHlink"/>
    </a:extraClrScheme>
    <a:extraClrScheme>
      <a:clrScheme name="Glowing test tubes design template 5">
        <a:dk1>
          <a:srgbClr val="422100"/>
        </a:dk1>
        <a:lt1>
          <a:srgbClr val="FFFFCC"/>
        </a:lt1>
        <a:dk2>
          <a:srgbClr val="000000"/>
        </a:dk2>
        <a:lt2>
          <a:srgbClr val="969696"/>
        </a:lt2>
        <a:accent1>
          <a:srgbClr val="FFFFCC"/>
        </a:accent1>
        <a:accent2>
          <a:srgbClr val="E7B96F"/>
        </a:accent2>
        <a:accent3>
          <a:srgbClr val="FFFFE2"/>
        </a:accent3>
        <a:accent4>
          <a:srgbClr val="371B00"/>
        </a:accent4>
        <a:accent5>
          <a:srgbClr val="FFFFE2"/>
        </a:accent5>
        <a:accent6>
          <a:srgbClr val="D1A764"/>
        </a:accent6>
        <a:hlink>
          <a:srgbClr val="0066CC"/>
        </a:hlink>
        <a:folHlink>
          <a:srgbClr val="996633"/>
        </a:folHlink>
      </a:clrScheme>
      <a:clrMap bg1="lt1" tx1="dk1" bg2="lt2" tx2="dk2" accent1="accent1" accent2="accent2" accent3="accent3" accent4="accent4" accent5="accent5" accent6="accent6" hlink="hlink" folHlink="folHlink"/>
    </a:extraClrScheme>
    <a:extraClrScheme>
      <a:clrScheme name="Glowing test tubes design template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Glowing test tubes design template 7">
        <a:dk1>
          <a:srgbClr val="005A58"/>
        </a:dk1>
        <a:lt1>
          <a:srgbClr val="FFE8A9"/>
        </a:lt1>
        <a:dk2>
          <a:srgbClr val="CC9900"/>
        </a:dk2>
        <a:lt2>
          <a:srgbClr val="FFFF99"/>
        </a:lt2>
        <a:accent1>
          <a:srgbClr val="E0A04A"/>
        </a:accent1>
        <a:accent2>
          <a:srgbClr val="9478BC"/>
        </a:accent2>
        <a:accent3>
          <a:srgbClr val="E2CAAA"/>
        </a:accent3>
        <a:accent4>
          <a:srgbClr val="DAC690"/>
        </a:accent4>
        <a:accent5>
          <a:srgbClr val="EDCDB1"/>
        </a:accent5>
        <a:accent6>
          <a:srgbClr val="866CAA"/>
        </a:accent6>
        <a:hlink>
          <a:srgbClr val="EFE2BD"/>
        </a:hlink>
        <a:folHlink>
          <a:srgbClr val="FFFF99"/>
        </a:folHlink>
      </a:clrScheme>
      <a:clrMap bg1="dk2" tx1="lt1" bg2="dk1" tx2="lt2" accent1="accent1" accent2="accent2" accent3="accent3" accent4="accent4" accent5="accent5" accent6="accent6" hlink="hlink" folHlink="folHlink"/>
    </a:extraClrScheme>
    <a:extraClrScheme>
      <a:clrScheme name="Glowing test tubes design template 8">
        <a:dk1>
          <a:srgbClr val="003366"/>
        </a:dk1>
        <a:lt1>
          <a:srgbClr val="E0DFDA"/>
        </a:lt1>
        <a:dk2>
          <a:srgbClr val="B6B6AE"/>
        </a:dk2>
        <a:lt2>
          <a:srgbClr val="FFFFCC"/>
        </a:lt2>
        <a:accent1>
          <a:srgbClr val="DF9C5F"/>
        </a:accent1>
        <a:accent2>
          <a:srgbClr val="CCCC00"/>
        </a:accent2>
        <a:accent3>
          <a:srgbClr val="D7D7D3"/>
        </a:accent3>
        <a:accent4>
          <a:srgbClr val="BFBEBA"/>
        </a:accent4>
        <a:accent5>
          <a:srgbClr val="ECCBB6"/>
        </a:accent5>
        <a:accent6>
          <a:srgbClr val="B9B900"/>
        </a:accent6>
        <a:hlink>
          <a:srgbClr val="FFFFCC"/>
        </a:hlink>
        <a:folHlink>
          <a:srgbClr val="FFE701"/>
        </a:folHlink>
      </a:clrScheme>
      <a:clrMap bg1="dk2" tx1="lt1" bg2="dk1" tx2="lt2" accent1="accent1" accent2="accent2" accent3="accent3" accent4="accent4" accent5="accent5" accent6="accent6" hlink="hlink" folHlink="folHlink"/>
    </a:extraClrScheme>
    <a:extraClrScheme>
      <a:clrScheme name="Glowing test tubes design template 9">
        <a:dk1>
          <a:srgbClr val="777777"/>
        </a:dk1>
        <a:lt1>
          <a:srgbClr val="FFFFCC"/>
        </a:lt1>
        <a:dk2>
          <a:srgbClr val="A1A496"/>
        </a:dk2>
        <a:lt2>
          <a:srgbClr val="D1D1CB"/>
        </a:lt2>
        <a:accent1>
          <a:srgbClr val="909082"/>
        </a:accent1>
        <a:accent2>
          <a:srgbClr val="809EA8"/>
        </a:accent2>
        <a:accent3>
          <a:srgbClr val="CDCFC9"/>
        </a:accent3>
        <a:accent4>
          <a:srgbClr val="DADAAE"/>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lowing test tubes design template 10">
        <a:dk1>
          <a:srgbClr val="2D2015"/>
        </a:dk1>
        <a:lt1>
          <a:srgbClr val="FFEE99"/>
        </a:lt1>
        <a:dk2>
          <a:srgbClr val="523E26"/>
        </a:dk2>
        <a:lt2>
          <a:srgbClr val="DFC08D"/>
        </a:lt2>
        <a:accent1>
          <a:srgbClr val="A0815C"/>
        </a:accent1>
        <a:accent2>
          <a:srgbClr val="8F5F2F"/>
        </a:accent2>
        <a:accent3>
          <a:srgbClr val="B3AFAC"/>
        </a:accent3>
        <a:accent4>
          <a:srgbClr val="DACB82"/>
        </a:accent4>
        <a:accent5>
          <a:srgbClr val="CDC1B5"/>
        </a:accent5>
        <a:accent6>
          <a:srgbClr val="81552A"/>
        </a:accent6>
        <a:hlink>
          <a:srgbClr val="CCB400"/>
        </a:hlink>
        <a:folHlink>
          <a:srgbClr val="E2DAB6"/>
        </a:folHlink>
      </a:clrScheme>
      <a:clrMap bg1="dk2" tx1="lt1" bg2="dk1" tx2="lt2" accent1="accent1" accent2="accent2" accent3="accent3" accent4="accent4" accent5="accent5" accent6="accent6" hlink="hlink" folHlink="folHlink"/>
    </a:extraClrScheme>
    <a:extraClrScheme>
      <a:clrScheme name="Glowing test tubes design template 11">
        <a:dk1>
          <a:srgbClr val="422100"/>
        </a:dk1>
        <a:lt1>
          <a:srgbClr val="FFEC99"/>
        </a:lt1>
        <a:dk2>
          <a:srgbClr val="000000"/>
        </a:dk2>
        <a:lt2>
          <a:srgbClr val="777777"/>
        </a:lt2>
        <a:accent1>
          <a:srgbClr val="FEECCC"/>
        </a:accent1>
        <a:accent2>
          <a:srgbClr val="FFCC00"/>
        </a:accent2>
        <a:accent3>
          <a:srgbClr val="FFF4CA"/>
        </a:accent3>
        <a:accent4>
          <a:srgbClr val="371B00"/>
        </a:accent4>
        <a:accent5>
          <a:srgbClr val="FEF4E2"/>
        </a:accent5>
        <a:accent6>
          <a:srgbClr val="E7B900"/>
        </a:accent6>
        <a:hlink>
          <a:srgbClr val="FE6E0C"/>
        </a:hlink>
        <a:folHlink>
          <a:srgbClr val="B46B00"/>
        </a:folHlink>
      </a:clrScheme>
      <a:clrMap bg1="lt1" tx1="dk1" bg2="lt2" tx2="dk2" accent1="accent1" accent2="accent2" accent3="accent3" accent4="accent4" accent5="accent5" accent6="accent6" hlink="hlink" folHlink="folHlink"/>
    </a:extraClrScheme>
    <a:extraClrScheme>
      <a:clrScheme name="Glowing test tubes design template 12">
        <a:dk1>
          <a:srgbClr val="336699"/>
        </a:dk1>
        <a:lt1>
          <a:srgbClr val="FFFFCC"/>
        </a:lt1>
        <a:dk2>
          <a:srgbClr val="000000"/>
        </a:dk2>
        <a:lt2>
          <a:srgbClr val="F3F1E1"/>
        </a:lt2>
        <a:accent1>
          <a:srgbClr val="FF6600"/>
        </a:accent1>
        <a:accent2>
          <a:srgbClr val="865B26"/>
        </a:accent2>
        <a:accent3>
          <a:srgbClr val="AAAAAA"/>
        </a:accent3>
        <a:accent4>
          <a:srgbClr val="DADAAE"/>
        </a:accent4>
        <a:accent5>
          <a:srgbClr val="FFB8AA"/>
        </a:accent5>
        <a:accent6>
          <a:srgbClr val="795221"/>
        </a:accent6>
        <a:hlink>
          <a:srgbClr val="FFCC00"/>
        </a:hlink>
        <a:folHlink>
          <a:srgbClr val="FFFA95"/>
        </a:folHlink>
      </a:clrScheme>
      <a:clrMap bg1="dk2" tx1="lt1" bg2="dk1" tx2="lt2" accent1="accent1" accent2="accent2" accent3="accent3" accent4="accent4" accent5="accent5" accent6="accent6" hlink="hlink" folHlink="folHlink"/>
    </a:extraClrScheme>
    <a:extraClrScheme>
      <a:clrScheme name="Glowing test tubes design template 13">
        <a:dk1>
          <a:srgbClr val="3E3E5C"/>
        </a:dk1>
        <a:lt1>
          <a:srgbClr val="FBEAD3"/>
        </a:lt1>
        <a:dk2>
          <a:srgbClr val="FFCC00"/>
        </a:dk2>
        <a:lt2>
          <a:srgbClr val="FFFFFF"/>
        </a:lt2>
        <a:accent1>
          <a:srgbClr val="A16233"/>
        </a:accent1>
        <a:accent2>
          <a:srgbClr val="CC9900"/>
        </a:accent2>
        <a:accent3>
          <a:srgbClr val="FFE2AA"/>
        </a:accent3>
        <a:accent4>
          <a:srgbClr val="D6C8B4"/>
        </a:accent4>
        <a:accent5>
          <a:srgbClr val="CDB7AD"/>
        </a:accent5>
        <a:accent6>
          <a:srgbClr val="B98A00"/>
        </a:accent6>
        <a:hlink>
          <a:srgbClr val="FDD303"/>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Glowing test tubes design template</Template>
  <TotalTime>27648</TotalTime>
  <Words>2198</Words>
  <Application>Microsoft Office PowerPoint</Application>
  <PresentationFormat>On-screen Show (4:3)</PresentationFormat>
  <Paragraphs>333</Paragraphs>
  <Slides>28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 Black</vt:lpstr>
      <vt:lpstr>Calibri</vt:lpstr>
      <vt:lpstr>Cambria Math</vt:lpstr>
      <vt:lpstr>Times New Roman</vt:lpstr>
      <vt:lpstr>Wingdings</vt:lpstr>
      <vt:lpstr>Glowing test tubes design template</vt:lpstr>
      <vt:lpstr>Les niveaux d’énergie</vt:lpstr>
      <vt:lpstr>La découverte des niveaux d’énergie</vt:lpstr>
      <vt:lpstr>Les spectres d’émission</vt:lpstr>
      <vt:lpstr>Les ortibales atomiques de l’hydrogène</vt:lpstr>
      <vt:lpstr>Les ortibales atomiques de l’hydrogène</vt:lpstr>
      <vt:lpstr>La description mathématique des orbitales</vt:lpstr>
      <vt:lpstr>La forme des orbitales atomiques</vt:lpstr>
      <vt:lpstr>La forme des orbitales atomiques</vt:lpstr>
      <vt:lpstr>La forme des orbitales atomiques</vt:lpstr>
      <vt:lpstr>La forme des orbitales atomiques</vt:lpstr>
      <vt:lpstr>La forme des orbitales atomiques</vt:lpstr>
      <vt:lpstr>Les ortibales atomiques d’un atome avec plus d’un électron</vt:lpstr>
      <vt:lpstr>Des lois qui gouvernent la configuration électronique</vt:lpstr>
      <vt:lpstr>La configuration électronique</vt:lpstr>
      <vt:lpstr>La configuration électronique</vt:lpstr>
      <vt:lpstr>Question pratique</vt:lpstr>
      <vt:lpstr>La notation du cœur </vt:lpstr>
      <vt:lpstr>Question pratique</vt:lpstr>
      <vt:lpstr>Un motif du tableau périodique</vt:lpstr>
      <vt:lpstr>Question pratique</vt:lpstr>
      <vt:lpstr>Des outils dans l’aide-mémoire</vt:lpstr>
      <vt:lpstr>La configuration spécifiée</vt:lpstr>
      <vt:lpstr>Des exceptions</vt:lpstr>
      <vt:lpstr>La configuration électronique des ions</vt:lpstr>
      <vt:lpstr>Quesiton pratique</vt:lpstr>
      <vt:lpstr>Les électrons de cœur et les électrons de valence</vt:lpstr>
      <vt:lpstr>Quesiton pratique</vt:lpstr>
      <vt:lpstr>Récapitulons!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L’étude de la matière</dc:title>
  <dc:creator>Kevin Yapps</dc:creator>
  <cp:lastModifiedBy>Jeff O'Keefe</cp:lastModifiedBy>
  <cp:revision>672</cp:revision>
  <dcterms:created xsi:type="dcterms:W3CDTF">2008-02-05T06:13:14Z</dcterms:created>
  <dcterms:modified xsi:type="dcterms:W3CDTF">2020-08-24T20:21:53Z</dcterms:modified>
</cp:coreProperties>
</file>