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5"/>
  </p:notesMasterIdLst>
  <p:sldIdLst>
    <p:sldId id="256" r:id="rId2"/>
    <p:sldId id="258" r:id="rId3"/>
    <p:sldId id="262" r:id="rId4"/>
    <p:sldId id="360" r:id="rId5"/>
    <p:sldId id="358" r:id="rId6"/>
    <p:sldId id="333" r:id="rId7"/>
    <p:sldId id="359" r:id="rId8"/>
    <p:sldId id="336" r:id="rId9"/>
    <p:sldId id="362" r:id="rId10"/>
    <p:sldId id="363" r:id="rId11"/>
    <p:sldId id="364" r:id="rId12"/>
    <p:sldId id="365" r:id="rId13"/>
    <p:sldId id="327" r:id="rId14"/>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FF"/>
    <a:srgbClr val="000000"/>
    <a:srgbClr val="FFCC00"/>
    <a:srgbClr val="6699FF"/>
    <a:srgbClr val="C00000"/>
    <a:srgbClr val="684F4D"/>
    <a:srgbClr val="E6E6E6"/>
    <a:srgbClr val="00A7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79" d="100"/>
          <a:sy n="79" d="100"/>
        </p:scale>
        <p:origin x="1598" y="2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8/8/2020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F9043-8970-4E60-B78D-DE7A313C5458}" type="slidenum">
              <a:rPr lang="en-US" smtClean="0"/>
              <a:t>2</a:t>
            </a:fld>
            <a:endParaRPr lang="en-US"/>
          </a:p>
        </p:txBody>
      </p:sp>
    </p:spTree>
    <p:extLst>
      <p:ext uri="{BB962C8B-B14F-4D97-AF65-F5344CB8AC3E}">
        <p14:creationId xmlns:p14="http://schemas.microsoft.com/office/powerpoint/2010/main" val="2013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Des motifs du tableau périodique et les liaisons chimiques</a:t>
            </a:r>
          </a:p>
        </p:txBody>
      </p:sp>
      <p:sp>
        <p:nvSpPr>
          <p:cNvPr id="2" name="TextBox 1"/>
          <p:cNvSpPr txBox="1"/>
          <p:nvPr/>
        </p:nvSpPr>
        <p:spPr>
          <a:xfrm>
            <a:off x="3293440"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8.5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61D32A67-DEB4-4F8E-98FC-13CB8DE914A3}"/>
              </a:ext>
            </a:extLst>
          </p:cNvPr>
          <p:cNvSpPr/>
          <p:nvPr/>
        </p:nvSpPr>
        <p:spPr>
          <a:xfrm>
            <a:off x="1837531" y="3772987"/>
            <a:ext cx="332677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a:off x="-55328" y="1187974"/>
            <a:ext cx="5947200" cy="314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On a vu que, chez un atome individuel, les électrons sont placés dans les orbitales s, p, d, ou f.  </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Mais, en réalité, lorsqu’il y a un partage d’électrons, les orbitales de ces électrons sont modifiés pour permettre ce partage en créant des orbitales moléculaires.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7D0D4E99-A39B-46CF-A5F9-CC3DAC933F5B}"/>
              </a:ext>
            </a:extLst>
          </p:cNvPr>
          <p:cNvSpPr/>
          <p:nvPr/>
        </p:nvSpPr>
        <p:spPr>
          <a:xfrm>
            <a:off x="5954823" y="1333401"/>
            <a:ext cx="3175098" cy="390865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45456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réalite</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électrons</a:t>
            </a:r>
            <a:r>
              <a:rPr lang="en-US" dirty="0">
                <a:solidFill>
                  <a:srgbClr val="003300"/>
                </a:solidFill>
                <a:latin typeface="Times New Roman" panose="02020603050405020304" pitchFamily="18" charset="0"/>
                <a:cs typeface="Times New Roman" panose="02020603050405020304" pitchFamily="18" charset="0"/>
              </a:rPr>
              <a:t> et les orbitales </a:t>
            </a:r>
            <a:r>
              <a:rPr lang="en-US" dirty="0" err="1">
                <a:solidFill>
                  <a:srgbClr val="003300"/>
                </a:solidFill>
                <a:latin typeface="Times New Roman" panose="02020603050405020304" pitchFamily="18" charset="0"/>
                <a:cs typeface="Times New Roman" panose="02020603050405020304" pitchFamily="18" charset="0"/>
              </a:rPr>
              <a:t>impliqués</a:t>
            </a:r>
            <a:r>
              <a:rPr lang="en-US" dirty="0">
                <a:solidFill>
                  <a:srgbClr val="003300"/>
                </a:solidFill>
                <a:latin typeface="Times New Roman" panose="02020603050405020304" pitchFamily="18" charset="0"/>
                <a:cs typeface="Times New Roman" panose="02020603050405020304" pitchFamily="18" charset="0"/>
              </a:rPr>
              <a:t> dans les liaisons </a:t>
            </a:r>
            <a:r>
              <a:rPr lang="en-US" dirty="0" err="1">
                <a:solidFill>
                  <a:srgbClr val="003300"/>
                </a:solidFill>
                <a:latin typeface="Times New Roman" panose="02020603050405020304" pitchFamily="18" charset="0"/>
                <a:cs typeface="Times New Roman" panose="02020603050405020304" pitchFamily="18" charset="0"/>
              </a:rPr>
              <a:t>chimiques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6FDFE5F2-964A-49F8-87E6-7B63A0457922}"/>
              </a:ext>
            </a:extLst>
          </p:cNvPr>
          <p:cNvSpPr txBox="1">
            <a:spLocks/>
          </p:cNvSpPr>
          <p:nvPr/>
        </p:nvSpPr>
        <p:spPr bwMode="auto">
          <a:xfrm>
            <a:off x="0" y="6001848"/>
            <a:ext cx="9061693" cy="95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On ne ignora les métaux de transitions, les lanthanides, les actinides, et les orbitales d et f</a:t>
            </a:r>
            <a:endParaRPr lang="en-US" sz="2700" kern="0" dirty="0">
              <a:solidFill>
                <a:srgbClr val="00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EA8B0A-87DB-4688-9E09-7D0262F0E151}"/>
              </a:ext>
            </a:extLst>
          </p:cNvPr>
          <p:cNvPicPr>
            <a:picLocks noChangeAspect="1"/>
          </p:cNvPicPr>
          <p:nvPr/>
        </p:nvPicPr>
        <p:blipFill>
          <a:blip r:embed="rId2"/>
          <a:stretch>
            <a:fillRect/>
          </a:stretch>
        </p:blipFill>
        <p:spPr>
          <a:xfrm>
            <a:off x="6057231" y="2001693"/>
            <a:ext cx="2970282" cy="3352807"/>
          </a:xfrm>
          <a:prstGeom prst="rect">
            <a:avLst/>
          </a:prstGeom>
        </p:spPr>
      </p:pic>
      <p:pic>
        <p:nvPicPr>
          <p:cNvPr id="10" name="Picture 9">
            <a:extLst>
              <a:ext uri="{FF2B5EF4-FFF2-40B4-BE49-F238E27FC236}">
                <a16:creationId xmlns:a16="http://schemas.microsoft.com/office/drawing/2014/main" id="{2726BD4F-7C64-45CC-A99A-E2CE995018CD}"/>
              </a:ext>
            </a:extLst>
          </p:cNvPr>
          <p:cNvPicPr>
            <a:picLocks noChangeAspect="1"/>
          </p:cNvPicPr>
          <p:nvPr/>
        </p:nvPicPr>
        <p:blipFill>
          <a:blip r:embed="rId3"/>
          <a:stretch>
            <a:fillRect/>
          </a:stretch>
        </p:blipFill>
        <p:spPr>
          <a:xfrm>
            <a:off x="6779971" y="1383004"/>
            <a:ext cx="1524802" cy="971140"/>
          </a:xfrm>
          <a:prstGeom prst="rect">
            <a:avLst/>
          </a:prstGeom>
        </p:spPr>
      </p:pic>
      <p:cxnSp>
        <p:nvCxnSpPr>
          <p:cNvPr id="26" name="Connector: Curved 25">
            <a:extLst>
              <a:ext uri="{FF2B5EF4-FFF2-40B4-BE49-F238E27FC236}">
                <a16:creationId xmlns:a16="http://schemas.microsoft.com/office/drawing/2014/main" id="{D7CF7C93-0C93-4D52-ADE5-E7AD57A88588}"/>
              </a:ext>
            </a:extLst>
          </p:cNvPr>
          <p:cNvCxnSpPr>
            <a:cxnSpLocks/>
            <a:stCxn id="63" idx="3"/>
            <a:endCxn id="23" idx="1"/>
          </p:cNvCxnSpPr>
          <p:nvPr/>
        </p:nvCxnSpPr>
        <p:spPr>
          <a:xfrm flipV="1">
            <a:off x="5164305" y="3287727"/>
            <a:ext cx="790518" cy="71254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Content Placeholder 2">
            <a:extLst>
              <a:ext uri="{FF2B5EF4-FFF2-40B4-BE49-F238E27FC236}">
                <a16:creationId xmlns:a16="http://schemas.microsoft.com/office/drawing/2014/main" id="{1FF4AEAD-3B1A-46B1-8A27-C478495A0678}"/>
              </a:ext>
            </a:extLst>
          </p:cNvPr>
          <p:cNvSpPr txBox="1">
            <a:spLocks/>
          </p:cNvSpPr>
          <p:nvPr/>
        </p:nvSpPr>
        <p:spPr bwMode="auto">
          <a:xfrm>
            <a:off x="0" y="4240154"/>
            <a:ext cx="6172714" cy="95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On ne distinguera pas entre les orbitales modifiées ou atomiques dans ce cours</a:t>
            </a:r>
          </a:p>
        </p:txBody>
      </p:sp>
      <p:sp>
        <p:nvSpPr>
          <p:cNvPr id="34" name="Content Placeholder 2">
            <a:extLst>
              <a:ext uri="{FF2B5EF4-FFF2-40B4-BE49-F238E27FC236}">
                <a16:creationId xmlns:a16="http://schemas.microsoft.com/office/drawing/2014/main" id="{ED888564-DBAD-494C-B775-EA23FD002E63}"/>
              </a:ext>
            </a:extLst>
          </p:cNvPr>
          <p:cNvSpPr txBox="1">
            <a:spLocks/>
          </p:cNvSpPr>
          <p:nvPr/>
        </p:nvSpPr>
        <p:spPr bwMode="auto">
          <a:xfrm>
            <a:off x="0" y="5121001"/>
            <a:ext cx="9061693" cy="95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On ne regardera seulement les orbitales s et p des éléments représentatifs</a:t>
            </a:r>
            <a:endParaRPr lang="en-US" sz="27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5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3" grpId="0" animBg="1"/>
      <p:bldP spid="16"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85328D1-0E07-434E-B9B5-C5D77B34C936}"/>
              </a:ext>
            </a:extLst>
          </p:cNvPr>
          <p:cNvSpPr/>
          <p:nvPr/>
        </p:nvSpPr>
        <p:spPr>
          <a:xfrm>
            <a:off x="179512" y="6383686"/>
            <a:ext cx="15841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3" name="Rectangle 62">
            <a:extLst>
              <a:ext uri="{FF2B5EF4-FFF2-40B4-BE49-F238E27FC236}">
                <a16:creationId xmlns:a16="http://schemas.microsoft.com/office/drawing/2014/main" id="{61D32A67-DEB4-4F8E-98FC-13CB8DE914A3}"/>
              </a:ext>
            </a:extLst>
          </p:cNvPr>
          <p:cNvSpPr/>
          <p:nvPr/>
        </p:nvSpPr>
        <p:spPr>
          <a:xfrm>
            <a:off x="1025134" y="3317547"/>
            <a:ext cx="24123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45456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orbitales </a:t>
            </a:r>
            <a:r>
              <a:rPr lang="en-US" dirty="0" err="1">
                <a:solidFill>
                  <a:srgbClr val="003300"/>
                </a:solidFill>
                <a:latin typeface="Times New Roman" panose="02020603050405020304" pitchFamily="18" charset="0"/>
                <a:cs typeface="Times New Roman" panose="02020603050405020304" pitchFamily="18" charset="0"/>
              </a:rPr>
              <a:t>impliquées</a:t>
            </a:r>
            <a:r>
              <a:rPr lang="en-US" dirty="0">
                <a:solidFill>
                  <a:srgbClr val="003300"/>
                </a:solidFill>
                <a:latin typeface="Times New Roman" panose="02020603050405020304" pitchFamily="18" charset="0"/>
                <a:cs typeface="Times New Roman" panose="02020603050405020304" pitchFamily="18" charset="0"/>
              </a:rPr>
              <a:t> dans les liaisons </a:t>
            </a:r>
            <a:r>
              <a:rPr lang="en-US" dirty="0" err="1">
                <a:solidFill>
                  <a:srgbClr val="003300"/>
                </a:solidFill>
                <a:latin typeface="Times New Roman" panose="02020603050405020304" pitchFamily="18" charset="0"/>
                <a:cs typeface="Times New Roman" panose="02020603050405020304" pitchFamily="18" charset="0"/>
              </a:rPr>
              <a:t>chimiques</a:t>
            </a:r>
            <a:r>
              <a:rPr lang="en-US" dirty="0">
                <a:solidFill>
                  <a:srgbClr val="003300"/>
                </a:solidFill>
                <a:latin typeface="Times New Roman" panose="02020603050405020304" pitchFamily="18" charset="0"/>
                <a:cs typeface="Times New Roman" panose="02020603050405020304" pitchFamily="18" charset="0"/>
              </a:rPr>
              <a:t> chez les </a:t>
            </a:r>
            <a:r>
              <a:rPr lang="en-US" dirty="0" err="1">
                <a:solidFill>
                  <a:srgbClr val="003300"/>
                </a:solidFill>
                <a:latin typeface="Times New Roman" panose="02020603050405020304" pitchFamily="18" charset="0"/>
                <a:cs typeface="Times New Roman" panose="02020603050405020304" pitchFamily="18" charset="0"/>
              </a:rPr>
              <a:t>éléments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représentatifs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a:off x="72445" y="1262860"/>
            <a:ext cx="8892041" cy="91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Chaque atome a 4 orbitales dans laquelle 2 électrons peuvent êtres placés.  </a:t>
            </a:r>
          </a:p>
        </p:txBody>
      </p:sp>
      <p:sp>
        <p:nvSpPr>
          <p:cNvPr id="9" name="Content Placeholder 2">
            <a:extLst>
              <a:ext uri="{FF2B5EF4-FFF2-40B4-BE49-F238E27FC236}">
                <a16:creationId xmlns:a16="http://schemas.microsoft.com/office/drawing/2014/main" id="{F38E8492-E8E9-43A4-AD50-55529C598886}"/>
              </a:ext>
            </a:extLst>
          </p:cNvPr>
          <p:cNvSpPr txBox="1">
            <a:spLocks/>
          </p:cNvSpPr>
          <p:nvPr/>
        </p:nvSpPr>
        <p:spPr bwMode="auto">
          <a:xfrm>
            <a:off x="125979" y="3297011"/>
            <a:ext cx="8892041" cy="171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Selon la règle de Hund, les électrons vont remplir les orbitales de la même énergie de façon que les électrons ont tous le même « spin », avant de s’apparier avec des électrons de spin opposé</a:t>
            </a:r>
          </a:p>
        </p:txBody>
      </p:sp>
      <p:sp>
        <p:nvSpPr>
          <p:cNvPr id="11" name="Content Placeholder 2">
            <a:extLst>
              <a:ext uri="{FF2B5EF4-FFF2-40B4-BE49-F238E27FC236}">
                <a16:creationId xmlns:a16="http://schemas.microsoft.com/office/drawing/2014/main" id="{FC3C060A-7133-43AE-816E-6A986C523EEA}"/>
              </a:ext>
            </a:extLst>
          </p:cNvPr>
          <p:cNvSpPr txBox="1">
            <a:spLocks/>
          </p:cNvSpPr>
          <p:nvPr/>
        </p:nvSpPr>
        <p:spPr bwMode="auto">
          <a:xfrm>
            <a:off x="1908164" y="2327364"/>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Li</a:t>
            </a:r>
          </a:p>
        </p:txBody>
      </p:sp>
      <p:sp>
        <p:nvSpPr>
          <p:cNvPr id="3" name="Oval 2">
            <a:extLst>
              <a:ext uri="{FF2B5EF4-FFF2-40B4-BE49-F238E27FC236}">
                <a16:creationId xmlns:a16="http://schemas.microsoft.com/office/drawing/2014/main" id="{A8058BAA-1279-451E-BC81-A4C3607FB09C}"/>
              </a:ext>
            </a:extLst>
          </p:cNvPr>
          <p:cNvSpPr/>
          <p:nvPr/>
        </p:nvSpPr>
        <p:spPr>
          <a:xfrm>
            <a:off x="1952396" y="2154458"/>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83E5F8-9A88-4783-B468-1973EC0FB1E8}"/>
              </a:ext>
            </a:extLst>
          </p:cNvPr>
          <p:cNvSpPr/>
          <p:nvPr/>
        </p:nvSpPr>
        <p:spPr>
          <a:xfrm>
            <a:off x="1952396" y="2759539"/>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C91E420-A75B-4FF8-818F-F585D22B93A3}"/>
              </a:ext>
            </a:extLst>
          </p:cNvPr>
          <p:cNvSpPr/>
          <p:nvPr/>
        </p:nvSpPr>
        <p:spPr>
          <a:xfrm rot="16200000">
            <a:off x="2333536" y="2465633"/>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E42D5A-CDFB-4213-8639-357D03D4F2F9}"/>
              </a:ext>
            </a:extLst>
          </p:cNvPr>
          <p:cNvSpPr/>
          <p:nvPr/>
        </p:nvSpPr>
        <p:spPr>
          <a:xfrm rot="16200000">
            <a:off x="1571257" y="2465632"/>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20D4B04-9573-486B-834B-C449B0EBB3E4}"/>
              </a:ext>
            </a:extLst>
          </p:cNvPr>
          <p:cNvSpPr txBox="1">
            <a:spLocks/>
          </p:cNvSpPr>
          <p:nvPr/>
        </p:nvSpPr>
        <p:spPr bwMode="auto">
          <a:xfrm>
            <a:off x="3050951" y="232627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Be</a:t>
            </a:r>
          </a:p>
        </p:txBody>
      </p:sp>
      <p:sp>
        <p:nvSpPr>
          <p:cNvPr id="17" name="Oval 16">
            <a:extLst>
              <a:ext uri="{FF2B5EF4-FFF2-40B4-BE49-F238E27FC236}">
                <a16:creationId xmlns:a16="http://schemas.microsoft.com/office/drawing/2014/main" id="{424E9BC7-AB54-476E-A725-E718A9BE9529}"/>
              </a:ext>
            </a:extLst>
          </p:cNvPr>
          <p:cNvSpPr/>
          <p:nvPr/>
        </p:nvSpPr>
        <p:spPr>
          <a:xfrm>
            <a:off x="3095183" y="2153364"/>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1E32E52-9BCF-4A9C-9C93-E1AA772AEDF0}"/>
              </a:ext>
            </a:extLst>
          </p:cNvPr>
          <p:cNvSpPr/>
          <p:nvPr/>
        </p:nvSpPr>
        <p:spPr>
          <a:xfrm>
            <a:off x="3095183" y="2758445"/>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5ED1-2F80-42E9-A9B3-9EB1C67DC319}"/>
              </a:ext>
            </a:extLst>
          </p:cNvPr>
          <p:cNvSpPr/>
          <p:nvPr/>
        </p:nvSpPr>
        <p:spPr>
          <a:xfrm rot="16200000">
            <a:off x="3476323" y="2464539"/>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71C35C-42A2-4E5F-8D19-4492BBA37B8C}"/>
              </a:ext>
            </a:extLst>
          </p:cNvPr>
          <p:cNvSpPr/>
          <p:nvPr/>
        </p:nvSpPr>
        <p:spPr>
          <a:xfrm rot="16200000">
            <a:off x="2714044" y="2464538"/>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1470CC11-4B4B-46F1-AF7E-176B250947DF}"/>
              </a:ext>
            </a:extLst>
          </p:cNvPr>
          <p:cNvSpPr txBox="1">
            <a:spLocks/>
          </p:cNvSpPr>
          <p:nvPr/>
        </p:nvSpPr>
        <p:spPr bwMode="auto">
          <a:xfrm>
            <a:off x="4203715" y="2330626"/>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B</a:t>
            </a:r>
          </a:p>
        </p:txBody>
      </p:sp>
      <p:sp>
        <p:nvSpPr>
          <p:cNvPr id="22" name="Oval 21">
            <a:extLst>
              <a:ext uri="{FF2B5EF4-FFF2-40B4-BE49-F238E27FC236}">
                <a16:creationId xmlns:a16="http://schemas.microsoft.com/office/drawing/2014/main" id="{4FAD0341-D316-4C41-952E-28269556EA4F}"/>
              </a:ext>
            </a:extLst>
          </p:cNvPr>
          <p:cNvSpPr/>
          <p:nvPr/>
        </p:nvSpPr>
        <p:spPr>
          <a:xfrm>
            <a:off x="4247947" y="2157720"/>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6537492-6BE3-405B-A073-ACDC1FB2FE72}"/>
              </a:ext>
            </a:extLst>
          </p:cNvPr>
          <p:cNvSpPr/>
          <p:nvPr/>
        </p:nvSpPr>
        <p:spPr>
          <a:xfrm>
            <a:off x="4247947" y="2762801"/>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38336B-C633-4E4D-B414-81D9F5233F69}"/>
              </a:ext>
            </a:extLst>
          </p:cNvPr>
          <p:cNvSpPr/>
          <p:nvPr/>
        </p:nvSpPr>
        <p:spPr>
          <a:xfrm rot="16200000">
            <a:off x="4629087" y="2468895"/>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B4E1C07-6297-4ED1-8321-6A423041D23A}"/>
              </a:ext>
            </a:extLst>
          </p:cNvPr>
          <p:cNvSpPr/>
          <p:nvPr/>
        </p:nvSpPr>
        <p:spPr>
          <a:xfrm rot="16200000">
            <a:off x="3866808" y="2468894"/>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4958224C-19D6-4661-8B4C-02F2CB80FDB9}"/>
              </a:ext>
            </a:extLst>
          </p:cNvPr>
          <p:cNvSpPr txBox="1">
            <a:spLocks/>
          </p:cNvSpPr>
          <p:nvPr/>
        </p:nvSpPr>
        <p:spPr bwMode="auto">
          <a:xfrm>
            <a:off x="5320998" y="2330629"/>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a:t>
            </a:r>
          </a:p>
        </p:txBody>
      </p:sp>
      <p:sp>
        <p:nvSpPr>
          <p:cNvPr id="28" name="Oval 27">
            <a:extLst>
              <a:ext uri="{FF2B5EF4-FFF2-40B4-BE49-F238E27FC236}">
                <a16:creationId xmlns:a16="http://schemas.microsoft.com/office/drawing/2014/main" id="{AA362701-808A-457C-88F1-96690B8E6D01}"/>
              </a:ext>
            </a:extLst>
          </p:cNvPr>
          <p:cNvSpPr/>
          <p:nvPr/>
        </p:nvSpPr>
        <p:spPr>
          <a:xfrm>
            <a:off x="5365230" y="2157723"/>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8F2C415-8344-44E1-AE04-E5DE54BFFA3B}"/>
              </a:ext>
            </a:extLst>
          </p:cNvPr>
          <p:cNvSpPr/>
          <p:nvPr/>
        </p:nvSpPr>
        <p:spPr>
          <a:xfrm>
            <a:off x="5365230" y="2762804"/>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26C2626-5500-403F-B91F-505F85D50F2D}"/>
              </a:ext>
            </a:extLst>
          </p:cNvPr>
          <p:cNvSpPr/>
          <p:nvPr/>
        </p:nvSpPr>
        <p:spPr>
          <a:xfrm rot="16200000">
            <a:off x="5746370" y="2468898"/>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50ED17A-6008-4D8D-9BBC-E8AECC4BECA7}"/>
              </a:ext>
            </a:extLst>
          </p:cNvPr>
          <p:cNvSpPr/>
          <p:nvPr/>
        </p:nvSpPr>
        <p:spPr>
          <a:xfrm rot="16200000">
            <a:off x="4984091" y="2468897"/>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DE130047-F95E-402F-B6A6-7921486B7644}"/>
              </a:ext>
            </a:extLst>
          </p:cNvPr>
          <p:cNvSpPr txBox="1">
            <a:spLocks/>
          </p:cNvSpPr>
          <p:nvPr/>
        </p:nvSpPr>
        <p:spPr bwMode="auto">
          <a:xfrm>
            <a:off x="6507287" y="233062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N</a:t>
            </a:r>
          </a:p>
        </p:txBody>
      </p:sp>
      <p:sp>
        <p:nvSpPr>
          <p:cNvPr id="33" name="Oval 32">
            <a:extLst>
              <a:ext uri="{FF2B5EF4-FFF2-40B4-BE49-F238E27FC236}">
                <a16:creationId xmlns:a16="http://schemas.microsoft.com/office/drawing/2014/main" id="{57D83B59-4D04-499E-AAC9-C69A49FB0203}"/>
              </a:ext>
            </a:extLst>
          </p:cNvPr>
          <p:cNvSpPr/>
          <p:nvPr/>
        </p:nvSpPr>
        <p:spPr>
          <a:xfrm>
            <a:off x="6551519" y="2157721"/>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A5D2940-9A89-4FC1-9CC7-0510EE8E15F9}"/>
              </a:ext>
            </a:extLst>
          </p:cNvPr>
          <p:cNvSpPr/>
          <p:nvPr/>
        </p:nvSpPr>
        <p:spPr>
          <a:xfrm>
            <a:off x="6551519" y="2762802"/>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510BBEE-6E59-442D-99DC-4E2C3A38B2E8}"/>
              </a:ext>
            </a:extLst>
          </p:cNvPr>
          <p:cNvSpPr/>
          <p:nvPr/>
        </p:nvSpPr>
        <p:spPr>
          <a:xfrm rot="16200000">
            <a:off x="6932659" y="2468896"/>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1395CAE-ECFA-4C95-BE47-E950CDF4818C}"/>
              </a:ext>
            </a:extLst>
          </p:cNvPr>
          <p:cNvSpPr/>
          <p:nvPr/>
        </p:nvSpPr>
        <p:spPr>
          <a:xfrm rot="16200000">
            <a:off x="6170380" y="2468895"/>
            <a:ext cx="504056" cy="2444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80DBC10-67B2-4BC3-98C3-6DB795A213B6}"/>
              </a:ext>
            </a:extLst>
          </p:cNvPr>
          <p:cNvSpPr/>
          <p:nvPr/>
        </p:nvSpPr>
        <p:spPr>
          <a:xfrm>
            <a:off x="2171160" y="22433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B2AED42-7AD2-4488-926C-7EF36DC899E7}"/>
              </a:ext>
            </a:extLst>
          </p:cNvPr>
          <p:cNvSpPr/>
          <p:nvPr/>
        </p:nvSpPr>
        <p:spPr>
          <a:xfrm>
            <a:off x="3313947" y="22433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96E8FD2-1E1A-4C5D-83A4-3779D360C0E8}"/>
              </a:ext>
            </a:extLst>
          </p:cNvPr>
          <p:cNvSpPr/>
          <p:nvPr/>
        </p:nvSpPr>
        <p:spPr>
          <a:xfrm>
            <a:off x="3311950" y="285455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876E2DA-0AEE-46ED-B61E-B323B61D03D0}"/>
              </a:ext>
            </a:extLst>
          </p:cNvPr>
          <p:cNvSpPr/>
          <p:nvPr/>
        </p:nvSpPr>
        <p:spPr>
          <a:xfrm>
            <a:off x="4461313" y="22433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90C77B3-1861-4C6C-B0F1-1EF26AAB5F34}"/>
              </a:ext>
            </a:extLst>
          </p:cNvPr>
          <p:cNvSpPr/>
          <p:nvPr/>
        </p:nvSpPr>
        <p:spPr>
          <a:xfrm>
            <a:off x="4459316" y="285455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D672CB-7871-4708-B975-DF815B8512C4}"/>
              </a:ext>
            </a:extLst>
          </p:cNvPr>
          <p:cNvSpPr/>
          <p:nvPr/>
        </p:nvSpPr>
        <p:spPr>
          <a:xfrm>
            <a:off x="4842986" y="254947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FBF965E-1629-4B73-94AD-E011750AA8A0}"/>
              </a:ext>
            </a:extLst>
          </p:cNvPr>
          <p:cNvSpPr/>
          <p:nvPr/>
        </p:nvSpPr>
        <p:spPr>
          <a:xfrm>
            <a:off x="5582151" y="22433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B20B22A-D2DB-4F45-B389-62FEB1BE6518}"/>
              </a:ext>
            </a:extLst>
          </p:cNvPr>
          <p:cNvSpPr/>
          <p:nvPr/>
        </p:nvSpPr>
        <p:spPr>
          <a:xfrm>
            <a:off x="5582151" y="285455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950CBC3-8C29-46F9-BC5D-41DE3459DB91}"/>
              </a:ext>
            </a:extLst>
          </p:cNvPr>
          <p:cNvSpPr/>
          <p:nvPr/>
        </p:nvSpPr>
        <p:spPr>
          <a:xfrm>
            <a:off x="5960269" y="254947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8BFAA27-068D-443D-B9B2-3C634F35FF3D}"/>
              </a:ext>
            </a:extLst>
          </p:cNvPr>
          <p:cNvSpPr/>
          <p:nvPr/>
        </p:nvSpPr>
        <p:spPr>
          <a:xfrm>
            <a:off x="5196657" y="254947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01203BE-A489-48C6-9AC9-04888D24BEF1}"/>
              </a:ext>
            </a:extLst>
          </p:cNvPr>
          <p:cNvSpPr/>
          <p:nvPr/>
        </p:nvSpPr>
        <p:spPr>
          <a:xfrm>
            <a:off x="6731893" y="22433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4040103-8D46-4EBA-81E2-0879C1EABA0F}"/>
              </a:ext>
            </a:extLst>
          </p:cNvPr>
          <p:cNvSpPr/>
          <p:nvPr/>
        </p:nvSpPr>
        <p:spPr>
          <a:xfrm>
            <a:off x="6846447" y="22433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E4D075-4A19-4F00-A23E-7BC2E3139F39}"/>
              </a:ext>
            </a:extLst>
          </p:cNvPr>
          <p:cNvSpPr/>
          <p:nvPr/>
        </p:nvSpPr>
        <p:spPr>
          <a:xfrm>
            <a:off x="7172301" y="254947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883AFFA-9C75-4099-B979-7C56D2C22ABC}"/>
              </a:ext>
            </a:extLst>
          </p:cNvPr>
          <p:cNvSpPr/>
          <p:nvPr/>
        </p:nvSpPr>
        <p:spPr>
          <a:xfrm>
            <a:off x="6408689" y="254947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1D98B9E-6ED5-4D10-9BBB-C6EA4272D3D5}"/>
              </a:ext>
            </a:extLst>
          </p:cNvPr>
          <p:cNvSpPr/>
          <p:nvPr/>
        </p:nvSpPr>
        <p:spPr>
          <a:xfrm>
            <a:off x="6776762" y="28533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ontent Placeholder 2">
            <a:extLst>
              <a:ext uri="{FF2B5EF4-FFF2-40B4-BE49-F238E27FC236}">
                <a16:creationId xmlns:a16="http://schemas.microsoft.com/office/drawing/2014/main" id="{DB67BD4F-A9B1-4A31-98FF-76E284FE2C4F}"/>
              </a:ext>
            </a:extLst>
          </p:cNvPr>
          <p:cNvSpPr txBox="1">
            <a:spLocks/>
          </p:cNvSpPr>
          <p:nvPr/>
        </p:nvSpPr>
        <p:spPr bwMode="auto">
          <a:xfrm>
            <a:off x="125979" y="5006723"/>
            <a:ext cx="9018021" cy="185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Seulement les électrons non-appariés sont disponibles pour réagir, les doublets non-liants ne participent pas dans les liaisons chimiques, d’habitude.</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valence d’un atome est le nombre d’électrons non-apparié</a:t>
            </a:r>
          </a:p>
        </p:txBody>
      </p:sp>
    </p:spTree>
    <p:extLst>
      <p:ext uri="{BB962C8B-B14F-4D97-AF65-F5344CB8AC3E}">
        <p14:creationId xmlns:p14="http://schemas.microsoft.com/office/powerpoint/2010/main" val="31559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3"/>
                                        </p:tgtEl>
                                        <p:attrNameLst>
                                          <p:attrName>style.visibility</p:attrName>
                                        </p:attrNameLst>
                                      </p:cBhvr>
                                      <p:to>
                                        <p:strVal val="visible"/>
                                      </p:to>
                                    </p:set>
                                    <p:anim calcmode="lin" valueType="num">
                                      <p:cBhvr additive="base">
                                        <p:cTn id="109" dur="500" fill="hold"/>
                                        <p:tgtEl>
                                          <p:spTgt spid="63"/>
                                        </p:tgtEl>
                                        <p:attrNameLst>
                                          <p:attrName>ppt_x</p:attrName>
                                        </p:attrNameLst>
                                      </p:cBhvr>
                                      <p:tavLst>
                                        <p:tav tm="0">
                                          <p:val>
                                            <p:strVal val="#ppt_x"/>
                                          </p:val>
                                        </p:tav>
                                        <p:tav tm="100000">
                                          <p:val>
                                            <p:strVal val="#ppt_x"/>
                                          </p:val>
                                        </p:tav>
                                      </p:tavLst>
                                    </p:anim>
                                    <p:anim calcmode="lin" valueType="num">
                                      <p:cBhvr additive="base">
                                        <p:cTn id="110" dur="500" fill="hold"/>
                                        <p:tgtEl>
                                          <p:spTgt spid="6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additive="base">
                                        <p:cTn id="125" dur="500" fill="hold"/>
                                        <p:tgtEl>
                                          <p:spTgt spid="39"/>
                                        </p:tgtEl>
                                        <p:attrNameLst>
                                          <p:attrName>ppt_x</p:attrName>
                                        </p:attrNameLst>
                                      </p:cBhvr>
                                      <p:tavLst>
                                        <p:tav tm="0">
                                          <p:val>
                                            <p:strVal val="#ppt_x"/>
                                          </p:val>
                                        </p:tav>
                                        <p:tav tm="100000">
                                          <p:val>
                                            <p:strVal val="#ppt_x"/>
                                          </p:val>
                                        </p:tav>
                                      </p:tavLst>
                                    </p:anim>
                                    <p:anim calcmode="lin" valueType="num">
                                      <p:cBhvr additive="base">
                                        <p:cTn id="126" dur="500" fill="hold"/>
                                        <p:tgtEl>
                                          <p:spTgt spid="3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500" fill="hold"/>
                                        <p:tgtEl>
                                          <p:spTgt spid="38"/>
                                        </p:tgtEl>
                                        <p:attrNameLst>
                                          <p:attrName>ppt_x</p:attrName>
                                        </p:attrNameLst>
                                      </p:cBhvr>
                                      <p:tavLst>
                                        <p:tav tm="0">
                                          <p:val>
                                            <p:strVal val="#ppt_x"/>
                                          </p:val>
                                        </p:tav>
                                        <p:tav tm="100000">
                                          <p:val>
                                            <p:strVal val="#ppt_x"/>
                                          </p:val>
                                        </p:tav>
                                      </p:tavLst>
                                    </p:anim>
                                    <p:anim calcmode="lin" valueType="num">
                                      <p:cBhvr additive="base">
                                        <p:cTn id="1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anim calcmode="lin" valueType="num">
                                      <p:cBhvr additive="base">
                                        <p:cTn id="139" dur="500" fill="hold"/>
                                        <p:tgtEl>
                                          <p:spTgt spid="42"/>
                                        </p:tgtEl>
                                        <p:attrNameLst>
                                          <p:attrName>ppt_x</p:attrName>
                                        </p:attrNameLst>
                                      </p:cBhvr>
                                      <p:tavLst>
                                        <p:tav tm="0">
                                          <p:val>
                                            <p:strVal val="#ppt_x"/>
                                          </p:val>
                                        </p:tav>
                                        <p:tav tm="100000">
                                          <p:val>
                                            <p:strVal val="#ppt_x"/>
                                          </p:val>
                                        </p:tav>
                                      </p:tavLst>
                                    </p:anim>
                                    <p:anim calcmode="lin" valueType="num">
                                      <p:cBhvr additive="base">
                                        <p:cTn id="140" dur="500" fill="hold"/>
                                        <p:tgtEl>
                                          <p:spTgt spid="4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1"/>
                                        </p:tgtEl>
                                        <p:attrNameLst>
                                          <p:attrName>style.visibility</p:attrName>
                                        </p:attrNameLst>
                                      </p:cBhvr>
                                      <p:to>
                                        <p:strVal val="visible"/>
                                      </p:to>
                                    </p:set>
                                    <p:anim calcmode="lin" valueType="num">
                                      <p:cBhvr additive="base">
                                        <p:cTn id="143" dur="500" fill="hold"/>
                                        <p:tgtEl>
                                          <p:spTgt spid="41"/>
                                        </p:tgtEl>
                                        <p:attrNameLst>
                                          <p:attrName>ppt_x</p:attrName>
                                        </p:attrNameLst>
                                      </p:cBhvr>
                                      <p:tavLst>
                                        <p:tav tm="0">
                                          <p:val>
                                            <p:strVal val="#ppt_x"/>
                                          </p:val>
                                        </p:tav>
                                        <p:tav tm="100000">
                                          <p:val>
                                            <p:strVal val="#ppt_x"/>
                                          </p:val>
                                        </p:tav>
                                      </p:tavLst>
                                    </p:anim>
                                    <p:anim calcmode="lin" valueType="num">
                                      <p:cBhvr additive="base">
                                        <p:cTn id="1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43"/>
                                        </p:tgtEl>
                                        <p:attrNameLst>
                                          <p:attrName>style.visibility</p:attrName>
                                        </p:attrNameLst>
                                      </p:cBhvr>
                                      <p:to>
                                        <p:strVal val="visible"/>
                                      </p:to>
                                    </p:set>
                                    <p:anim calcmode="lin" valueType="num">
                                      <p:cBhvr additive="base">
                                        <p:cTn id="149" dur="500" fill="hold"/>
                                        <p:tgtEl>
                                          <p:spTgt spid="43"/>
                                        </p:tgtEl>
                                        <p:attrNameLst>
                                          <p:attrName>ppt_x</p:attrName>
                                        </p:attrNameLst>
                                      </p:cBhvr>
                                      <p:tavLst>
                                        <p:tav tm="0">
                                          <p:val>
                                            <p:strVal val="#ppt_x"/>
                                          </p:val>
                                        </p:tav>
                                        <p:tav tm="100000">
                                          <p:val>
                                            <p:strVal val="#ppt_x"/>
                                          </p:val>
                                        </p:tav>
                                      </p:tavLst>
                                    </p:anim>
                                    <p:anim calcmode="lin" valueType="num">
                                      <p:cBhvr additive="base">
                                        <p:cTn id="150" dur="500" fill="hold"/>
                                        <p:tgtEl>
                                          <p:spTgt spid="43"/>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 calcmode="lin" valueType="num">
                                      <p:cBhvr additive="base">
                                        <p:cTn id="153" dur="500" fill="hold"/>
                                        <p:tgtEl>
                                          <p:spTgt spid="45"/>
                                        </p:tgtEl>
                                        <p:attrNameLst>
                                          <p:attrName>ppt_x</p:attrName>
                                        </p:attrNameLst>
                                      </p:cBhvr>
                                      <p:tavLst>
                                        <p:tav tm="0">
                                          <p:val>
                                            <p:strVal val="#ppt_x"/>
                                          </p:val>
                                        </p:tav>
                                        <p:tav tm="100000">
                                          <p:val>
                                            <p:strVal val="#ppt_x"/>
                                          </p:val>
                                        </p:tav>
                                      </p:tavLst>
                                    </p:anim>
                                    <p:anim calcmode="lin" valueType="num">
                                      <p:cBhvr additive="base">
                                        <p:cTn id="154" dur="500" fill="hold"/>
                                        <p:tgtEl>
                                          <p:spTgt spid="4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additive="base">
                                        <p:cTn id="157" dur="500" fill="hold"/>
                                        <p:tgtEl>
                                          <p:spTgt spid="44"/>
                                        </p:tgtEl>
                                        <p:attrNameLst>
                                          <p:attrName>ppt_x</p:attrName>
                                        </p:attrNameLst>
                                      </p:cBhvr>
                                      <p:tavLst>
                                        <p:tav tm="0">
                                          <p:val>
                                            <p:strVal val="#ppt_x"/>
                                          </p:val>
                                        </p:tav>
                                        <p:tav tm="100000">
                                          <p:val>
                                            <p:strVal val="#ppt_x"/>
                                          </p:val>
                                        </p:tav>
                                      </p:tavLst>
                                    </p:anim>
                                    <p:anim calcmode="lin" valueType="num">
                                      <p:cBhvr additive="base">
                                        <p:cTn id="158" dur="500" fill="hold"/>
                                        <p:tgtEl>
                                          <p:spTgt spid="44"/>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additive="base">
                                        <p:cTn id="161" dur="500" fill="hold"/>
                                        <p:tgtEl>
                                          <p:spTgt spid="46"/>
                                        </p:tgtEl>
                                        <p:attrNameLst>
                                          <p:attrName>ppt_x</p:attrName>
                                        </p:attrNameLst>
                                      </p:cBhvr>
                                      <p:tavLst>
                                        <p:tav tm="0">
                                          <p:val>
                                            <p:strVal val="#ppt_x"/>
                                          </p:val>
                                        </p:tav>
                                        <p:tav tm="100000">
                                          <p:val>
                                            <p:strVal val="#ppt_x"/>
                                          </p:val>
                                        </p:tav>
                                      </p:tavLst>
                                    </p:anim>
                                    <p:anim calcmode="lin" valueType="num">
                                      <p:cBhvr additive="base">
                                        <p:cTn id="1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47"/>
                                        </p:tgtEl>
                                        <p:attrNameLst>
                                          <p:attrName>style.visibility</p:attrName>
                                        </p:attrNameLst>
                                      </p:cBhvr>
                                      <p:to>
                                        <p:strVal val="visible"/>
                                      </p:to>
                                    </p:set>
                                    <p:anim calcmode="lin" valueType="num">
                                      <p:cBhvr additive="base">
                                        <p:cTn id="167" dur="500" fill="hold"/>
                                        <p:tgtEl>
                                          <p:spTgt spid="47"/>
                                        </p:tgtEl>
                                        <p:attrNameLst>
                                          <p:attrName>ppt_x</p:attrName>
                                        </p:attrNameLst>
                                      </p:cBhvr>
                                      <p:tavLst>
                                        <p:tav tm="0">
                                          <p:val>
                                            <p:strVal val="#ppt_x"/>
                                          </p:val>
                                        </p:tav>
                                        <p:tav tm="100000">
                                          <p:val>
                                            <p:strVal val="#ppt_x"/>
                                          </p:val>
                                        </p:tav>
                                      </p:tavLst>
                                    </p:anim>
                                    <p:anim calcmode="lin" valueType="num">
                                      <p:cBhvr additive="base">
                                        <p:cTn id="168" dur="500" fill="hold"/>
                                        <p:tgtEl>
                                          <p:spTgt spid="4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additive="base">
                                        <p:cTn id="171" dur="500" fill="hold"/>
                                        <p:tgtEl>
                                          <p:spTgt spid="50"/>
                                        </p:tgtEl>
                                        <p:attrNameLst>
                                          <p:attrName>ppt_x</p:attrName>
                                        </p:attrNameLst>
                                      </p:cBhvr>
                                      <p:tavLst>
                                        <p:tav tm="0">
                                          <p:val>
                                            <p:strVal val="#ppt_x"/>
                                          </p:val>
                                        </p:tav>
                                        <p:tav tm="100000">
                                          <p:val>
                                            <p:strVal val="#ppt_x"/>
                                          </p:val>
                                        </p:tav>
                                      </p:tavLst>
                                    </p:anim>
                                    <p:anim calcmode="lin" valueType="num">
                                      <p:cBhvr additive="base">
                                        <p:cTn id="172" dur="500" fill="hold"/>
                                        <p:tgtEl>
                                          <p:spTgt spid="50"/>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additive="base">
                                        <p:cTn id="175" dur="500" fill="hold"/>
                                        <p:tgtEl>
                                          <p:spTgt spid="52"/>
                                        </p:tgtEl>
                                        <p:attrNameLst>
                                          <p:attrName>ppt_x</p:attrName>
                                        </p:attrNameLst>
                                      </p:cBhvr>
                                      <p:tavLst>
                                        <p:tav tm="0">
                                          <p:val>
                                            <p:strVal val="#ppt_x"/>
                                          </p:val>
                                        </p:tav>
                                        <p:tav tm="100000">
                                          <p:val>
                                            <p:strVal val="#ppt_x"/>
                                          </p:val>
                                        </p:tav>
                                      </p:tavLst>
                                    </p:anim>
                                    <p:anim calcmode="lin" valueType="num">
                                      <p:cBhvr additive="base">
                                        <p:cTn id="176" dur="500" fill="hold"/>
                                        <p:tgtEl>
                                          <p:spTgt spid="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1"/>
                                        </p:tgtEl>
                                        <p:attrNameLst>
                                          <p:attrName>style.visibility</p:attrName>
                                        </p:attrNameLst>
                                      </p:cBhvr>
                                      <p:to>
                                        <p:strVal val="visible"/>
                                      </p:to>
                                    </p:set>
                                    <p:anim calcmode="lin" valueType="num">
                                      <p:cBhvr additive="base">
                                        <p:cTn id="179" dur="500" fill="hold"/>
                                        <p:tgtEl>
                                          <p:spTgt spid="51"/>
                                        </p:tgtEl>
                                        <p:attrNameLst>
                                          <p:attrName>ppt_x</p:attrName>
                                        </p:attrNameLst>
                                      </p:cBhvr>
                                      <p:tavLst>
                                        <p:tav tm="0">
                                          <p:val>
                                            <p:strVal val="#ppt_x"/>
                                          </p:val>
                                        </p:tav>
                                        <p:tav tm="100000">
                                          <p:val>
                                            <p:strVal val="#ppt_x"/>
                                          </p:val>
                                        </p:tav>
                                      </p:tavLst>
                                    </p:anim>
                                    <p:anim calcmode="lin" valueType="num">
                                      <p:cBhvr additive="base">
                                        <p:cTn id="18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53"/>
                                        </p:tgtEl>
                                        <p:attrNameLst>
                                          <p:attrName>style.visibility</p:attrName>
                                        </p:attrNameLst>
                                      </p:cBhvr>
                                      <p:to>
                                        <p:strVal val="visible"/>
                                      </p:to>
                                    </p:set>
                                    <p:anim calcmode="lin" valueType="num">
                                      <p:cBhvr additive="base">
                                        <p:cTn id="191" dur="500" fill="hold"/>
                                        <p:tgtEl>
                                          <p:spTgt spid="53"/>
                                        </p:tgtEl>
                                        <p:attrNameLst>
                                          <p:attrName>ppt_x</p:attrName>
                                        </p:attrNameLst>
                                      </p:cBhvr>
                                      <p:tavLst>
                                        <p:tav tm="0">
                                          <p:val>
                                            <p:strVal val="#ppt_x"/>
                                          </p:val>
                                        </p:tav>
                                        <p:tav tm="100000">
                                          <p:val>
                                            <p:strVal val="#ppt_x"/>
                                          </p:val>
                                        </p:tav>
                                      </p:tavLst>
                                    </p:anim>
                                    <p:anim calcmode="lin" valueType="num">
                                      <p:cBhvr additive="base">
                                        <p:cTn id="19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additive="base">
                                        <p:cTn id="197" dur="500" fill="hold"/>
                                        <p:tgtEl>
                                          <p:spTgt spid="54"/>
                                        </p:tgtEl>
                                        <p:attrNameLst>
                                          <p:attrName>ppt_x</p:attrName>
                                        </p:attrNameLst>
                                      </p:cBhvr>
                                      <p:tavLst>
                                        <p:tav tm="0">
                                          <p:val>
                                            <p:strVal val="#ppt_x"/>
                                          </p:val>
                                        </p:tav>
                                        <p:tav tm="100000">
                                          <p:val>
                                            <p:strVal val="#ppt_x"/>
                                          </p:val>
                                        </p:tav>
                                      </p:tavLst>
                                    </p:anim>
                                    <p:anim calcmode="lin" valueType="num">
                                      <p:cBhvr additive="base">
                                        <p:cTn id="19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3" grpId="0" animBg="1"/>
      <p:bldP spid="9" grpId="0"/>
      <p:bldP spid="11" grpId="0"/>
      <p:bldP spid="3" grpId="0" animBg="1"/>
      <p:bldP spid="12" grpId="0" animBg="1"/>
      <p:bldP spid="13" grpId="0" animBg="1"/>
      <p:bldP spid="14" grpId="0" animBg="1"/>
      <p:bldP spid="15" grpId="0"/>
      <p:bldP spid="17" grpId="0" animBg="1"/>
      <p:bldP spid="18" grpId="0" animBg="1"/>
      <p:bldP spid="19" grpId="0" animBg="1"/>
      <p:bldP spid="20" grpId="0" animBg="1"/>
      <p:bldP spid="21" grpId="0"/>
      <p:bldP spid="22" grpId="0" animBg="1"/>
      <p:bldP spid="24"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21BA8F76-F5C3-49EB-91D0-1FA661E9492B}"/>
              </a:ext>
            </a:extLst>
          </p:cNvPr>
          <p:cNvSpPr/>
          <p:nvPr/>
        </p:nvSpPr>
        <p:spPr>
          <a:xfrm>
            <a:off x="125412" y="3375016"/>
            <a:ext cx="2106639" cy="33303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9" name="Rectangle 48">
            <a:extLst>
              <a:ext uri="{FF2B5EF4-FFF2-40B4-BE49-F238E27FC236}">
                <a16:creationId xmlns:a16="http://schemas.microsoft.com/office/drawing/2014/main" id="{C51677B7-71E4-47C3-BCE8-23360B744B62}"/>
              </a:ext>
            </a:extLst>
          </p:cNvPr>
          <p:cNvSpPr/>
          <p:nvPr/>
        </p:nvSpPr>
        <p:spPr>
          <a:xfrm>
            <a:off x="125412" y="2480950"/>
            <a:ext cx="315287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4" name="Rectangle 53">
            <a:extLst>
              <a:ext uri="{FF2B5EF4-FFF2-40B4-BE49-F238E27FC236}">
                <a16:creationId xmlns:a16="http://schemas.microsoft.com/office/drawing/2014/main" id="{285328D1-0E07-434E-B9B5-C5D77B34C936}"/>
              </a:ext>
            </a:extLst>
          </p:cNvPr>
          <p:cNvSpPr/>
          <p:nvPr/>
        </p:nvSpPr>
        <p:spPr>
          <a:xfrm>
            <a:off x="3275856" y="1754550"/>
            <a:ext cx="12961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454567"/>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L’énergie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d’ionisation</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a:off x="72445" y="1262860"/>
            <a:ext cx="8892041" cy="91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800" dirty="0">
                <a:solidFill>
                  <a:srgbClr val="000000"/>
                </a:solidFill>
                <a:latin typeface="Times New Roman" panose="02020603050405020304" pitchFamily="18" charset="0"/>
                <a:ea typeface="Calibri" panose="020F0502020204030204" pitchFamily="34" charset="0"/>
              </a:rPr>
              <a:t>Lorsqu’un atome perd un électron, l’ion qui reste a une charge positive – Li + énergie → Li</a:t>
            </a:r>
            <a:r>
              <a:rPr lang="fr-CA" sz="2800" baseline="30000" dirty="0">
                <a:solidFill>
                  <a:srgbClr val="000000"/>
                </a:solidFill>
                <a:latin typeface="Times New Roman" panose="02020603050405020304" pitchFamily="18" charset="0"/>
                <a:ea typeface="Calibri" panose="020F0502020204030204" pitchFamily="34" charset="0"/>
              </a:rPr>
              <a:t>+</a:t>
            </a:r>
            <a:r>
              <a:rPr lang="fr-CA" sz="2800" dirty="0">
                <a:solidFill>
                  <a:srgbClr val="000000"/>
                </a:solidFill>
                <a:latin typeface="Times New Roman" panose="02020603050405020304" pitchFamily="18" charset="0"/>
                <a:ea typeface="Calibri" panose="020F0502020204030204" pitchFamily="34" charset="0"/>
              </a:rPr>
              <a:t> + e</a:t>
            </a:r>
            <a:r>
              <a:rPr lang="fr-CA" sz="2800" baseline="30000" dirty="0">
                <a:solidFill>
                  <a:srgbClr val="000000"/>
                </a:solidFill>
                <a:latin typeface="Times New Roman" panose="02020603050405020304" pitchFamily="18" charset="0"/>
                <a:ea typeface="Calibri" panose="020F0502020204030204" pitchFamily="34" charset="0"/>
              </a:rPr>
              <a:t>-</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53" name="Content Placeholder 2">
            <a:extLst>
              <a:ext uri="{FF2B5EF4-FFF2-40B4-BE49-F238E27FC236}">
                <a16:creationId xmlns:a16="http://schemas.microsoft.com/office/drawing/2014/main" id="{DB67BD4F-A9B1-4A31-98FF-76E284FE2C4F}"/>
              </a:ext>
            </a:extLst>
          </p:cNvPr>
          <p:cNvSpPr txBox="1">
            <a:spLocks/>
          </p:cNvSpPr>
          <p:nvPr/>
        </p:nvSpPr>
        <p:spPr bwMode="auto">
          <a:xfrm>
            <a:off x="74875" y="2408943"/>
            <a:ext cx="9018021" cy="97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L’énergie d’ionisation est l’énergie requise pour arracher un électron de la couche de périphérique d’un atome (ou d’un ion).</a:t>
            </a:r>
          </a:p>
        </p:txBody>
      </p:sp>
      <p:cxnSp>
        <p:nvCxnSpPr>
          <p:cNvPr id="55" name="Connector: Curved 54">
            <a:extLst>
              <a:ext uri="{FF2B5EF4-FFF2-40B4-BE49-F238E27FC236}">
                <a16:creationId xmlns:a16="http://schemas.microsoft.com/office/drawing/2014/main" id="{DBA828B7-39B2-4839-BA00-FBE5E6E24A4A}"/>
              </a:ext>
            </a:extLst>
          </p:cNvPr>
          <p:cNvCxnSpPr>
            <a:cxnSpLocks/>
            <a:stCxn id="54" idx="2"/>
            <a:endCxn id="49" idx="0"/>
          </p:cNvCxnSpPr>
          <p:nvPr/>
        </p:nvCxnSpPr>
        <p:spPr>
          <a:xfrm rot="5400000">
            <a:off x="2676973" y="1233994"/>
            <a:ext cx="271833" cy="2222079"/>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EFF27B75-AB6A-473A-B530-5E306424D124}"/>
              </a:ext>
            </a:extLst>
          </p:cNvPr>
          <p:cNvSpPr/>
          <p:nvPr/>
        </p:nvSpPr>
        <p:spPr>
          <a:xfrm>
            <a:off x="8326271" y="1641026"/>
            <a:ext cx="504056" cy="50405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ontent Placeholder 2">
            <a:extLst>
              <a:ext uri="{FF2B5EF4-FFF2-40B4-BE49-F238E27FC236}">
                <a16:creationId xmlns:a16="http://schemas.microsoft.com/office/drawing/2014/main" id="{9BEC3507-1C39-4DA7-8CA6-27DDF29F8BB4}"/>
              </a:ext>
            </a:extLst>
          </p:cNvPr>
          <p:cNvSpPr txBox="1">
            <a:spLocks/>
          </p:cNvSpPr>
          <p:nvPr/>
        </p:nvSpPr>
        <p:spPr bwMode="auto">
          <a:xfrm>
            <a:off x="8282039" y="167703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Li</a:t>
            </a:r>
          </a:p>
        </p:txBody>
      </p:sp>
      <p:sp>
        <p:nvSpPr>
          <p:cNvPr id="81" name="Oval 80">
            <a:extLst>
              <a:ext uri="{FF2B5EF4-FFF2-40B4-BE49-F238E27FC236}">
                <a16:creationId xmlns:a16="http://schemas.microsoft.com/office/drawing/2014/main" id="{CEA68BBE-95AB-49B0-B795-C4D3D22CD257}"/>
              </a:ext>
            </a:extLst>
          </p:cNvPr>
          <p:cNvSpPr/>
          <p:nvPr/>
        </p:nvSpPr>
        <p:spPr>
          <a:xfrm>
            <a:off x="8497844" y="16050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C696910-D471-4B57-9B4D-2F14990BBE8B}"/>
              </a:ext>
            </a:extLst>
          </p:cNvPr>
          <p:cNvSpPr/>
          <p:nvPr/>
        </p:nvSpPr>
        <p:spPr>
          <a:xfrm>
            <a:off x="8590182" y="16050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C86E82B-61D5-46EA-AFC5-3A894E7397C4}"/>
              </a:ext>
            </a:extLst>
          </p:cNvPr>
          <p:cNvSpPr/>
          <p:nvPr/>
        </p:nvSpPr>
        <p:spPr>
          <a:xfrm>
            <a:off x="8126532" y="1441287"/>
            <a:ext cx="903535" cy="90353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7D4627B-80E7-4CE6-A7A9-25F679E599F9}"/>
              </a:ext>
            </a:extLst>
          </p:cNvPr>
          <p:cNvSpPr/>
          <p:nvPr/>
        </p:nvSpPr>
        <p:spPr>
          <a:xfrm>
            <a:off x="8497844" y="141186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ontent Placeholder 2">
            <a:extLst>
              <a:ext uri="{FF2B5EF4-FFF2-40B4-BE49-F238E27FC236}">
                <a16:creationId xmlns:a16="http://schemas.microsoft.com/office/drawing/2014/main" id="{7DBA2036-28C5-472B-B495-403985167543}"/>
              </a:ext>
            </a:extLst>
          </p:cNvPr>
          <p:cNvSpPr txBox="1">
            <a:spLocks/>
          </p:cNvSpPr>
          <p:nvPr/>
        </p:nvSpPr>
        <p:spPr bwMode="auto">
          <a:xfrm>
            <a:off x="74875" y="3267004"/>
            <a:ext cx="2264877" cy="354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L’énergie d’ionisation augment vers la droite d’une période et elle diminue vers le bas d’une groupe</a:t>
            </a:r>
          </a:p>
        </p:txBody>
      </p:sp>
      <p:pic>
        <p:nvPicPr>
          <p:cNvPr id="10" name="Picture 9">
            <a:extLst>
              <a:ext uri="{FF2B5EF4-FFF2-40B4-BE49-F238E27FC236}">
                <a16:creationId xmlns:a16="http://schemas.microsoft.com/office/drawing/2014/main" id="{C1B5E9B2-727C-4DA7-A099-2AAADB2AFFE0}"/>
              </a:ext>
            </a:extLst>
          </p:cNvPr>
          <p:cNvPicPr>
            <a:picLocks noChangeAspect="1"/>
          </p:cNvPicPr>
          <p:nvPr/>
        </p:nvPicPr>
        <p:blipFill rotWithShape="1">
          <a:blip r:embed="rId2"/>
          <a:srcRect l="788" t="4889" r="456" b="292"/>
          <a:stretch/>
        </p:blipFill>
        <p:spPr>
          <a:xfrm>
            <a:off x="2297150" y="3630389"/>
            <a:ext cx="6798016" cy="2819602"/>
          </a:xfrm>
          <a:prstGeom prst="rect">
            <a:avLst/>
          </a:prstGeom>
          <a:ln>
            <a:solidFill>
              <a:srgbClr val="003300"/>
            </a:solidFill>
          </a:ln>
        </p:spPr>
      </p:pic>
    </p:spTree>
    <p:extLst>
      <p:ext uri="{BB962C8B-B14F-4D97-AF65-F5344CB8AC3E}">
        <p14:creationId xmlns:p14="http://schemas.microsoft.com/office/powerpoint/2010/main" val="18201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ppt_x"/>
                                          </p:val>
                                        </p:tav>
                                        <p:tav tm="100000">
                                          <p:val>
                                            <p:strVal val="#ppt_x"/>
                                          </p:val>
                                        </p:tav>
                                      </p:tavLst>
                                    </p:anim>
                                    <p:anim calcmode="lin" valueType="num">
                                      <p:cBhvr additive="base">
                                        <p:cTn id="2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path" presetSubtype="0" decel="50000" fill="hold" grpId="1" nodeType="clickEffect">
                                  <p:stCondLst>
                                    <p:cond delay="0"/>
                                  </p:stCondLst>
                                  <p:childTnLst>
                                    <p:animMotion origin="layout" path="M 2.77778E-7 -1.11111E-6 L 2.77778E-7 -0.32616 " pathEditMode="relative" rAng="0" ptsTypes="AA">
                                      <p:cBhvr>
                                        <p:cTn id="32" dur="1000" fill="hold"/>
                                        <p:tgtEl>
                                          <p:spTgt spid="84"/>
                                        </p:tgtEl>
                                        <p:attrNameLst>
                                          <p:attrName>ppt_x</p:attrName>
                                          <p:attrName>ppt_y</p:attrName>
                                        </p:attrNameLst>
                                      </p:cBhvr>
                                      <p:rCtr x="0" y="-16319"/>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additive="base">
                                        <p:cTn id="57" dur="500" fill="hold"/>
                                        <p:tgtEl>
                                          <p:spTgt spid="94"/>
                                        </p:tgtEl>
                                        <p:attrNameLst>
                                          <p:attrName>ppt_x</p:attrName>
                                        </p:attrNameLst>
                                      </p:cBhvr>
                                      <p:tavLst>
                                        <p:tav tm="0">
                                          <p:val>
                                            <p:strVal val="#ppt_x"/>
                                          </p:val>
                                        </p:tav>
                                        <p:tav tm="100000">
                                          <p:val>
                                            <p:strVal val="#ppt_x"/>
                                          </p:val>
                                        </p:tav>
                                      </p:tavLst>
                                    </p:anim>
                                    <p:anim calcmode="lin" valueType="num">
                                      <p:cBhvr additive="base">
                                        <p:cTn id="58" dur="500" fill="hold"/>
                                        <p:tgtEl>
                                          <p:spTgt spid="9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additive="base">
                                        <p:cTn id="65" dur="500" fill="hold"/>
                                        <p:tgtEl>
                                          <p:spTgt spid="95"/>
                                        </p:tgtEl>
                                        <p:attrNameLst>
                                          <p:attrName>ppt_x</p:attrName>
                                        </p:attrNameLst>
                                      </p:cBhvr>
                                      <p:tavLst>
                                        <p:tav tm="0">
                                          <p:val>
                                            <p:strVal val="#ppt_x"/>
                                          </p:val>
                                        </p:tav>
                                        <p:tav tm="100000">
                                          <p:val>
                                            <p:strVal val="#ppt_x"/>
                                          </p:val>
                                        </p:tav>
                                      </p:tavLst>
                                    </p:anim>
                                    <p:anim calcmode="lin" valueType="num">
                                      <p:cBhvr additive="base">
                                        <p:cTn id="6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49" grpId="0" animBg="1"/>
      <p:bldP spid="54" grpId="0" animBg="1"/>
      <p:bldP spid="53" grpId="0"/>
      <p:bldP spid="79" grpId="0" animBg="1"/>
      <p:bldP spid="80" grpId="0"/>
      <p:bldP spid="81" grpId="0" animBg="1"/>
      <p:bldP spid="82" grpId="0" animBg="1"/>
      <p:bldP spid="83" grpId="0" animBg="1"/>
      <p:bldP spid="84" grpId="0" animBg="1"/>
      <p:bldP spid="84" grpId="1" animBg="1"/>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89FC29-6A74-400C-A43B-FC84787E5CA0}"/>
              </a:ext>
            </a:extLst>
          </p:cNvPr>
          <p:cNvSpPr/>
          <p:nvPr/>
        </p:nvSpPr>
        <p:spPr>
          <a:xfrm>
            <a:off x="67390" y="1724934"/>
            <a:ext cx="1615271"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EA8F27E1-5990-43DD-84DA-AD6CB5B9D20D}"/>
              </a:ext>
            </a:extLst>
          </p:cNvPr>
          <p:cNvSpPr/>
          <p:nvPr/>
        </p:nvSpPr>
        <p:spPr>
          <a:xfrm>
            <a:off x="736294" y="868925"/>
            <a:ext cx="389869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30560" y="260648"/>
            <a:ext cx="7882880" cy="53589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680AD708-529F-4368-BA4A-5AC4BAEEAFDC}"/>
              </a:ext>
            </a:extLst>
          </p:cNvPr>
          <p:cNvPicPr>
            <a:picLocks noChangeAspect="1"/>
          </p:cNvPicPr>
          <p:nvPr/>
        </p:nvPicPr>
        <p:blipFill>
          <a:blip r:embed="rId2"/>
          <a:stretch>
            <a:fillRect/>
          </a:stretch>
        </p:blipFill>
        <p:spPr>
          <a:xfrm>
            <a:off x="2255898" y="3690909"/>
            <a:ext cx="6583012" cy="2845855"/>
          </a:xfrm>
          <a:prstGeom prst="rect">
            <a:avLst/>
          </a:prstGeom>
          <a:ln>
            <a:solidFill>
              <a:srgbClr val="003300"/>
            </a:solidFill>
          </a:ln>
        </p:spPr>
      </p:pic>
      <p:sp>
        <p:nvSpPr>
          <p:cNvPr id="3" name="Arrow: Right 2">
            <a:extLst>
              <a:ext uri="{FF2B5EF4-FFF2-40B4-BE49-F238E27FC236}">
                <a16:creationId xmlns:a16="http://schemas.microsoft.com/office/drawing/2014/main" id="{A9BDB2E8-DB1E-42F5-AEDD-571276B35BE1}"/>
              </a:ext>
            </a:extLst>
          </p:cNvPr>
          <p:cNvSpPr/>
          <p:nvPr/>
        </p:nvSpPr>
        <p:spPr>
          <a:xfrm flipH="1">
            <a:off x="2249742" y="2200075"/>
            <a:ext cx="6583011" cy="684076"/>
          </a:xfrm>
          <a:prstGeom prst="right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7EA7D81-BE6C-4E43-94A7-92B24F303343}"/>
              </a:ext>
            </a:extLst>
          </p:cNvPr>
          <p:cNvSpPr txBox="1">
            <a:spLocks/>
          </p:cNvSpPr>
          <p:nvPr/>
        </p:nvSpPr>
        <p:spPr bwMode="auto">
          <a:xfrm>
            <a:off x="4080374" y="2345642"/>
            <a:ext cx="3419872" cy="3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Le rayon atomique augmente</a:t>
            </a:r>
          </a:p>
        </p:txBody>
      </p:sp>
      <p:sp>
        <p:nvSpPr>
          <p:cNvPr id="7" name="Arrow: Right 6">
            <a:extLst>
              <a:ext uri="{FF2B5EF4-FFF2-40B4-BE49-F238E27FC236}">
                <a16:creationId xmlns:a16="http://schemas.microsoft.com/office/drawing/2014/main" id="{11748CB6-CA95-4EDF-A6CE-5C341E56C37F}"/>
              </a:ext>
            </a:extLst>
          </p:cNvPr>
          <p:cNvSpPr/>
          <p:nvPr/>
        </p:nvSpPr>
        <p:spPr>
          <a:xfrm rot="5400000" flipV="1">
            <a:off x="-913809" y="4469737"/>
            <a:ext cx="3984700" cy="684076"/>
          </a:xfrm>
          <a:prstGeom prst="right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8CEDC97-4791-4EB1-BAA1-C523CA15CD8D}"/>
              </a:ext>
            </a:extLst>
          </p:cNvPr>
          <p:cNvSpPr txBox="1">
            <a:spLocks/>
          </p:cNvSpPr>
          <p:nvPr/>
        </p:nvSpPr>
        <p:spPr bwMode="auto">
          <a:xfrm rot="16200000">
            <a:off x="-641394" y="4615304"/>
            <a:ext cx="3419872" cy="3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Le rayon atomique augmente</a:t>
            </a:r>
          </a:p>
        </p:txBody>
      </p:sp>
      <p:sp>
        <p:nvSpPr>
          <p:cNvPr id="9" name="Content Placeholder 2">
            <a:extLst>
              <a:ext uri="{FF2B5EF4-FFF2-40B4-BE49-F238E27FC236}">
                <a16:creationId xmlns:a16="http://schemas.microsoft.com/office/drawing/2014/main" id="{D1A6186D-FBFB-4561-9326-FCB79E6E8F1B}"/>
              </a:ext>
            </a:extLst>
          </p:cNvPr>
          <p:cNvSpPr txBox="1">
            <a:spLocks/>
          </p:cNvSpPr>
          <p:nvPr/>
        </p:nvSpPr>
        <p:spPr bwMode="auto">
          <a:xfrm>
            <a:off x="62989" y="830099"/>
            <a:ext cx="9144000" cy="97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Une couche électronique fermée contient le maximum nombre d’électrons, la même configuration que les gaz noble.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CF090261-969A-4EEE-BE18-17056EE89644}"/>
              </a:ext>
            </a:extLst>
          </p:cNvPr>
          <p:cNvSpPr txBox="1">
            <a:spLocks/>
          </p:cNvSpPr>
          <p:nvPr/>
        </p:nvSpPr>
        <p:spPr bwMode="auto">
          <a:xfrm>
            <a:off x="62989" y="1686108"/>
            <a:ext cx="9018021" cy="45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valence d’un atome est le nombre d’électrons non-apparié.</a:t>
            </a:r>
          </a:p>
        </p:txBody>
      </p:sp>
      <p:sp>
        <p:nvSpPr>
          <p:cNvPr id="13" name="Arrow: Right 12">
            <a:extLst>
              <a:ext uri="{FF2B5EF4-FFF2-40B4-BE49-F238E27FC236}">
                <a16:creationId xmlns:a16="http://schemas.microsoft.com/office/drawing/2014/main" id="{86402BFD-4CE3-4DC7-8F9B-CB412B191669}"/>
              </a:ext>
            </a:extLst>
          </p:cNvPr>
          <p:cNvSpPr/>
          <p:nvPr/>
        </p:nvSpPr>
        <p:spPr>
          <a:xfrm rot="16200000">
            <a:off x="-210373" y="4469737"/>
            <a:ext cx="3984700" cy="684076"/>
          </a:xfrm>
          <a:prstGeom prst="right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0EC0DFFB-4B73-4BE1-93B7-1F1895E3CEAB}"/>
              </a:ext>
            </a:extLst>
          </p:cNvPr>
          <p:cNvSpPr txBox="1">
            <a:spLocks/>
          </p:cNvSpPr>
          <p:nvPr/>
        </p:nvSpPr>
        <p:spPr bwMode="auto">
          <a:xfrm rot="16200000">
            <a:off x="-147084" y="4552014"/>
            <a:ext cx="3858121" cy="3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L’ énergie d’ionisation augmente</a:t>
            </a:r>
          </a:p>
        </p:txBody>
      </p:sp>
      <p:sp>
        <p:nvSpPr>
          <p:cNvPr id="15" name="Arrow: Right 14">
            <a:extLst>
              <a:ext uri="{FF2B5EF4-FFF2-40B4-BE49-F238E27FC236}">
                <a16:creationId xmlns:a16="http://schemas.microsoft.com/office/drawing/2014/main" id="{3AF636A7-D588-4AAD-A925-757712463F26}"/>
              </a:ext>
            </a:extLst>
          </p:cNvPr>
          <p:cNvSpPr/>
          <p:nvPr/>
        </p:nvSpPr>
        <p:spPr>
          <a:xfrm>
            <a:off x="2269101" y="2742302"/>
            <a:ext cx="6583011" cy="684076"/>
          </a:xfrm>
          <a:prstGeom prst="right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285A16F5-BD75-4FE3-BC44-E1ACB1387AA2}"/>
              </a:ext>
            </a:extLst>
          </p:cNvPr>
          <p:cNvSpPr txBox="1">
            <a:spLocks/>
          </p:cNvSpPr>
          <p:nvPr/>
        </p:nvSpPr>
        <p:spPr bwMode="auto">
          <a:xfrm>
            <a:off x="3861249" y="2887869"/>
            <a:ext cx="3858121" cy="3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L’ énergie d’ionisation augmente</a:t>
            </a:r>
          </a:p>
        </p:txBody>
      </p:sp>
    </p:spTree>
    <p:extLst>
      <p:ext uri="{BB962C8B-B14F-4D97-AF65-F5344CB8AC3E}">
        <p14:creationId xmlns:p14="http://schemas.microsoft.com/office/powerpoint/2010/main" val="13763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677F85C7-B2E3-44B6-B1C3-B50CFEBA615D}"/>
              </a:ext>
            </a:extLst>
          </p:cNvPr>
          <p:cNvSpPr/>
          <p:nvPr/>
        </p:nvSpPr>
        <p:spPr>
          <a:xfrm>
            <a:off x="6522190" y="5758772"/>
            <a:ext cx="572441" cy="572441"/>
          </a:xfrm>
          <a:prstGeom prst="ellipse">
            <a:avLst/>
          </a:prstGeom>
          <a:solidFill>
            <a:srgbClr val="C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5A815DB-D864-47EB-88D5-0AAB314D146C}"/>
              </a:ext>
            </a:extLst>
          </p:cNvPr>
          <p:cNvSpPr/>
          <p:nvPr/>
        </p:nvSpPr>
        <p:spPr>
          <a:xfrm>
            <a:off x="89599" y="760621"/>
            <a:ext cx="340228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07504" y="28585"/>
            <a:ext cx="9036496" cy="1040239"/>
          </a:xfrm>
        </p:spPr>
        <p:txBody>
          <a:bodyPr>
            <a:noAutofit/>
          </a:bodyPr>
          <a:lstStyle/>
          <a:p>
            <a:pPr algn="ctr"/>
            <a:r>
              <a:rPr lang="en-CA" sz="4000" dirty="0">
                <a:solidFill>
                  <a:srgbClr val="003300"/>
                </a:solidFill>
                <a:latin typeface="Times New Roman" panose="02020603050405020304" pitchFamily="18" charset="0"/>
                <a:cs typeface="Times New Roman" panose="02020603050405020304" pitchFamily="18" charset="0"/>
              </a:rPr>
              <a:t>La force </a:t>
            </a:r>
            <a:r>
              <a:rPr lang="en-CA" sz="4000" dirty="0" err="1">
                <a:solidFill>
                  <a:srgbClr val="003300"/>
                </a:solidFill>
                <a:latin typeface="Times New Roman" panose="02020603050405020304" pitchFamily="18" charset="0"/>
                <a:cs typeface="Times New Roman" panose="02020603050405020304" pitchFamily="18" charset="0"/>
              </a:rPr>
              <a:t>électrostatique</a:t>
            </a:r>
            <a:endParaRPr lang="en-CA" sz="2500" dirty="0">
              <a:solidFill>
                <a:srgbClr val="0033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89599" y="749184"/>
            <a:ext cx="9144000" cy="923330"/>
          </a:xfrm>
          <a:prstGeom prst="rect">
            <a:avLst/>
          </a:prstGeom>
          <a:noFill/>
        </p:spPr>
        <p:txBody>
          <a:bodyPr wrap="square" rtlCol="0">
            <a:spAutoFit/>
          </a:bodyPr>
          <a:lstStyle/>
          <a:p>
            <a:r>
              <a:rPr lang="en-CA" sz="2700" dirty="0">
                <a:solidFill>
                  <a:srgbClr val="003300"/>
                </a:solidFill>
                <a:latin typeface="Times New Roman" panose="02020603050405020304" pitchFamily="18" charset="0"/>
                <a:cs typeface="Times New Roman" panose="02020603050405020304" pitchFamily="18" charset="0"/>
              </a:rPr>
              <a:t>La force </a:t>
            </a:r>
            <a:r>
              <a:rPr lang="en-CA" sz="2700" dirty="0" err="1">
                <a:solidFill>
                  <a:srgbClr val="003300"/>
                </a:solidFill>
                <a:latin typeface="Times New Roman" panose="02020603050405020304" pitchFamily="18" charset="0"/>
                <a:cs typeface="Times New Roman" panose="02020603050405020304" pitchFamily="18" charset="0"/>
              </a:rPr>
              <a:t>électrostatique</a:t>
            </a:r>
            <a:r>
              <a:rPr lang="en-CA" sz="2700" dirty="0">
                <a:solidFill>
                  <a:srgbClr val="003300"/>
                </a:solidFill>
                <a:latin typeface="Times New Roman" panose="02020603050405020304" pitchFamily="18" charset="0"/>
                <a:cs typeface="Times New Roman" panose="02020603050405020304" pitchFamily="18" charset="0"/>
              </a:rPr>
              <a:t> </a:t>
            </a:r>
            <a:r>
              <a:rPr lang="en-CA" sz="2700" dirty="0" err="1">
                <a:solidFill>
                  <a:srgbClr val="003300"/>
                </a:solidFill>
                <a:latin typeface="Times New Roman" panose="02020603050405020304" pitchFamily="18" charset="0"/>
                <a:cs typeface="Times New Roman" panose="02020603050405020304" pitchFamily="18" charset="0"/>
              </a:rPr>
              <a:t>est</a:t>
            </a:r>
            <a:r>
              <a:rPr lang="en-CA" sz="2700" dirty="0">
                <a:solidFill>
                  <a:srgbClr val="003300"/>
                </a:solidFill>
                <a:latin typeface="Times New Roman" panose="02020603050405020304" pitchFamily="18" charset="0"/>
                <a:cs typeface="Times New Roman" panose="02020603050405020304" pitchFamily="18" charset="0"/>
              </a:rPr>
              <a:t> la force </a:t>
            </a:r>
            <a:r>
              <a:rPr lang="en-CA" sz="2700" dirty="0" err="1">
                <a:solidFill>
                  <a:srgbClr val="003300"/>
                </a:solidFill>
                <a:latin typeface="Times New Roman" panose="02020603050405020304" pitchFamily="18" charset="0"/>
                <a:cs typeface="Times New Roman" panose="02020603050405020304" pitchFamily="18" charset="0"/>
              </a:rPr>
              <a:t>d’attraction</a:t>
            </a:r>
            <a:r>
              <a:rPr lang="en-CA" sz="2700" dirty="0">
                <a:solidFill>
                  <a:srgbClr val="003300"/>
                </a:solidFill>
                <a:latin typeface="Times New Roman" panose="02020603050405020304" pitchFamily="18" charset="0"/>
                <a:cs typeface="Times New Roman" panose="02020603050405020304" pitchFamily="18" charset="0"/>
              </a:rPr>
              <a:t> qui </a:t>
            </a:r>
            <a:r>
              <a:rPr lang="en-CA" sz="2700" dirty="0" err="1">
                <a:solidFill>
                  <a:srgbClr val="003300"/>
                </a:solidFill>
                <a:latin typeface="Times New Roman" panose="02020603050405020304" pitchFamily="18" charset="0"/>
                <a:cs typeface="Times New Roman" panose="02020603050405020304" pitchFamily="18" charset="0"/>
              </a:rPr>
              <a:t>existe</a:t>
            </a:r>
            <a:r>
              <a:rPr lang="en-CA" sz="2700" dirty="0">
                <a:solidFill>
                  <a:srgbClr val="003300"/>
                </a:solidFill>
                <a:latin typeface="Times New Roman" panose="02020603050405020304" pitchFamily="18" charset="0"/>
                <a:cs typeface="Times New Roman" panose="02020603050405020304" pitchFamily="18" charset="0"/>
              </a:rPr>
              <a:t> entre 2 </a:t>
            </a:r>
            <a:r>
              <a:rPr lang="en-CA" sz="2700" dirty="0" err="1">
                <a:solidFill>
                  <a:srgbClr val="003300"/>
                </a:solidFill>
                <a:latin typeface="Times New Roman" panose="02020603050405020304" pitchFamily="18" charset="0"/>
                <a:cs typeface="Times New Roman" panose="02020603050405020304" pitchFamily="18" charset="0"/>
              </a:rPr>
              <a:t>particules</a:t>
            </a:r>
            <a:r>
              <a:rPr lang="en-CA" sz="2700" dirty="0">
                <a:solidFill>
                  <a:srgbClr val="003300"/>
                </a:solidFill>
                <a:latin typeface="Times New Roman" panose="02020603050405020304" pitchFamily="18" charset="0"/>
                <a:cs typeface="Times New Roman" panose="02020603050405020304" pitchFamily="18" charset="0"/>
              </a:rPr>
              <a:t> de charges </a:t>
            </a:r>
            <a:r>
              <a:rPr lang="en-CA" sz="2700" dirty="0" err="1">
                <a:solidFill>
                  <a:srgbClr val="003300"/>
                </a:solidFill>
                <a:latin typeface="Times New Roman" panose="02020603050405020304" pitchFamily="18" charset="0"/>
                <a:cs typeface="Times New Roman" panose="02020603050405020304" pitchFamily="18" charset="0"/>
              </a:rPr>
              <a:t>opposées</a:t>
            </a:r>
            <a:r>
              <a:rPr lang="en-CA" sz="2700" dirty="0">
                <a:solidFill>
                  <a:srgbClr val="0033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id="{B5CB52EF-FEC7-4401-BF06-B63FE74953EA}"/>
              </a:ext>
            </a:extLst>
          </p:cNvPr>
          <p:cNvSpPr>
            <a:spLocks noChangeArrowheads="1"/>
          </p:cNvSpPr>
          <p:nvPr/>
        </p:nvSpPr>
        <p:spPr bwMode="auto">
          <a:xfrm>
            <a:off x="9233599" y="23200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Box 62">
            <a:extLst>
              <a:ext uri="{FF2B5EF4-FFF2-40B4-BE49-F238E27FC236}">
                <a16:creationId xmlns:a16="http://schemas.microsoft.com/office/drawing/2014/main" id="{A5D0DC1D-BA3C-4EE1-A07E-B67048D4213D}"/>
              </a:ext>
            </a:extLst>
          </p:cNvPr>
          <p:cNvSpPr txBox="1"/>
          <p:nvPr/>
        </p:nvSpPr>
        <p:spPr>
          <a:xfrm>
            <a:off x="113518" y="1646587"/>
            <a:ext cx="9030482" cy="923330"/>
          </a:xfrm>
          <a:prstGeom prst="rect">
            <a:avLst/>
          </a:prstGeom>
          <a:noFill/>
        </p:spPr>
        <p:txBody>
          <a:bodyPr wrap="square" rtlCol="0">
            <a:spAutoFit/>
          </a:bodyPr>
          <a:lstStyle/>
          <a:p>
            <a:r>
              <a:rPr lang="en-CA" sz="2700" dirty="0">
                <a:solidFill>
                  <a:srgbClr val="003300"/>
                </a:solidFill>
                <a:latin typeface="Times New Roman" panose="02020603050405020304" pitchFamily="18" charset="0"/>
                <a:cs typeface="Times New Roman" panose="02020603050405020304" pitchFamily="18" charset="0"/>
              </a:rPr>
              <a:t>La formation des liaisons </a:t>
            </a:r>
            <a:r>
              <a:rPr lang="en-CA" sz="2700" dirty="0" err="1">
                <a:solidFill>
                  <a:srgbClr val="003300"/>
                </a:solidFill>
                <a:latin typeface="Times New Roman" panose="02020603050405020304" pitchFamily="18" charset="0"/>
                <a:cs typeface="Times New Roman" panose="02020603050405020304" pitchFamily="18" charset="0"/>
              </a:rPr>
              <a:t>chimiques</a:t>
            </a:r>
            <a:r>
              <a:rPr lang="en-CA" sz="2700" dirty="0">
                <a:solidFill>
                  <a:srgbClr val="003300"/>
                </a:solidFill>
                <a:latin typeface="Times New Roman" panose="02020603050405020304" pitchFamily="18" charset="0"/>
                <a:cs typeface="Times New Roman" panose="02020603050405020304" pitchFamily="18" charset="0"/>
              </a:rPr>
              <a:t> </a:t>
            </a:r>
            <a:r>
              <a:rPr lang="en-CA" sz="2700" dirty="0" err="1">
                <a:solidFill>
                  <a:srgbClr val="003300"/>
                </a:solidFill>
                <a:latin typeface="Times New Roman" panose="02020603050405020304" pitchFamily="18" charset="0"/>
                <a:cs typeface="Times New Roman" panose="02020603050405020304" pitchFamily="18" charset="0"/>
              </a:rPr>
              <a:t>est</a:t>
            </a:r>
            <a:r>
              <a:rPr lang="en-CA" sz="2700" dirty="0">
                <a:solidFill>
                  <a:srgbClr val="003300"/>
                </a:solidFill>
                <a:latin typeface="Times New Roman" panose="02020603050405020304" pitchFamily="18" charset="0"/>
                <a:cs typeface="Times New Roman" panose="02020603050405020304" pitchFamily="18" charset="0"/>
              </a:rPr>
              <a:t> </a:t>
            </a:r>
            <a:r>
              <a:rPr lang="en-CA" sz="2700" dirty="0" err="1">
                <a:solidFill>
                  <a:srgbClr val="003300"/>
                </a:solidFill>
                <a:latin typeface="Times New Roman" panose="02020603050405020304" pitchFamily="18" charset="0"/>
                <a:cs typeface="Times New Roman" panose="02020603050405020304" pitchFamily="18" charset="0"/>
              </a:rPr>
              <a:t>basée</a:t>
            </a:r>
            <a:r>
              <a:rPr lang="en-CA" sz="2700" dirty="0">
                <a:solidFill>
                  <a:srgbClr val="003300"/>
                </a:solidFill>
                <a:latin typeface="Times New Roman" panose="02020603050405020304" pitchFamily="18" charset="0"/>
                <a:cs typeface="Times New Roman" panose="02020603050405020304" pitchFamily="18" charset="0"/>
              </a:rPr>
              <a:t> sur les </a:t>
            </a:r>
            <a:r>
              <a:rPr lang="en-CA" sz="2700" dirty="0" err="1">
                <a:solidFill>
                  <a:srgbClr val="003300"/>
                </a:solidFill>
                <a:latin typeface="Times New Roman" panose="02020603050405020304" pitchFamily="18" charset="0"/>
                <a:cs typeface="Times New Roman" panose="02020603050405020304" pitchFamily="18" charset="0"/>
              </a:rPr>
              <a:t>principes</a:t>
            </a:r>
            <a:r>
              <a:rPr lang="en-CA" sz="2700" dirty="0">
                <a:solidFill>
                  <a:srgbClr val="003300"/>
                </a:solidFill>
                <a:latin typeface="Times New Roman" panose="02020603050405020304" pitchFamily="18" charset="0"/>
                <a:cs typeface="Times New Roman" panose="02020603050405020304" pitchFamily="18" charset="0"/>
              </a:rPr>
              <a:t> </a:t>
            </a:r>
            <a:r>
              <a:rPr lang="en-CA" sz="2700" dirty="0" err="1">
                <a:solidFill>
                  <a:srgbClr val="003300"/>
                </a:solidFill>
                <a:latin typeface="Times New Roman" panose="02020603050405020304" pitchFamily="18" charset="0"/>
                <a:cs typeface="Times New Roman" panose="02020603050405020304" pitchFamily="18" charset="0"/>
              </a:rPr>
              <a:t>suivants</a:t>
            </a:r>
            <a:r>
              <a:rPr lang="en-CA" sz="2700" dirty="0">
                <a:solidFill>
                  <a:srgbClr val="003300"/>
                </a:solidFill>
                <a:latin typeface="Times New Roman" panose="02020603050405020304" pitchFamily="18" charset="0"/>
                <a:cs typeface="Times New Roman" panose="02020603050405020304" pitchFamily="18" charset="0"/>
              </a:rPr>
              <a:t> de la force </a:t>
            </a:r>
            <a:r>
              <a:rPr lang="en-CA" sz="2700" dirty="0" err="1">
                <a:solidFill>
                  <a:srgbClr val="003300"/>
                </a:solidFill>
                <a:latin typeface="Times New Roman" panose="02020603050405020304" pitchFamily="18" charset="0"/>
                <a:cs typeface="Times New Roman" panose="02020603050405020304" pitchFamily="18" charset="0"/>
              </a:rPr>
              <a:t>électrostatique</a:t>
            </a:r>
            <a:r>
              <a:rPr lang="en-CA" sz="2700" dirty="0">
                <a:solidFill>
                  <a:srgbClr val="003300"/>
                </a:solidFill>
                <a:latin typeface="Times New Roman" panose="02020603050405020304" pitchFamily="18" charset="0"/>
                <a:cs typeface="Times New Roman" panose="02020603050405020304" pitchFamily="18" charset="0"/>
              </a:rPr>
              <a:t>,</a:t>
            </a:r>
          </a:p>
        </p:txBody>
      </p:sp>
      <p:sp>
        <p:nvSpPr>
          <p:cNvPr id="33" name="Oval 32">
            <a:extLst>
              <a:ext uri="{FF2B5EF4-FFF2-40B4-BE49-F238E27FC236}">
                <a16:creationId xmlns:a16="http://schemas.microsoft.com/office/drawing/2014/main" id="{706EBA38-D591-4FDC-8576-8F92D4F03FB7}"/>
              </a:ext>
            </a:extLst>
          </p:cNvPr>
          <p:cNvSpPr/>
          <p:nvPr/>
        </p:nvSpPr>
        <p:spPr>
          <a:xfrm>
            <a:off x="6005413" y="2598182"/>
            <a:ext cx="344520" cy="344520"/>
          </a:xfrm>
          <a:prstGeom prst="ellipse">
            <a:avLst/>
          </a:prstGeom>
          <a:solidFill>
            <a:srgbClr val="C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8293548-DC7E-4C37-A9A1-DB1E0DD154EE}"/>
              </a:ext>
            </a:extLst>
          </p:cNvPr>
          <p:cNvSpPr/>
          <p:nvPr/>
        </p:nvSpPr>
        <p:spPr>
          <a:xfrm>
            <a:off x="7668344" y="2598182"/>
            <a:ext cx="344520" cy="344520"/>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Minus Sign 40">
            <a:extLst>
              <a:ext uri="{FF2B5EF4-FFF2-40B4-BE49-F238E27FC236}">
                <a16:creationId xmlns:a16="http://schemas.microsoft.com/office/drawing/2014/main" id="{D44A5A02-10BE-40FD-BE46-F9CED313254C}"/>
              </a:ext>
            </a:extLst>
          </p:cNvPr>
          <p:cNvSpPr/>
          <p:nvPr/>
        </p:nvSpPr>
        <p:spPr>
          <a:xfrm>
            <a:off x="7768596" y="2698434"/>
            <a:ext cx="144016" cy="144016"/>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DC0E9259-7638-455F-8CC1-E0132E63D763}"/>
              </a:ext>
            </a:extLst>
          </p:cNvPr>
          <p:cNvSpPr/>
          <p:nvPr/>
        </p:nvSpPr>
        <p:spPr>
          <a:xfrm>
            <a:off x="6105665" y="2698434"/>
            <a:ext cx="144016" cy="144016"/>
          </a:xfrm>
          <a:prstGeom prst="mathPl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9B9DBB4-285E-4EE5-85ED-D0AFEACF2A7E}"/>
              </a:ext>
            </a:extLst>
          </p:cNvPr>
          <p:cNvSpPr txBox="1"/>
          <p:nvPr/>
        </p:nvSpPr>
        <p:spPr>
          <a:xfrm>
            <a:off x="146357" y="2563635"/>
            <a:ext cx="6203573" cy="507831"/>
          </a:xfrm>
          <a:prstGeom prst="rect">
            <a:avLst/>
          </a:prstGeom>
          <a:noFill/>
        </p:spPr>
        <p:txBody>
          <a:bodyPr wrap="square" rtlCol="0">
            <a:spAutoFit/>
          </a:bodyPr>
          <a:lstStyle/>
          <a:p>
            <a:pPr marL="457200" indent="-457200">
              <a:buFont typeface="Arial" panose="020B0604020202020204" pitchFamily="34" charset="0"/>
              <a:buChar char="•"/>
            </a:pPr>
            <a:r>
              <a:rPr lang="en-CA" sz="2700" dirty="0">
                <a:solidFill>
                  <a:srgbClr val="003300"/>
                </a:solidFill>
                <a:latin typeface="Times New Roman" panose="02020603050405020304" pitchFamily="18" charset="0"/>
                <a:cs typeface="Times New Roman" panose="02020603050405020304" pitchFamily="18" charset="0"/>
              </a:rPr>
              <a:t>Les forces opposes </a:t>
            </a:r>
            <a:r>
              <a:rPr lang="en-CA" sz="2700" dirty="0" err="1">
                <a:solidFill>
                  <a:srgbClr val="003300"/>
                </a:solidFill>
                <a:latin typeface="Times New Roman" panose="02020603050405020304" pitchFamily="18" charset="0"/>
                <a:cs typeface="Times New Roman" panose="02020603050405020304" pitchFamily="18" charset="0"/>
              </a:rPr>
              <a:t>s’attirent</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6A44965B-4EBA-453B-AD37-66527BBC5C6A}"/>
              </a:ext>
            </a:extLst>
          </p:cNvPr>
          <p:cNvSpPr txBox="1"/>
          <p:nvPr/>
        </p:nvSpPr>
        <p:spPr>
          <a:xfrm>
            <a:off x="146357" y="3251301"/>
            <a:ext cx="6203573" cy="507831"/>
          </a:xfrm>
          <a:prstGeom prst="rect">
            <a:avLst/>
          </a:prstGeom>
          <a:noFill/>
        </p:spPr>
        <p:txBody>
          <a:bodyPr wrap="square" rtlCol="0">
            <a:spAutoFit/>
          </a:bodyPr>
          <a:lstStyle/>
          <a:p>
            <a:pPr marL="457200" indent="-457200">
              <a:buFont typeface="Arial" panose="020B0604020202020204" pitchFamily="34" charset="0"/>
              <a:buChar char="•"/>
            </a:pPr>
            <a:r>
              <a:rPr lang="en-CA" sz="2700" dirty="0">
                <a:solidFill>
                  <a:srgbClr val="003300"/>
                </a:solidFill>
                <a:latin typeface="Times New Roman" panose="02020603050405020304" pitchFamily="18" charset="0"/>
                <a:cs typeface="Times New Roman" panose="02020603050405020304" pitchFamily="18" charset="0"/>
              </a:rPr>
              <a:t>Les forces </a:t>
            </a:r>
            <a:r>
              <a:rPr lang="en-CA" sz="2700" dirty="0" err="1">
                <a:solidFill>
                  <a:srgbClr val="003300"/>
                </a:solidFill>
                <a:latin typeface="Times New Roman" panose="02020603050405020304" pitchFamily="18" charset="0"/>
                <a:cs typeface="Times New Roman" panose="02020603050405020304" pitchFamily="18" charset="0"/>
              </a:rPr>
              <a:t>identiques</a:t>
            </a:r>
            <a:r>
              <a:rPr lang="en-CA" sz="2700" dirty="0">
                <a:solidFill>
                  <a:srgbClr val="003300"/>
                </a:solidFill>
                <a:latin typeface="Times New Roman" panose="02020603050405020304" pitchFamily="18" charset="0"/>
                <a:cs typeface="Times New Roman" panose="02020603050405020304" pitchFamily="18" charset="0"/>
              </a:rPr>
              <a:t> se </a:t>
            </a:r>
            <a:r>
              <a:rPr lang="en-CA" sz="2700" dirty="0" err="1">
                <a:solidFill>
                  <a:srgbClr val="003300"/>
                </a:solidFill>
                <a:latin typeface="Times New Roman" panose="02020603050405020304" pitchFamily="18" charset="0"/>
                <a:cs typeface="Times New Roman" panose="02020603050405020304" pitchFamily="18" charset="0"/>
              </a:rPr>
              <a:t>repoussent</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55" name="Arrow: Right 54">
            <a:extLst>
              <a:ext uri="{FF2B5EF4-FFF2-40B4-BE49-F238E27FC236}">
                <a16:creationId xmlns:a16="http://schemas.microsoft.com/office/drawing/2014/main" id="{C62BA29F-5EB2-423B-AD7F-7A252E9556B8}"/>
              </a:ext>
            </a:extLst>
          </p:cNvPr>
          <p:cNvSpPr/>
          <p:nvPr/>
        </p:nvSpPr>
        <p:spPr>
          <a:xfrm>
            <a:off x="6537529" y="2698434"/>
            <a:ext cx="34452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A2F9FBE-11F3-436C-9E43-917F8DF21F9F}"/>
              </a:ext>
            </a:extLst>
          </p:cNvPr>
          <p:cNvSpPr txBox="1"/>
          <p:nvPr/>
        </p:nvSpPr>
        <p:spPr>
          <a:xfrm>
            <a:off x="146357" y="5457630"/>
            <a:ext cx="6191615" cy="1338828"/>
          </a:xfrm>
          <a:prstGeom prst="rect">
            <a:avLst/>
          </a:prstGeom>
          <a:noFill/>
        </p:spPr>
        <p:txBody>
          <a:bodyPr wrap="square" rtlCol="0">
            <a:spAutoFit/>
          </a:bodyPr>
          <a:lstStyle/>
          <a:p>
            <a:pPr marL="457200" indent="-457200">
              <a:buFont typeface="Arial" panose="020B0604020202020204" pitchFamily="34" charset="0"/>
              <a:buChar char="•"/>
            </a:pPr>
            <a:r>
              <a:rPr lang="en-CA" sz="2700" dirty="0">
                <a:solidFill>
                  <a:srgbClr val="003300"/>
                </a:solidFill>
                <a:latin typeface="Times New Roman" panose="02020603050405020304" pitchFamily="18" charset="0"/>
                <a:cs typeface="Times New Roman" panose="02020603050405020304" pitchFamily="18" charset="0"/>
              </a:rPr>
              <a:t>La plus </a:t>
            </a:r>
            <a:r>
              <a:rPr lang="en-CA" sz="2700" dirty="0" err="1">
                <a:solidFill>
                  <a:srgbClr val="003300"/>
                </a:solidFill>
                <a:latin typeface="Times New Roman" panose="02020603050405020304" pitchFamily="18" charset="0"/>
                <a:cs typeface="Times New Roman" panose="02020603050405020304" pitchFamily="18" charset="0"/>
              </a:rPr>
              <a:t>grande</a:t>
            </a:r>
            <a:r>
              <a:rPr lang="en-CA" sz="2700" dirty="0">
                <a:solidFill>
                  <a:srgbClr val="003300"/>
                </a:solidFill>
                <a:latin typeface="Times New Roman" panose="02020603050405020304" pitchFamily="18" charset="0"/>
                <a:cs typeface="Times New Roman" panose="02020603050405020304" pitchFamily="18" charset="0"/>
              </a:rPr>
              <a:t> la charge de 2 </a:t>
            </a:r>
            <a:r>
              <a:rPr lang="en-CA" sz="2700" dirty="0" err="1">
                <a:solidFill>
                  <a:srgbClr val="003300"/>
                </a:solidFill>
                <a:latin typeface="Times New Roman" panose="02020603050405020304" pitchFamily="18" charset="0"/>
                <a:cs typeface="Times New Roman" panose="02020603050405020304" pitchFamily="18" charset="0"/>
              </a:rPr>
              <a:t>particules</a:t>
            </a:r>
            <a:r>
              <a:rPr lang="en-CA" sz="2700" dirty="0">
                <a:solidFill>
                  <a:srgbClr val="003300"/>
                </a:solidFill>
                <a:latin typeface="Times New Roman" panose="02020603050405020304" pitchFamily="18" charset="0"/>
                <a:cs typeface="Times New Roman" panose="02020603050405020304" pitchFamily="18" charset="0"/>
              </a:rPr>
              <a:t>, la plus </a:t>
            </a:r>
            <a:r>
              <a:rPr lang="en-CA" sz="2700" dirty="0" err="1">
                <a:solidFill>
                  <a:srgbClr val="003300"/>
                </a:solidFill>
                <a:latin typeface="Times New Roman" panose="02020603050405020304" pitchFamily="18" charset="0"/>
                <a:cs typeface="Times New Roman" panose="02020603050405020304" pitchFamily="18" charset="0"/>
              </a:rPr>
              <a:t>grande</a:t>
            </a:r>
            <a:r>
              <a:rPr lang="en-CA" sz="2700" dirty="0">
                <a:solidFill>
                  <a:srgbClr val="003300"/>
                </a:solidFill>
                <a:latin typeface="Times New Roman" panose="02020603050405020304" pitchFamily="18" charset="0"/>
                <a:cs typeface="Times New Roman" panose="02020603050405020304" pitchFamily="18" charset="0"/>
              </a:rPr>
              <a:t> la force </a:t>
            </a:r>
            <a:r>
              <a:rPr lang="en-CA" sz="2700" dirty="0" err="1">
                <a:solidFill>
                  <a:srgbClr val="003300"/>
                </a:solidFill>
                <a:latin typeface="Times New Roman" panose="02020603050405020304" pitchFamily="18" charset="0"/>
                <a:cs typeface="Times New Roman" panose="02020603050405020304" pitchFamily="18" charset="0"/>
              </a:rPr>
              <a:t>d’attraction</a:t>
            </a:r>
            <a:r>
              <a:rPr lang="en-CA" sz="2700" dirty="0">
                <a:solidFill>
                  <a:srgbClr val="003300"/>
                </a:solidFill>
                <a:latin typeface="Times New Roman" panose="02020603050405020304" pitchFamily="18" charset="0"/>
                <a:cs typeface="Times New Roman" panose="02020603050405020304" pitchFamily="18" charset="0"/>
              </a:rPr>
              <a:t> </a:t>
            </a:r>
            <a:r>
              <a:rPr lang="en-CA" sz="2700" dirty="0" err="1">
                <a:solidFill>
                  <a:srgbClr val="003300"/>
                </a:solidFill>
                <a:latin typeface="Times New Roman" panose="02020603050405020304" pitchFamily="18" charset="0"/>
                <a:cs typeface="Times New Roman" panose="02020603050405020304" pitchFamily="18" charset="0"/>
              </a:rPr>
              <a:t>ou</a:t>
            </a:r>
            <a:r>
              <a:rPr lang="en-CA" sz="2700" dirty="0">
                <a:solidFill>
                  <a:srgbClr val="003300"/>
                </a:solidFill>
                <a:latin typeface="Times New Roman" panose="02020603050405020304" pitchFamily="18" charset="0"/>
                <a:cs typeface="Times New Roman" panose="02020603050405020304" pitchFamily="18" charset="0"/>
              </a:rPr>
              <a:t> de </a:t>
            </a:r>
            <a:r>
              <a:rPr lang="en-CA" sz="2700" dirty="0" err="1">
                <a:solidFill>
                  <a:srgbClr val="003300"/>
                </a:solidFill>
                <a:latin typeface="Times New Roman" panose="02020603050405020304" pitchFamily="18" charset="0"/>
                <a:cs typeface="Times New Roman" panose="02020603050405020304" pitchFamily="18" charset="0"/>
              </a:rPr>
              <a:t>répulsion</a:t>
            </a:r>
            <a:r>
              <a:rPr lang="en-CA" sz="2700" dirty="0">
                <a:solidFill>
                  <a:srgbClr val="003300"/>
                </a:solidFill>
                <a:latin typeface="Times New Roman" panose="02020603050405020304" pitchFamily="18" charset="0"/>
                <a:cs typeface="Times New Roman" panose="02020603050405020304" pitchFamily="18" charset="0"/>
              </a:rPr>
              <a:t> entre les deux. </a:t>
            </a:r>
          </a:p>
        </p:txBody>
      </p:sp>
      <p:sp>
        <p:nvSpPr>
          <p:cNvPr id="75" name="TextBox 74">
            <a:extLst>
              <a:ext uri="{FF2B5EF4-FFF2-40B4-BE49-F238E27FC236}">
                <a16:creationId xmlns:a16="http://schemas.microsoft.com/office/drawing/2014/main" id="{E8906A45-45A5-4451-B644-F063790956E8}"/>
              </a:ext>
            </a:extLst>
          </p:cNvPr>
          <p:cNvSpPr txBox="1"/>
          <p:nvPr/>
        </p:nvSpPr>
        <p:spPr>
          <a:xfrm>
            <a:off x="146357" y="3938967"/>
            <a:ext cx="6203574" cy="1338828"/>
          </a:xfrm>
          <a:prstGeom prst="rect">
            <a:avLst/>
          </a:prstGeom>
          <a:noFill/>
        </p:spPr>
        <p:txBody>
          <a:bodyPr wrap="square" rtlCol="0">
            <a:spAutoFit/>
          </a:bodyPr>
          <a:lstStyle/>
          <a:p>
            <a:pPr marL="457200" indent="-457200">
              <a:buFont typeface="Arial" panose="020B0604020202020204" pitchFamily="34" charset="0"/>
              <a:buChar char="•"/>
            </a:pPr>
            <a:r>
              <a:rPr lang="en-CA" sz="2700" dirty="0">
                <a:solidFill>
                  <a:srgbClr val="003300"/>
                </a:solidFill>
                <a:latin typeface="Times New Roman" panose="02020603050405020304" pitchFamily="18" charset="0"/>
                <a:cs typeface="Times New Roman" panose="02020603050405020304" pitchFamily="18" charset="0"/>
              </a:rPr>
              <a:t>La plus </a:t>
            </a:r>
            <a:r>
              <a:rPr lang="en-CA" sz="2700" dirty="0" err="1">
                <a:solidFill>
                  <a:srgbClr val="003300"/>
                </a:solidFill>
                <a:latin typeface="Times New Roman" panose="02020603050405020304" pitchFamily="18" charset="0"/>
                <a:cs typeface="Times New Roman" panose="02020603050405020304" pitchFamily="18" charset="0"/>
              </a:rPr>
              <a:t>grande</a:t>
            </a:r>
            <a:r>
              <a:rPr lang="en-CA" sz="2700" dirty="0">
                <a:solidFill>
                  <a:srgbClr val="003300"/>
                </a:solidFill>
                <a:latin typeface="Times New Roman" panose="02020603050405020304" pitchFamily="18" charset="0"/>
                <a:cs typeface="Times New Roman" panose="02020603050405020304" pitchFamily="18" charset="0"/>
              </a:rPr>
              <a:t> la distance entre 2 </a:t>
            </a:r>
            <a:r>
              <a:rPr lang="en-CA" sz="2700" dirty="0" err="1">
                <a:solidFill>
                  <a:srgbClr val="003300"/>
                </a:solidFill>
                <a:latin typeface="Times New Roman" panose="02020603050405020304" pitchFamily="18" charset="0"/>
                <a:cs typeface="Times New Roman" panose="02020603050405020304" pitchFamily="18" charset="0"/>
              </a:rPr>
              <a:t>particules</a:t>
            </a:r>
            <a:r>
              <a:rPr lang="en-CA" sz="2700" dirty="0">
                <a:solidFill>
                  <a:srgbClr val="003300"/>
                </a:solidFill>
                <a:latin typeface="Times New Roman" panose="02020603050405020304" pitchFamily="18" charset="0"/>
                <a:cs typeface="Times New Roman" panose="02020603050405020304" pitchFamily="18" charset="0"/>
              </a:rPr>
              <a:t> charges, le </a:t>
            </a:r>
            <a:r>
              <a:rPr lang="en-CA" sz="2700" dirty="0" err="1">
                <a:solidFill>
                  <a:srgbClr val="003300"/>
                </a:solidFill>
                <a:latin typeface="Times New Roman" panose="02020603050405020304" pitchFamily="18" charset="0"/>
                <a:cs typeface="Times New Roman" panose="02020603050405020304" pitchFamily="18" charset="0"/>
              </a:rPr>
              <a:t>moins</a:t>
            </a:r>
            <a:r>
              <a:rPr lang="en-CA" sz="2700" dirty="0">
                <a:solidFill>
                  <a:srgbClr val="003300"/>
                </a:solidFill>
                <a:latin typeface="Times New Roman" panose="02020603050405020304" pitchFamily="18" charset="0"/>
                <a:cs typeface="Times New Roman" panose="02020603050405020304" pitchFamily="18" charset="0"/>
              </a:rPr>
              <a:t> </a:t>
            </a:r>
            <a:r>
              <a:rPr lang="en-CA" sz="2700" dirty="0" err="1">
                <a:solidFill>
                  <a:srgbClr val="003300"/>
                </a:solidFill>
                <a:latin typeface="Times New Roman" panose="02020603050405020304" pitchFamily="18" charset="0"/>
                <a:cs typeface="Times New Roman" panose="02020603050405020304" pitchFamily="18" charset="0"/>
              </a:rPr>
              <a:t>grande</a:t>
            </a:r>
            <a:r>
              <a:rPr lang="en-CA" sz="2700" dirty="0">
                <a:solidFill>
                  <a:srgbClr val="003300"/>
                </a:solidFill>
                <a:latin typeface="Times New Roman" panose="02020603050405020304" pitchFamily="18" charset="0"/>
                <a:cs typeface="Times New Roman" panose="02020603050405020304" pitchFamily="18" charset="0"/>
              </a:rPr>
              <a:t> la force </a:t>
            </a:r>
            <a:r>
              <a:rPr lang="en-CA" sz="2700" dirty="0" err="1">
                <a:solidFill>
                  <a:srgbClr val="003300"/>
                </a:solidFill>
                <a:latin typeface="Times New Roman" panose="02020603050405020304" pitchFamily="18" charset="0"/>
                <a:cs typeface="Times New Roman" panose="02020603050405020304" pitchFamily="18" charset="0"/>
              </a:rPr>
              <a:t>électrostatique</a:t>
            </a:r>
            <a:r>
              <a:rPr lang="en-CA" sz="2700" dirty="0">
                <a:solidFill>
                  <a:srgbClr val="003300"/>
                </a:solidFill>
                <a:latin typeface="Times New Roman" panose="02020603050405020304" pitchFamily="18" charset="0"/>
                <a:cs typeface="Times New Roman" panose="02020603050405020304" pitchFamily="18" charset="0"/>
              </a:rPr>
              <a:t> entre les </a:t>
            </a:r>
            <a:r>
              <a:rPr lang="en-CA" sz="2700" dirty="0" err="1">
                <a:solidFill>
                  <a:srgbClr val="003300"/>
                </a:solidFill>
                <a:latin typeface="Times New Roman" panose="02020603050405020304" pitchFamily="18" charset="0"/>
                <a:cs typeface="Times New Roman" panose="02020603050405020304" pitchFamily="18" charset="0"/>
              </a:rPr>
              <a:t>particules</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76" name="Arrow: Right 75">
            <a:extLst>
              <a:ext uri="{FF2B5EF4-FFF2-40B4-BE49-F238E27FC236}">
                <a16:creationId xmlns:a16="http://schemas.microsoft.com/office/drawing/2014/main" id="{9DF4CDE0-9942-4E3D-A570-E114C30A2F6D}"/>
              </a:ext>
            </a:extLst>
          </p:cNvPr>
          <p:cNvSpPr/>
          <p:nvPr/>
        </p:nvSpPr>
        <p:spPr>
          <a:xfrm flipH="1">
            <a:off x="7136225" y="2698434"/>
            <a:ext cx="34452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213A2F7-BD17-4E4C-A033-1C1655DBEC86}"/>
              </a:ext>
            </a:extLst>
          </p:cNvPr>
          <p:cNvSpPr/>
          <p:nvPr/>
        </p:nvSpPr>
        <p:spPr>
          <a:xfrm>
            <a:off x="7148105" y="3395361"/>
            <a:ext cx="344520" cy="344520"/>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Minus Sign 78">
            <a:extLst>
              <a:ext uri="{FF2B5EF4-FFF2-40B4-BE49-F238E27FC236}">
                <a16:creationId xmlns:a16="http://schemas.microsoft.com/office/drawing/2014/main" id="{C43B4A63-1A7E-4AF0-A1B8-F35444258E5B}"/>
              </a:ext>
            </a:extLst>
          </p:cNvPr>
          <p:cNvSpPr/>
          <p:nvPr/>
        </p:nvSpPr>
        <p:spPr>
          <a:xfrm>
            <a:off x="7248357" y="3495613"/>
            <a:ext cx="144016" cy="144016"/>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D8A3F956-4776-409B-B4B2-1623D4C6AA4A}"/>
              </a:ext>
            </a:extLst>
          </p:cNvPr>
          <p:cNvSpPr/>
          <p:nvPr/>
        </p:nvSpPr>
        <p:spPr>
          <a:xfrm>
            <a:off x="7633974" y="3495613"/>
            <a:ext cx="34452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a16="http://schemas.microsoft.com/office/drawing/2014/main" id="{075D579B-B4E3-43BF-A7FB-1253C51166E7}"/>
              </a:ext>
            </a:extLst>
          </p:cNvPr>
          <p:cNvSpPr/>
          <p:nvPr/>
        </p:nvSpPr>
        <p:spPr>
          <a:xfrm flipH="1">
            <a:off x="6177670" y="3494174"/>
            <a:ext cx="34452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17AC600-BE86-42E6-82BC-AF301039A09B}"/>
              </a:ext>
            </a:extLst>
          </p:cNvPr>
          <p:cNvSpPr/>
          <p:nvPr/>
        </p:nvSpPr>
        <p:spPr>
          <a:xfrm>
            <a:off x="6277923" y="4492967"/>
            <a:ext cx="344520" cy="344520"/>
          </a:xfrm>
          <a:prstGeom prst="ellipse">
            <a:avLst/>
          </a:prstGeom>
          <a:solidFill>
            <a:srgbClr val="C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0781702-C009-4884-9BD7-4A4A49D38D18}"/>
              </a:ext>
            </a:extLst>
          </p:cNvPr>
          <p:cNvSpPr/>
          <p:nvPr/>
        </p:nvSpPr>
        <p:spPr>
          <a:xfrm>
            <a:off x="8639552" y="4492967"/>
            <a:ext cx="344520" cy="344520"/>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Minus Sign 90">
            <a:extLst>
              <a:ext uri="{FF2B5EF4-FFF2-40B4-BE49-F238E27FC236}">
                <a16:creationId xmlns:a16="http://schemas.microsoft.com/office/drawing/2014/main" id="{4372AA3F-4FA8-430E-9631-CBB8E3D0F54B}"/>
              </a:ext>
            </a:extLst>
          </p:cNvPr>
          <p:cNvSpPr/>
          <p:nvPr/>
        </p:nvSpPr>
        <p:spPr>
          <a:xfrm>
            <a:off x="8739804" y="4593219"/>
            <a:ext cx="144016" cy="144016"/>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Plus Sign 91">
            <a:extLst>
              <a:ext uri="{FF2B5EF4-FFF2-40B4-BE49-F238E27FC236}">
                <a16:creationId xmlns:a16="http://schemas.microsoft.com/office/drawing/2014/main" id="{D123E1D7-452B-46C9-8741-11EA80332057}"/>
              </a:ext>
            </a:extLst>
          </p:cNvPr>
          <p:cNvSpPr/>
          <p:nvPr/>
        </p:nvSpPr>
        <p:spPr>
          <a:xfrm>
            <a:off x="6378175" y="4593219"/>
            <a:ext cx="144016" cy="144016"/>
          </a:xfrm>
          <a:prstGeom prst="mathPl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7B797573-FFA4-4653-B3E0-5444E7508B33}"/>
              </a:ext>
            </a:extLst>
          </p:cNvPr>
          <p:cNvSpPr/>
          <p:nvPr/>
        </p:nvSpPr>
        <p:spPr>
          <a:xfrm>
            <a:off x="6947468" y="4589854"/>
            <a:ext cx="17226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A1BB4F53-80A2-45FE-B688-3695A2691628}"/>
              </a:ext>
            </a:extLst>
          </p:cNvPr>
          <p:cNvSpPr/>
          <p:nvPr/>
        </p:nvSpPr>
        <p:spPr>
          <a:xfrm flipH="1">
            <a:off x="8142448" y="4589854"/>
            <a:ext cx="172079"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9D99F3C-D8F8-41F9-9B82-4DFE2C49E194}"/>
              </a:ext>
            </a:extLst>
          </p:cNvPr>
          <p:cNvSpPr/>
          <p:nvPr/>
        </p:nvSpPr>
        <p:spPr>
          <a:xfrm>
            <a:off x="8532440" y="5758772"/>
            <a:ext cx="572441" cy="572441"/>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Minus Sign 96">
            <a:extLst>
              <a:ext uri="{FF2B5EF4-FFF2-40B4-BE49-F238E27FC236}">
                <a16:creationId xmlns:a16="http://schemas.microsoft.com/office/drawing/2014/main" id="{CA8A9A3D-BBD6-459D-B179-E4B78DD2E458}"/>
              </a:ext>
            </a:extLst>
          </p:cNvPr>
          <p:cNvSpPr/>
          <p:nvPr/>
        </p:nvSpPr>
        <p:spPr>
          <a:xfrm>
            <a:off x="8664366" y="5890698"/>
            <a:ext cx="308589" cy="308589"/>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Plus Sign 97">
            <a:extLst>
              <a:ext uri="{FF2B5EF4-FFF2-40B4-BE49-F238E27FC236}">
                <a16:creationId xmlns:a16="http://schemas.microsoft.com/office/drawing/2014/main" id="{093DD6F7-FD01-47B4-921B-73F5777205D4}"/>
              </a:ext>
            </a:extLst>
          </p:cNvPr>
          <p:cNvSpPr/>
          <p:nvPr/>
        </p:nvSpPr>
        <p:spPr>
          <a:xfrm>
            <a:off x="6636150" y="5872732"/>
            <a:ext cx="344520" cy="344520"/>
          </a:xfrm>
          <a:prstGeom prst="mathPl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Arrow: Right 98">
            <a:extLst>
              <a:ext uri="{FF2B5EF4-FFF2-40B4-BE49-F238E27FC236}">
                <a16:creationId xmlns:a16="http://schemas.microsoft.com/office/drawing/2014/main" id="{FB82D2F8-7046-47D2-B577-DDFEF84D21D3}"/>
              </a:ext>
            </a:extLst>
          </p:cNvPr>
          <p:cNvSpPr/>
          <p:nvPr/>
        </p:nvSpPr>
        <p:spPr>
          <a:xfrm>
            <a:off x="7160471" y="5914192"/>
            <a:ext cx="625808" cy="261600"/>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Arrow: Right 101">
            <a:extLst>
              <a:ext uri="{FF2B5EF4-FFF2-40B4-BE49-F238E27FC236}">
                <a16:creationId xmlns:a16="http://schemas.microsoft.com/office/drawing/2014/main" id="{4938BE61-1B58-4DDB-897F-9391024006CF}"/>
              </a:ext>
            </a:extLst>
          </p:cNvPr>
          <p:cNvSpPr/>
          <p:nvPr/>
        </p:nvSpPr>
        <p:spPr>
          <a:xfrm flipH="1">
            <a:off x="7843988" y="5914192"/>
            <a:ext cx="625808" cy="261600"/>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8DC67A7-1397-4952-BAE5-20EC8062098A}"/>
              </a:ext>
            </a:extLst>
          </p:cNvPr>
          <p:cNvSpPr/>
          <p:nvPr/>
        </p:nvSpPr>
        <p:spPr>
          <a:xfrm>
            <a:off x="6660903" y="3393922"/>
            <a:ext cx="344520" cy="344520"/>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Minus Sign 35">
            <a:extLst>
              <a:ext uri="{FF2B5EF4-FFF2-40B4-BE49-F238E27FC236}">
                <a16:creationId xmlns:a16="http://schemas.microsoft.com/office/drawing/2014/main" id="{532E80C8-74B3-4440-8D4D-C8521CD6AD46}"/>
              </a:ext>
            </a:extLst>
          </p:cNvPr>
          <p:cNvSpPr/>
          <p:nvPr/>
        </p:nvSpPr>
        <p:spPr>
          <a:xfrm>
            <a:off x="6761155" y="3494174"/>
            <a:ext cx="144016" cy="144016"/>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9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right)">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ppt_x"/>
                                          </p:val>
                                        </p:tav>
                                        <p:tav tm="100000">
                                          <p:val>
                                            <p:strVal val="#ppt_x"/>
                                          </p:val>
                                        </p:tav>
                                      </p:tavLst>
                                    </p:anim>
                                    <p:anim calcmode="lin" valueType="num">
                                      <p:cBhvr additive="base">
                                        <p:cTn id="38" dur="500" fill="hold"/>
                                        <p:tgtEl>
                                          <p:spTgt spid="73"/>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right)">
                                      <p:cBhvr>
                                        <p:cTn id="54" dur="500"/>
                                        <p:tgtEl>
                                          <p:spTgt spid="8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left)">
                                      <p:cBhvr>
                                        <p:cTn id="75" dur="500"/>
                                        <p:tgtEl>
                                          <p:spTgt spid="9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94"/>
                                        </p:tgtEl>
                                        <p:attrNameLst>
                                          <p:attrName>style.visibility</p:attrName>
                                        </p:attrNameLst>
                                      </p:cBhvr>
                                      <p:to>
                                        <p:strVal val="visible"/>
                                      </p:to>
                                    </p:set>
                                    <p:animEffect transition="in" filter="wipe(right)">
                                      <p:cBhvr>
                                        <p:cTn id="78" dur="500"/>
                                        <p:tgtEl>
                                          <p:spTgt spid="9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anim calcmode="lin" valueType="num">
                                      <p:cBhvr additive="base">
                                        <p:cTn id="83" dur="500" fill="hold"/>
                                        <p:tgtEl>
                                          <p:spTgt spid="74"/>
                                        </p:tgtEl>
                                        <p:attrNameLst>
                                          <p:attrName>ppt_x</p:attrName>
                                        </p:attrNameLst>
                                      </p:cBhvr>
                                      <p:tavLst>
                                        <p:tav tm="0">
                                          <p:val>
                                            <p:strVal val="#ppt_x"/>
                                          </p:val>
                                        </p:tav>
                                        <p:tav tm="100000">
                                          <p:val>
                                            <p:strVal val="#ppt_x"/>
                                          </p:val>
                                        </p:tav>
                                      </p:tavLst>
                                    </p:anim>
                                    <p:anim calcmode="lin" valueType="num">
                                      <p:cBhvr additive="base">
                                        <p:cTn id="84" dur="500" fill="hold"/>
                                        <p:tgtEl>
                                          <p:spTgt spid="74"/>
                                        </p:tgtEl>
                                        <p:attrNameLst>
                                          <p:attrName>ppt_y</p:attrName>
                                        </p:attrNameLst>
                                      </p:cBhvr>
                                      <p:tavLst>
                                        <p:tav tm="0">
                                          <p:val>
                                            <p:strVal val="1+#ppt_h/2"/>
                                          </p:val>
                                        </p:tav>
                                        <p:tav tm="100000">
                                          <p:val>
                                            <p:strVal val="#ppt_y"/>
                                          </p:val>
                                        </p:tav>
                                      </p:tavLst>
                                    </p:anim>
                                  </p:childTnLst>
                                </p:cTn>
                              </p:par>
                              <p:par>
                                <p:cTn id="85" presetID="1"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left)">
                                      <p:cBhvr>
                                        <p:cTn id="97" dur="500"/>
                                        <p:tgtEl>
                                          <p:spTgt spid="99"/>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animEffect transition="in" filter="wipe(right)">
                                      <p:cBhvr>
                                        <p:cTn id="10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3" grpId="0"/>
      <p:bldP spid="33" grpId="0" animBg="1"/>
      <p:bldP spid="66" grpId="0" animBg="1"/>
      <p:bldP spid="41" grpId="0" animBg="1"/>
      <p:bldP spid="49" grpId="0" animBg="1"/>
      <p:bldP spid="72" grpId="0"/>
      <p:bldP spid="73" grpId="0"/>
      <p:bldP spid="55" grpId="0" animBg="1"/>
      <p:bldP spid="74" grpId="0"/>
      <p:bldP spid="75" grpId="0"/>
      <p:bldP spid="76" grpId="0" animBg="1"/>
      <p:bldP spid="78" grpId="0" animBg="1"/>
      <p:bldP spid="79" grpId="0" animBg="1"/>
      <p:bldP spid="81" grpId="0" animBg="1"/>
      <p:bldP spid="82" grpId="0" animBg="1"/>
      <p:bldP spid="89" grpId="0" animBg="1"/>
      <p:bldP spid="90" grpId="0" animBg="1"/>
      <p:bldP spid="91" grpId="0" animBg="1"/>
      <p:bldP spid="92" grpId="0" animBg="1"/>
      <p:bldP spid="93" grpId="0" animBg="1"/>
      <p:bldP spid="94" grpId="0" animBg="1"/>
      <p:bldP spid="96" grpId="0" animBg="1"/>
      <p:bldP spid="97" grpId="0" animBg="1"/>
      <p:bldP spid="98" grpId="0" animBg="1"/>
      <p:bldP spid="99" grpId="0" animBg="1"/>
      <p:bldP spid="102"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6346" y="545087"/>
            <a:ext cx="8997653" cy="743452"/>
          </a:xfrm>
        </p:spPr>
        <p:txBody>
          <a:bodyPr>
            <a:normAutofit/>
          </a:bodyPr>
          <a:lstStyle/>
          <a:p>
            <a:pPr algn="l" eaLnBrk="1" hangingPunct="1"/>
            <a:r>
              <a:rPr lang="fr-CA" sz="2700" dirty="0">
                <a:solidFill>
                  <a:srgbClr val="000000"/>
                </a:solidFill>
                <a:latin typeface="Times New Roman" panose="02020603050405020304" pitchFamily="18" charset="0"/>
                <a:ea typeface="ＭＳ Ｐゴシック" charset="0"/>
                <a:cs typeface="Times New Roman" panose="02020603050405020304" pitchFamily="18" charset="0"/>
              </a:rPr>
              <a:t>Les rangées s’appellent les </a:t>
            </a:r>
            <a:r>
              <a:rPr lang="fr-CA" sz="2700" u="sng" dirty="0">
                <a:solidFill>
                  <a:srgbClr val="000000"/>
                </a:solidFill>
                <a:uFill>
                  <a:solidFill>
                    <a:srgbClr val="000000"/>
                  </a:solidFill>
                </a:uFill>
                <a:latin typeface="Times New Roman" panose="02020603050405020304" pitchFamily="18" charset="0"/>
                <a:ea typeface="ＭＳ Ｐゴシック" charset="0"/>
                <a:cs typeface="Times New Roman" panose="02020603050405020304" pitchFamily="18" charset="0"/>
              </a:rPr>
              <a:t>périodes</a:t>
            </a:r>
            <a:r>
              <a:rPr lang="fr-CA" sz="2700" dirty="0">
                <a:solidFill>
                  <a:srgbClr val="000000"/>
                </a:solidFill>
                <a:uFill>
                  <a:solidFill>
                    <a:srgbClr val="000000"/>
                  </a:solidFill>
                </a:uFill>
                <a:latin typeface="Times New Roman" panose="02020603050405020304" pitchFamily="18" charset="0"/>
                <a:ea typeface="ＭＳ Ｐゴシック" charset="0"/>
                <a:cs typeface="Times New Roman" panose="02020603050405020304" pitchFamily="18" charset="0"/>
              </a:rPr>
              <a:t>, </a:t>
            </a:r>
            <a:r>
              <a:rPr lang="fr-CA" sz="2700" dirty="0">
                <a:solidFill>
                  <a:srgbClr val="000000"/>
                </a:solidFill>
                <a:uFill>
                  <a:solidFill>
                    <a:srgbClr val="000000"/>
                  </a:solidFill>
                </a:uFill>
                <a:latin typeface="Times New Roman" panose="02020603050405020304" pitchFamily="18" charset="0"/>
                <a:cs typeface="Times New Roman" panose="02020603050405020304" pitchFamily="18" charset="0"/>
              </a:rPr>
              <a:t>et </a:t>
            </a:r>
            <a:r>
              <a:rPr lang="fr-CA" sz="2700" dirty="0">
                <a:solidFill>
                  <a:srgbClr val="000000"/>
                </a:solidFill>
                <a:uFill>
                  <a:solidFill>
                    <a:srgbClr val="000000"/>
                  </a:solidFill>
                </a:uFill>
                <a:latin typeface="Times New Roman" panose="02020603050405020304" pitchFamily="18" charset="0"/>
                <a:ea typeface="ＭＳ Ｐゴシック" charset="0"/>
                <a:cs typeface="Times New Roman" panose="02020603050405020304" pitchFamily="18" charset="0"/>
              </a:rPr>
              <a:t>il y en a 7.</a:t>
            </a:r>
            <a:endParaRPr lang="fr-CA" sz="2700" b="1" i="1" u="sng" dirty="0">
              <a:solidFill>
                <a:srgbClr val="000000"/>
              </a:solidFill>
              <a:effectLst>
                <a:outerShdw blurRad="38100" dist="38100" dir="2700000" algn="tl">
                  <a:srgbClr val="000000"/>
                </a:outerShdw>
              </a:effectLst>
              <a:uFill>
                <a:solidFill>
                  <a:srgbClr val="000000"/>
                </a:solidFill>
              </a:uFill>
              <a:latin typeface="Arial Black" charset="0"/>
              <a:ea typeface="ＭＳ Ｐゴシック" charset="0"/>
            </a:endParaRPr>
          </a:p>
        </p:txBody>
      </p:sp>
      <p:sp>
        <p:nvSpPr>
          <p:cNvPr id="58" name="Rectangle 57"/>
          <p:cNvSpPr/>
          <p:nvPr/>
        </p:nvSpPr>
        <p:spPr>
          <a:xfrm>
            <a:off x="146346" y="5053353"/>
            <a:ext cx="5289750" cy="1754325"/>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46346" y="5027066"/>
            <a:ext cx="5289750" cy="1754326"/>
          </a:xfrm>
          <a:prstGeom prst="rect">
            <a:avLst/>
          </a:prstGeom>
          <a:noFill/>
        </p:spPr>
        <p:txBody>
          <a:bodyPr wrap="square" rtlCol="0">
            <a:spAutoFit/>
          </a:bodyPr>
          <a:lstStyle/>
          <a:p>
            <a:r>
              <a:rPr lang="en-CA" sz="2700" dirty="0">
                <a:solidFill>
                  <a:srgbClr val="000000"/>
                </a:solidFill>
                <a:latin typeface="Times New Roman" panose="02020603050405020304" pitchFamily="18" charset="0"/>
                <a:cs typeface="Times New Roman" panose="02020603050405020304" pitchFamily="18" charset="0"/>
              </a:rPr>
              <a:t>Le </a:t>
            </a:r>
            <a:r>
              <a:rPr lang="en-CA" sz="2700" dirty="0" err="1">
                <a:solidFill>
                  <a:srgbClr val="000000"/>
                </a:solidFill>
                <a:latin typeface="Times New Roman" panose="02020603050405020304" pitchFamily="18" charset="0"/>
                <a:cs typeface="Times New Roman" panose="02020603050405020304" pitchFamily="18" charset="0"/>
              </a:rPr>
              <a:t>numéro</a:t>
            </a:r>
            <a:r>
              <a:rPr lang="en-CA" sz="2700" dirty="0">
                <a:solidFill>
                  <a:srgbClr val="000000"/>
                </a:solidFill>
                <a:latin typeface="Times New Roman" panose="02020603050405020304" pitchFamily="18" charset="0"/>
                <a:cs typeface="Times New Roman" panose="02020603050405020304" pitchFamily="18" charset="0"/>
              </a:rPr>
              <a:t> de la </a:t>
            </a:r>
            <a:r>
              <a:rPr lang="en-CA" sz="2700" dirty="0" err="1">
                <a:solidFill>
                  <a:srgbClr val="000000"/>
                </a:solidFill>
                <a:latin typeface="Times New Roman" panose="02020603050405020304" pitchFamily="18" charset="0"/>
                <a:cs typeface="Times New Roman" panose="02020603050405020304" pitchFamily="18" charset="0"/>
              </a:rPr>
              <a:t>période</a:t>
            </a:r>
            <a:r>
              <a:rPr lang="en-CA" sz="2700" dirty="0">
                <a:solidFill>
                  <a:srgbClr val="000000"/>
                </a:solidFill>
                <a:latin typeface="Times New Roman" panose="02020603050405020304" pitchFamily="18" charset="0"/>
                <a:cs typeface="Times New Roman" panose="02020603050405020304" pitchFamily="18" charset="0"/>
              </a:rPr>
              <a:t> dans </a:t>
            </a:r>
            <a:r>
              <a:rPr lang="en-CA" sz="2700" dirty="0" err="1">
                <a:solidFill>
                  <a:srgbClr val="000000"/>
                </a:solidFill>
                <a:latin typeface="Times New Roman" panose="02020603050405020304" pitchFamily="18" charset="0"/>
                <a:cs typeface="Times New Roman" panose="02020603050405020304" pitchFamily="18" charset="0"/>
              </a:rPr>
              <a:t>laquelle</a:t>
            </a:r>
            <a:r>
              <a:rPr lang="en-CA" sz="2700" dirty="0">
                <a:solidFill>
                  <a:srgbClr val="000000"/>
                </a:solidFill>
                <a:latin typeface="Times New Roman" panose="02020603050405020304" pitchFamily="18" charset="0"/>
                <a:cs typeface="Times New Roman" panose="02020603050405020304" pitchFamily="18" charset="0"/>
              </a:rPr>
              <a:t> un </a:t>
            </a:r>
            <a:r>
              <a:rPr lang="en-CA" sz="2700" dirty="0" err="1">
                <a:solidFill>
                  <a:srgbClr val="000000"/>
                </a:solidFill>
                <a:latin typeface="Times New Roman" panose="02020603050405020304" pitchFamily="18" charset="0"/>
                <a:cs typeface="Times New Roman" panose="02020603050405020304" pitchFamily="18" charset="0"/>
              </a:rPr>
              <a:t>élément</a:t>
            </a:r>
            <a:r>
              <a:rPr lang="en-CA" sz="2700" dirty="0">
                <a:solidFill>
                  <a:srgbClr val="000000"/>
                </a:solidFill>
                <a:latin typeface="Times New Roman" panose="02020603050405020304" pitchFamily="18" charset="0"/>
                <a:cs typeface="Times New Roman" panose="02020603050405020304" pitchFamily="18" charset="0"/>
              </a:rPr>
              <a:t> se </a:t>
            </a:r>
            <a:r>
              <a:rPr lang="en-CA" sz="2700" dirty="0" err="1">
                <a:solidFill>
                  <a:srgbClr val="000000"/>
                </a:solidFill>
                <a:latin typeface="Times New Roman" panose="02020603050405020304" pitchFamily="18" charset="0"/>
                <a:cs typeface="Times New Roman" panose="02020603050405020304" pitchFamily="18" charset="0"/>
              </a:rPr>
              <a:t>trouve</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indique</a:t>
            </a:r>
            <a:r>
              <a:rPr lang="en-CA" sz="2700" dirty="0">
                <a:solidFill>
                  <a:srgbClr val="000000"/>
                </a:solidFill>
                <a:latin typeface="Times New Roman" panose="02020603050405020304" pitchFamily="18" charset="0"/>
                <a:cs typeface="Times New Roman" panose="02020603050405020304" pitchFamily="18" charset="0"/>
              </a:rPr>
              <a:t> le </a:t>
            </a:r>
            <a:r>
              <a:rPr lang="en-CA" sz="2700" dirty="0" err="1">
                <a:solidFill>
                  <a:srgbClr val="000000"/>
                </a:solidFill>
                <a:latin typeface="Times New Roman" panose="02020603050405020304" pitchFamily="18" charset="0"/>
                <a:cs typeface="Times New Roman" panose="02020603050405020304" pitchFamily="18" charset="0"/>
              </a:rPr>
              <a:t>nombre</a:t>
            </a:r>
            <a:r>
              <a:rPr lang="en-CA" sz="2700" dirty="0">
                <a:solidFill>
                  <a:srgbClr val="000000"/>
                </a:solidFill>
                <a:latin typeface="Times New Roman" panose="02020603050405020304" pitchFamily="18" charset="0"/>
                <a:cs typeface="Times New Roman" panose="02020603050405020304" pitchFamily="18" charset="0"/>
              </a:rPr>
              <a:t> de couches </a:t>
            </a:r>
            <a:r>
              <a:rPr lang="en-CA" sz="2700" dirty="0" err="1">
                <a:solidFill>
                  <a:srgbClr val="000000"/>
                </a:solidFill>
                <a:latin typeface="Times New Roman" panose="02020603050405020304" pitchFamily="18" charset="0"/>
                <a:cs typeface="Times New Roman" panose="02020603050405020304" pitchFamily="18" charset="0"/>
              </a:rPr>
              <a:t>électroniques</a:t>
            </a:r>
            <a:r>
              <a:rPr lang="en-CA" sz="2700" dirty="0">
                <a:solidFill>
                  <a:srgbClr val="000000"/>
                </a:solidFill>
                <a:latin typeface="Times New Roman" panose="02020603050405020304" pitchFamily="18" charset="0"/>
                <a:cs typeface="Times New Roman" panose="02020603050405020304" pitchFamily="18" charset="0"/>
              </a:rPr>
              <a:t> dans un </a:t>
            </a:r>
            <a:r>
              <a:rPr lang="en-CA" sz="2700" dirty="0" err="1">
                <a:solidFill>
                  <a:srgbClr val="000000"/>
                </a:solidFill>
                <a:latin typeface="Times New Roman" panose="02020603050405020304" pitchFamily="18" charset="0"/>
                <a:cs typeface="Times New Roman" panose="02020603050405020304" pitchFamily="18" charset="0"/>
              </a:rPr>
              <a:t>atome</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neutre</a:t>
            </a:r>
            <a:r>
              <a:rPr lang="en-CA" sz="2700" dirty="0">
                <a:solidFill>
                  <a:srgbClr val="00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2243478" y="16299"/>
            <a:ext cx="4657045"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 tableau </a:t>
            </a:r>
            <a:r>
              <a:rPr lang="en-US" sz="4000" dirty="0" err="1">
                <a:solidFill>
                  <a:srgbClr val="003300"/>
                </a:solidFill>
                <a:latin typeface="Times New Roman" panose="02020603050405020304" pitchFamily="18" charset="0"/>
                <a:cs typeface="Times New Roman" panose="02020603050405020304" pitchFamily="18" charset="0"/>
              </a:rPr>
              <a:t>périodique</a:t>
            </a:r>
            <a:endParaRPr lang="en-US" dirty="0">
              <a:solidFill>
                <a:srgbClr val="003300"/>
              </a:solidFill>
            </a:endParaRPr>
          </a:p>
        </p:txBody>
      </p:sp>
      <p:sp>
        <p:nvSpPr>
          <p:cNvPr id="4" name="Oval 3"/>
          <p:cNvSpPr/>
          <p:nvPr/>
        </p:nvSpPr>
        <p:spPr>
          <a:xfrm>
            <a:off x="6965086" y="5724038"/>
            <a:ext cx="444540" cy="44454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rgbClr val="000000"/>
                </a:solidFill>
                <a:latin typeface="Times New Roman" panose="02020603050405020304" pitchFamily="18" charset="0"/>
                <a:cs typeface="Times New Roman" panose="02020603050405020304" pitchFamily="18" charset="0"/>
              </a:rPr>
              <a:t>P</a:t>
            </a:r>
            <a:endParaRPr lang="en-US" dirty="0"/>
          </a:p>
        </p:txBody>
      </p:sp>
      <p:sp>
        <p:nvSpPr>
          <p:cNvPr id="5" name="Oval 4"/>
          <p:cNvSpPr/>
          <p:nvPr/>
        </p:nvSpPr>
        <p:spPr>
          <a:xfrm>
            <a:off x="7076899" y="568059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214401" y="5682283"/>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78249" y="5538987"/>
            <a:ext cx="818214" cy="818214"/>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076899" y="5483536"/>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209674" y="5486099"/>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734805" y="5817788"/>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553019" y="5815155"/>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733553" y="5945002"/>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550275" y="594196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076899" y="6321180"/>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206738" y="632576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61911" y="5324443"/>
            <a:ext cx="1250890" cy="125089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512546" y="5822900"/>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512546" y="5945798"/>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076899" y="6520125"/>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769357" y="5949280"/>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076899" y="5286550"/>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42690" y="5759120"/>
            <a:ext cx="306494" cy="384721"/>
          </a:xfrm>
          <a:prstGeom prst="rect">
            <a:avLst/>
          </a:prstGeom>
          <a:noFill/>
        </p:spPr>
        <p:txBody>
          <a:bodyPr wrap="none" rtlCol="0">
            <a:spAutoFit/>
          </a:bodyPr>
          <a:lstStyle/>
          <a:p>
            <a:r>
              <a:rPr lang="en-US" sz="1900" dirty="0">
                <a:solidFill>
                  <a:srgbClr val="003300"/>
                </a:solidFill>
                <a:latin typeface="Times New Roman" panose="02020603050405020304" pitchFamily="18" charset="0"/>
                <a:cs typeface="Times New Roman" panose="02020603050405020304" pitchFamily="18" charset="0"/>
              </a:rPr>
              <a:t>1</a:t>
            </a:r>
            <a:endParaRPr lang="en-US" dirty="0">
              <a:solidFill>
                <a:srgbClr val="003300"/>
              </a:solidFill>
            </a:endParaRPr>
          </a:p>
        </p:txBody>
      </p:sp>
      <p:sp>
        <p:nvSpPr>
          <p:cNvPr id="87" name="TextBox 86"/>
          <p:cNvSpPr txBox="1"/>
          <p:nvPr/>
        </p:nvSpPr>
        <p:spPr>
          <a:xfrm>
            <a:off x="6522742" y="5762974"/>
            <a:ext cx="306494" cy="384721"/>
          </a:xfrm>
          <a:prstGeom prst="rect">
            <a:avLst/>
          </a:prstGeom>
          <a:noFill/>
        </p:spPr>
        <p:txBody>
          <a:bodyPr wrap="none" rtlCol="0">
            <a:spAutoFit/>
          </a:bodyPr>
          <a:lstStyle/>
          <a:p>
            <a:r>
              <a:rPr lang="en-US" sz="1900" dirty="0">
                <a:solidFill>
                  <a:srgbClr val="003300"/>
                </a:solidFill>
                <a:latin typeface="Times New Roman" panose="02020603050405020304" pitchFamily="18" charset="0"/>
                <a:cs typeface="Times New Roman" panose="02020603050405020304" pitchFamily="18" charset="0"/>
              </a:rPr>
              <a:t>2</a:t>
            </a:r>
            <a:endParaRPr lang="en-US" dirty="0">
              <a:solidFill>
                <a:srgbClr val="003300"/>
              </a:solidFill>
            </a:endParaRPr>
          </a:p>
        </p:txBody>
      </p:sp>
      <p:sp>
        <p:nvSpPr>
          <p:cNvPr id="88" name="TextBox 87"/>
          <p:cNvSpPr txBox="1"/>
          <p:nvPr/>
        </p:nvSpPr>
        <p:spPr>
          <a:xfrm>
            <a:off x="6290189" y="5762974"/>
            <a:ext cx="306494" cy="384721"/>
          </a:xfrm>
          <a:prstGeom prst="rect">
            <a:avLst/>
          </a:prstGeom>
          <a:noFill/>
        </p:spPr>
        <p:txBody>
          <a:bodyPr wrap="none" rtlCol="0">
            <a:spAutoFit/>
          </a:bodyPr>
          <a:lstStyle/>
          <a:p>
            <a:r>
              <a:rPr lang="en-US" sz="1900" dirty="0">
                <a:solidFill>
                  <a:srgbClr val="003300"/>
                </a:solidFill>
                <a:latin typeface="Times New Roman" panose="02020603050405020304" pitchFamily="18" charset="0"/>
                <a:cs typeface="Times New Roman" panose="02020603050405020304" pitchFamily="18" charset="0"/>
              </a:rPr>
              <a:t>3</a:t>
            </a:r>
            <a:endParaRPr lang="en-US" dirty="0">
              <a:solidFill>
                <a:srgbClr val="003300"/>
              </a:solidFill>
            </a:endParaRPr>
          </a:p>
        </p:txBody>
      </p:sp>
      <p:pic>
        <p:nvPicPr>
          <p:cNvPr id="84" name="Picture 83">
            <a:extLst>
              <a:ext uri="{FF2B5EF4-FFF2-40B4-BE49-F238E27FC236}">
                <a16:creationId xmlns:a16="http://schemas.microsoft.com/office/drawing/2014/main" id="{BE1467C4-1C47-4BC1-855C-8A525E009F6C}"/>
              </a:ext>
            </a:extLst>
          </p:cNvPr>
          <p:cNvPicPr>
            <a:picLocks noChangeAspect="1"/>
          </p:cNvPicPr>
          <p:nvPr/>
        </p:nvPicPr>
        <p:blipFill>
          <a:blip r:embed="rId2"/>
          <a:stretch>
            <a:fillRect/>
          </a:stretch>
        </p:blipFill>
        <p:spPr>
          <a:xfrm>
            <a:off x="146346" y="1288539"/>
            <a:ext cx="8640960" cy="3735511"/>
          </a:xfrm>
          <a:prstGeom prst="rect">
            <a:avLst/>
          </a:prstGeom>
          <a:ln>
            <a:solidFill>
              <a:srgbClr val="003300"/>
            </a:solidFill>
          </a:ln>
        </p:spPr>
      </p:pic>
      <p:sp>
        <p:nvSpPr>
          <p:cNvPr id="91" name="TextBox 90">
            <a:extLst>
              <a:ext uri="{FF2B5EF4-FFF2-40B4-BE49-F238E27FC236}">
                <a16:creationId xmlns:a16="http://schemas.microsoft.com/office/drawing/2014/main" id="{C2BA34D9-9785-4EDA-8ABF-A979CD568C7F}"/>
              </a:ext>
            </a:extLst>
          </p:cNvPr>
          <p:cNvSpPr txBox="1"/>
          <p:nvPr/>
        </p:nvSpPr>
        <p:spPr>
          <a:xfrm>
            <a:off x="8719552" y="1497187"/>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1</a:t>
            </a:r>
          </a:p>
        </p:txBody>
      </p:sp>
      <p:sp>
        <p:nvSpPr>
          <p:cNvPr id="92" name="TextBox 91">
            <a:extLst>
              <a:ext uri="{FF2B5EF4-FFF2-40B4-BE49-F238E27FC236}">
                <a16:creationId xmlns:a16="http://schemas.microsoft.com/office/drawing/2014/main" id="{1084053A-F562-4212-B27A-66C6CD64BDC1}"/>
              </a:ext>
            </a:extLst>
          </p:cNvPr>
          <p:cNvSpPr txBox="1"/>
          <p:nvPr/>
        </p:nvSpPr>
        <p:spPr>
          <a:xfrm>
            <a:off x="8719552" y="1866597"/>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2</a:t>
            </a:r>
          </a:p>
        </p:txBody>
      </p:sp>
      <p:sp>
        <p:nvSpPr>
          <p:cNvPr id="93" name="TextBox 92">
            <a:extLst>
              <a:ext uri="{FF2B5EF4-FFF2-40B4-BE49-F238E27FC236}">
                <a16:creationId xmlns:a16="http://schemas.microsoft.com/office/drawing/2014/main" id="{049CE1D7-8B30-40FD-B951-632CA6D00F41}"/>
              </a:ext>
            </a:extLst>
          </p:cNvPr>
          <p:cNvSpPr txBox="1"/>
          <p:nvPr/>
        </p:nvSpPr>
        <p:spPr>
          <a:xfrm>
            <a:off x="8719552" y="2236007"/>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3</a:t>
            </a:r>
          </a:p>
        </p:txBody>
      </p:sp>
      <p:sp>
        <p:nvSpPr>
          <p:cNvPr id="94" name="TextBox 93">
            <a:extLst>
              <a:ext uri="{FF2B5EF4-FFF2-40B4-BE49-F238E27FC236}">
                <a16:creationId xmlns:a16="http://schemas.microsoft.com/office/drawing/2014/main" id="{BE5B68A4-F45B-4CCA-A1F2-F569635AAF9A}"/>
              </a:ext>
            </a:extLst>
          </p:cNvPr>
          <p:cNvSpPr txBox="1"/>
          <p:nvPr/>
        </p:nvSpPr>
        <p:spPr>
          <a:xfrm>
            <a:off x="8719552" y="2605417"/>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4</a:t>
            </a:r>
          </a:p>
        </p:txBody>
      </p:sp>
      <p:sp>
        <p:nvSpPr>
          <p:cNvPr id="95" name="TextBox 94">
            <a:extLst>
              <a:ext uri="{FF2B5EF4-FFF2-40B4-BE49-F238E27FC236}">
                <a16:creationId xmlns:a16="http://schemas.microsoft.com/office/drawing/2014/main" id="{7D54178B-2F35-44F5-B0A5-2CF942C07297}"/>
              </a:ext>
            </a:extLst>
          </p:cNvPr>
          <p:cNvSpPr txBox="1"/>
          <p:nvPr/>
        </p:nvSpPr>
        <p:spPr>
          <a:xfrm>
            <a:off x="8719552" y="2974827"/>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5</a:t>
            </a:r>
          </a:p>
        </p:txBody>
      </p:sp>
      <p:sp>
        <p:nvSpPr>
          <p:cNvPr id="96" name="TextBox 95">
            <a:extLst>
              <a:ext uri="{FF2B5EF4-FFF2-40B4-BE49-F238E27FC236}">
                <a16:creationId xmlns:a16="http://schemas.microsoft.com/office/drawing/2014/main" id="{150B4405-0DCD-49D2-B8FC-40B67DF1A77A}"/>
              </a:ext>
            </a:extLst>
          </p:cNvPr>
          <p:cNvSpPr txBox="1"/>
          <p:nvPr/>
        </p:nvSpPr>
        <p:spPr>
          <a:xfrm>
            <a:off x="8719552" y="3344237"/>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6</a:t>
            </a:r>
          </a:p>
        </p:txBody>
      </p:sp>
      <p:sp>
        <p:nvSpPr>
          <p:cNvPr id="97" name="TextBox 96">
            <a:extLst>
              <a:ext uri="{FF2B5EF4-FFF2-40B4-BE49-F238E27FC236}">
                <a16:creationId xmlns:a16="http://schemas.microsoft.com/office/drawing/2014/main" id="{C1ACD5E2-2460-4FD3-94B9-55BF64C2776C}"/>
              </a:ext>
            </a:extLst>
          </p:cNvPr>
          <p:cNvSpPr txBox="1"/>
          <p:nvPr/>
        </p:nvSpPr>
        <p:spPr>
          <a:xfrm>
            <a:off x="8719552" y="3713650"/>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7</a:t>
            </a:r>
          </a:p>
        </p:txBody>
      </p:sp>
      <p:sp>
        <p:nvSpPr>
          <p:cNvPr id="98" name="TextBox 97">
            <a:extLst>
              <a:ext uri="{FF2B5EF4-FFF2-40B4-BE49-F238E27FC236}">
                <a16:creationId xmlns:a16="http://schemas.microsoft.com/office/drawing/2014/main" id="{BCEC9E23-B22B-457A-A1E4-83BC6AB953B8}"/>
              </a:ext>
            </a:extLst>
          </p:cNvPr>
          <p:cNvSpPr txBox="1"/>
          <p:nvPr/>
        </p:nvSpPr>
        <p:spPr>
          <a:xfrm>
            <a:off x="8721619" y="4239139"/>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6</a:t>
            </a:r>
          </a:p>
        </p:txBody>
      </p:sp>
      <p:sp>
        <p:nvSpPr>
          <p:cNvPr id="99" name="TextBox 98">
            <a:extLst>
              <a:ext uri="{FF2B5EF4-FFF2-40B4-BE49-F238E27FC236}">
                <a16:creationId xmlns:a16="http://schemas.microsoft.com/office/drawing/2014/main" id="{D04E0E5D-C23A-47AD-A12C-BE8A59153CDA}"/>
              </a:ext>
            </a:extLst>
          </p:cNvPr>
          <p:cNvSpPr txBox="1"/>
          <p:nvPr/>
        </p:nvSpPr>
        <p:spPr>
          <a:xfrm>
            <a:off x="8721619" y="4608552"/>
            <a:ext cx="576064" cy="415498"/>
          </a:xfrm>
          <a:prstGeom prst="rect">
            <a:avLst/>
          </a:prstGeom>
          <a:noFill/>
        </p:spPr>
        <p:txBody>
          <a:bodyPr wrap="square" rtlCol="0">
            <a:spAutoFit/>
          </a:bodyPr>
          <a:lstStyle/>
          <a:p>
            <a:pPr algn="ctr"/>
            <a:r>
              <a:rPr lang="en-CA" sz="2100" dirty="0">
                <a:solidFill>
                  <a:srgbClr val="003300"/>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8519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fill="hold"/>
                                        <p:tgtEl>
                                          <p:spTgt spid="92"/>
                                        </p:tgtEl>
                                        <p:attrNameLst>
                                          <p:attrName>ppt_x</p:attrName>
                                        </p:attrNameLst>
                                      </p:cBhvr>
                                      <p:tavLst>
                                        <p:tav tm="0">
                                          <p:val>
                                            <p:strVal val="#ppt_x"/>
                                          </p:val>
                                        </p:tav>
                                        <p:tav tm="100000">
                                          <p:val>
                                            <p:strVal val="#ppt_x"/>
                                          </p:val>
                                        </p:tav>
                                      </p:tavLst>
                                    </p:anim>
                                    <p:anim calcmode="lin" valueType="num">
                                      <p:cBhvr additive="base">
                                        <p:cTn id="12" dur="500" fill="hold"/>
                                        <p:tgtEl>
                                          <p:spTgt spid="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ppt_x"/>
                                          </p:val>
                                        </p:tav>
                                        <p:tav tm="100000">
                                          <p:val>
                                            <p:strVal val="#ppt_x"/>
                                          </p:val>
                                        </p:tav>
                                      </p:tavLst>
                                    </p:anim>
                                    <p:anim calcmode="lin" valueType="num">
                                      <p:cBhvr additive="base">
                                        <p:cTn id="20" dur="500" fill="hold"/>
                                        <p:tgtEl>
                                          <p:spTgt spid="9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500" fill="hold"/>
                                        <p:tgtEl>
                                          <p:spTgt spid="95"/>
                                        </p:tgtEl>
                                        <p:attrNameLst>
                                          <p:attrName>ppt_x</p:attrName>
                                        </p:attrNameLst>
                                      </p:cBhvr>
                                      <p:tavLst>
                                        <p:tav tm="0">
                                          <p:val>
                                            <p:strVal val="#ppt_x"/>
                                          </p:val>
                                        </p:tav>
                                        <p:tav tm="100000">
                                          <p:val>
                                            <p:strVal val="#ppt_x"/>
                                          </p:val>
                                        </p:tav>
                                      </p:tavLst>
                                    </p:anim>
                                    <p:anim calcmode="lin" valueType="num">
                                      <p:cBhvr additive="base">
                                        <p:cTn id="24" dur="500" fill="hold"/>
                                        <p:tgtEl>
                                          <p:spTgt spid="9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ppt_x"/>
                                          </p:val>
                                        </p:tav>
                                        <p:tav tm="100000">
                                          <p:val>
                                            <p:strVal val="#ppt_x"/>
                                          </p:val>
                                        </p:tav>
                                      </p:tavLst>
                                    </p:anim>
                                    <p:anim calcmode="lin" valueType="num">
                                      <p:cBhvr additive="base">
                                        <p:cTn id="3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additive="base">
                                        <p:cTn id="37" dur="500" fill="hold"/>
                                        <p:tgtEl>
                                          <p:spTgt spid="98"/>
                                        </p:tgtEl>
                                        <p:attrNameLst>
                                          <p:attrName>ppt_x</p:attrName>
                                        </p:attrNameLst>
                                      </p:cBhvr>
                                      <p:tavLst>
                                        <p:tav tm="0">
                                          <p:val>
                                            <p:strVal val="#ppt_x"/>
                                          </p:val>
                                        </p:tav>
                                        <p:tav tm="100000">
                                          <p:val>
                                            <p:strVal val="#ppt_x"/>
                                          </p:val>
                                        </p:tav>
                                      </p:tavLst>
                                    </p:anim>
                                    <p:anim calcmode="lin" valueType="num">
                                      <p:cBhvr additive="base">
                                        <p:cTn id="38" dur="500" fill="hold"/>
                                        <p:tgtEl>
                                          <p:spTgt spid="9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500" fill="hold"/>
                                        <p:tgtEl>
                                          <p:spTgt spid="99"/>
                                        </p:tgtEl>
                                        <p:attrNameLst>
                                          <p:attrName>ppt_x</p:attrName>
                                        </p:attrNameLst>
                                      </p:cBhvr>
                                      <p:tavLst>
                                        <p:tav tm="0">
                                          <p:val>
                                            <p:strVal val="#ppt_x"/>
                                          </p:val>
                                        </p:tav>
                                        <p:tav tm="100000">
                                          <p:val>
                                            <p:strVal val="#ppt_x"/>
                                          </p:val>
                                        </p:tav>
                                      </p:tavLst>
                                    </p:anim>
                                    <p:anim calcmode="lin" valueType="num">
                                      <p:cBhvr additive="base">
                                        <p:cTn id="4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ppt_x"/>
                                          </p:val>
                                        </p:tav>
                                        <p:tav tm="100000">
                                          <p:val>
                                            <p:strVal val="#ppt_x"/>
                                          </p:val>
                                        </p:tav>
                                      </p:tavLst>
                                    </p:anim>
                                    <p:anim calcmode="lin" valueType="num">
                                      <p:cBhvr additive="base">
                                        <p:cTn id="66" dur="500" fill="hold"/>
                                        <p:tgtEl>
                                          <p:spTgt spid="7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fill="hold"/>
                                        <p:tgtEl>
                                          <p:spTgt spid="73"/>
                                        </p:tgtEl>
                                        <p:attrNameLst>
                                          <p:attrName>ppt_x</p:attrName>
                                        </p:attrNameLst>
                                      </p:cBhvr>
                                      <p:tavLst>
                                        <p:tav tm="0">
                                          <p:val>
                                            <p:strVal val="#ppt_x"/>
                                          </p:val>
                                        </p:tav>
                                        <p:tav tm="100000">
                                          <p:val>
                                            <p:strVal val="#ppt_x"/>
                                          </p:val>
                                        </p:tav>
                                      </p:tavLst>
                                    </p:anim>
                                    <p:anim calcmode="lin" valueType="num">
                                      <p:cBhvr additive="base">
                                        <p:cTn id="74" dur="500" fill="hold"/>
                                        <p:tgtEl>
                                          <p:spTgt spid="7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fill="hold"/>
                                        <p:tgtEl>
                                          <p:spTgt spid="74"/>
                                        </p:tgtEl>
                                        <p:attrNameLst>
                                          <p:attrName>ppt_x</p:attrName>
                                        </p:attrNameLst>
                                      </p:cBhvr>
                                      <p:tavLst>
                                        <p:tav tm="0">
                                          <p:val>
                                            <p:strVal val="#ppt_x"/>
                                          </p:val>
                                        </p:tav>
                                        <p:tav tm="100000">
                                          <p:val>
                                            <p:strVal val="#ppt_x"/>
                                          </p:val>
                                        </p:tav>
                                      </p:tavLst>
                                    </p:anim>
                                    <p:anim calcmode="lin" valueType="num">
                                      <p:cBhvr additive="base">
                                        <p:cTn id="78" dur="500" fill="hold"/>
                                        <p:tgtEl>
                                          <p:spTgt spid="7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ppt_x"/>
                                          </p:val>
                                        </p:tav>
                                        <p:tav tm="100000">
                                          <p:val>
                                            <p:strVal val="#ppt_x"/>
                                          </p:val>
                                        </p:tav>
                                      </p:tavLst>
                                    </p:anim>
                                    <p:anim calcmode="lin" valueType="num">
                                      <p:cBhvr additive="base">
                                        <p:cTn id="82" dur="500" fill="hold"/>
                                        <p:tgtEl>
                                          <p:spTgt spid="7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additive="base">
                                        <p:cTn id="89" dur="500" fill="hold"/>
                                        <p:tgtEl>
                                          <p:spTgt spid="77"/>
                                        </p:tgtEl>
                                        <p:attrNameLst>
                                          <p:attrName>ppt_x</p:attrName>
                                        </p:attrNameLst>
                                      </p:cBhvr>
                                      <p:tavLst>
                                        <p:tav tm="0">
                                          <p:val>
                                            <p:strVal val="#ppt_x"/>
                                          </p:val>
                                        </p:tav>
                                        <p:tav tm="100000">
                                          <p:val>
                                            <p:strVal val="#ppt_x"/>
                                          </p:val>
                                        </p:tav>
                                      </p:tavLst>
                                    </p:anim>
                                    <p:anim calcmode="lin" valueType="num">
                                      <p:cBhvr additive="base">
                                        <p:cTn id="90" dur="500" fill="hold"/>
                                        <p:tgtEl>
                                          <p:spTgt spid="7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 calcmode="lin" valueType="num">
                                      <p:cBhvr additive="base">
                                        <p:cTn id="93" dur="500" fill="hold"/>
                                        <p:tgtEl>
                                          <p:spTgt spid="78"/>
                                        </p:tgtEl>
                                        <p:attrNameLst>
                                          <p:attrName>ppt_x</p:attrName>
                                        </p:attrNameLst>
                                      </p:cBhvr>
                                      <p:tavLst>
                                        <p:tav tm="0">
                                          <p:val>
                                            <p:strVal val="#ppt_x"/>
                                          </p:val>
                                        </p:tav>
                                        <p:tav tm="100000">
                                          <p:val>
                                            <p:strVal val="#ppt_x"/>
                                          </p:val>
                                        </p:tav>
                                      </p:tavLst>
                                    </p:anim>
                                    <p:anim calcmode="lin" valueType="num">
                                      <p:cBhvr additive="base">
                                        <p:cTn id="94" dur="500" fill="hold"/>
                                        <p:tgtEl>
                                          <p:spTgt spid="7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fill="hold"/>
                                        <p:tgtEl>
                                          <p:spTgt spid="79"/>
                                        </p:tgtEl>
                                        <p:attrNameLst>
                                          <p:attrName>ppt_x</p:attrName>
                                        </p:attrNameLst>
                                      </p:cBhvr>
                                      <p:tavLst>
                                        <p:tav tm="0">
                                          <p:val>
                                            <p:strVal val="#ppt_x"/>
                                          </p:val>
                                        </p:tav>
                                        <p:tav tm="100000">
                                          <p:val>
                                            <p:strVal val="#ppt_x"/>
                                          </p:val>
                                        </p:tav>
                                      </p:tavLst>
                                    </p:anim>
                                    <p:anim calcmode="lin" valueType="num">
                                      <p:cBhvr additive="base">
                                        <p:cTn id="98" dur="500" fill="hold"/>
                                        <p:tgtEl>
                                          <p:spTgt spid="7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anim calcmode="lin" valueType="num">
                                      <p:cBhvr additive="base">
                                        <p:cTn id="101" dur="500" fill="hold"/>
                                        <p:tgtEl>
                                          <p:spTgt spid="80"/>
                                        </p:tgtEl>
                                        <p:attrNameLst>
                                          <p:attrName>ppt_x</p:attrName>
                                        </p:attrNameLst>
                                      </p:cBhvr>
                                      <p:tavLst>
                                        <p:tav tm="0">
                                          <p:val>
                                            <p:strVal val="#ppt_x"/>
                                          </p:val>
                                        </p:tav>
                                        <p:tav tm="100000">
                                          <p:val>
                                            <p:strVal val="#ppt_x"/>
                                          </p:val>
                                        </p:tav>
                                      </p:tavLst>
                                    </p:anim>
                                    <p:anim calcmode="lin" valueType="num">
                                      <p:cBhvr additive="base">
                                        <p:cTn id="102" dur="500" fill="hold"/>
                                        <p:tgtEl>
                                          <p:spTgt spid="8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additive="base">
                                        <p:cTn id="105" dur="500" fill="hold"/>
                                        <p:tgtEl>
                                          <p:spTgt spid="7"/>
                                        </p:tgtEl>
                                        <p:attrNameLst>
                                          <p:attrName>ppt_x</p:attrName>
                                        </p:attrNameLst>
                                      </p:cBhvr>
                                      <p:tavLst>
                                        <p:tav tm="0">
                                          <p:val>
                                            <p:strVal val="#ppt_x"/>
                                          </p:val>
                                        </p:tav>
                                        <p:tav tm="100000">
                                          <p:val>
                                            <p:strVal val="#ppt_x"/>
                                          </p:val>
                                        </p:tav>
                                      </p:tavLst>
                                    </p:anim>
                                    <p:anim calcmode="lin" valueType="num">
                                      <p:cBhvr additive="base">
                                        <p:cTn id="106" dur="500" fill="hold"/>
                                        <p:tgtEl>
                                          <p:spTgt spid="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additive="base">
                                        <p:cTn id="109" dur="500" fill="hold"/>
                                        <p:tgtEl>
                                          <p:spTgt spid="81"/>
                                        </p:tgtEl>
                                        <p:attrNameLst>
                                          <p:attrName>ppt_x</p:attrName>
                                        </p:attrNameLst>
                                      </p:cBhvr>
                                      <p:tavLst>
                                        <p:tav tm="0">
                                          <p:val>
                                            <p:strVal val="#ppt_x"/>
                                          </p:val>
                                        </p:tav>
                                        <p:tav tm="100000">
                                          <p:val>
                                            <p:strVal val="#ppt_x"/>
                                          </p:val>
                                        </p:tav>
                                      </p:tavLst>
                                    </p:anim>
                                    <p:anim calcmode="lin" valueType="num">
                                      <p:cBhvr additive="base">
                                        <p:cTn id="110" dur="500" fill="hold"/>
                                        <p:tgtEl>
                                          <p:spTgt spid="8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additive="base">
                                        <p:cTn id="113" dur="500" fill="hold"/>
                                        <p:tgtEl>
                                          <p:spTgt spid="82"/>
                                        </p:tgtEl>
                                        <p:attrNameLst>
                                          <p:attrName>ppt_x</p:attrName>
                                        </p:attrNameLst>
                                      </p:cBhvr>
                                      <p:tavLst>
                                        <p:tav tm="0">
                                          <p:val>
                                            <p:strVal val="#ppt_x"/>
                                          </p:val>
                                        </p:tav>
                                        <p:tav tm="100000">
                                          <p:val>
                                            <p:strVal val="#ppt_x"/>
                                          </p:val>
                                        </p:tav>
                                      </p:tavLst>
                                    </p:anim>
                                    <p:anim calcmode="lin" valueType="num">
                                      <p:cBhvr additive="base">
                                        <p:cTn id="114" dur="500" fill="hold"/>
                                        <p:tgtEl>
                                          <p:spTgt spid="8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83"/>
                                        </p:tgtEl>
                                        <p:attrNameLst>
                                          <p:attrName>style.visibility</p:attrName>
                                        </p:attrNameLst>
                                      </p:cBhvr>
                                      <p:to>
                                        <p:strVal val="visible"/>
                                      </p:to>
                                    </p:set>
                                    <p:anim calcmode="lin" valueType="num">
                                      <p:cBhvr additive="base">
                                        <p:cTn id="117" dur="500" fill="hold"/>
                                        <p:tgtEl>
                                          <p:spTgt spid="83"/>
                                        </p:tgtEl>
                                        <p:attrNameLst>
                                          <p:attrName>ppt_x</p:attrName>
                                        </p:attrNameLst>
                                      </p:cBhvr>
                                      <p:tavLst>
                                        <p:tav tm="0">
                                          <p:val>
                                            <p:strVal val="#ppt_x"/>
                                          </p:val>
                                        </p:tav>
                                        <p:tav tm="100000">
                                          <p:val>
                                            <p:strVal val="#ppt_x"/>
                                          </p:val>
                                        </p:tav>
                                      </p:tavLst>
                                    </p:anim>
                                    <p:anim calcmode="lin" valueType="num">
                                      <p:cBhvr additive="base">
                                        <p:cTn id="118" dur="500" fill="hold"/>
                                        <p:tgtEl>
                                          <p:spTgt spid="8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 calcmode="lin" valueType="num">
                                      <p:cBhvr additive="base">
                                        <p:cTn id="121" dur="500" fill="hold"/>
                                        <p:tgtEl>
                                          <p:spTgt spid="85"/>
                                        </p:tgtEl>
                                        <p:attrNameLst>
                                          <p:attrName>ppt_x</p:attrName>
                                        </p:attrNameLst>
                                      </p:cBhvr>
                                      <p:tavLst>
                                        <p:tav tm="0">
                                          <p:val>
                                            <p:strVal val="#ppt_x"/>
                                          </p:val>
                                        </p:tav>
                                        <p:tav tm="100000">
                                          <p:val>
                                            <p:strVal val="#ppt_x"/>
                                          </p:val>
                                        </p:tav>
                                      </p:tavLst>
                                    </p:anim>
                                    <p:anim calcmode="lin" valueType="num">
                                      <p:cBhvr additive="base">
                                        <p:cTn id="122" dur="500" fill="hold"/>
                                        <p:tgtEl>
                                          <p:spTgt spid="85"/>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additive="base">
                                        <p:cTn id="125" dur="500" fill="hold"/>
                                        <p:tgtEl>
                                          <p:spTgt spid="86"/>
                                        </p:tgtEl>
                                        <p:attrNameLst>
                                          <p:attrName>ppt_x</p:attrName>
                                        </p:attrNameLst>
                                      </p:cBhvr>
                                      <p:tavLst>
                                        <p:tav tm="0">
                                          <p:val>
                                            <p:strVal val="#ppt_x"/>
                                          </p:val>
                                        </p:tav>
                                        <p:tav tm="100000">
                                          <p:val>
                                            <p:strVal val="#ppt_x"/>
                                          </p:val>
                                        </p:tav>
                                      </p:tavLst>
                                    </p:anim>
                                    <p:anim calcmode="lin" valueType="num">
                                      <p:cBhvr additive="base">
                                        <p:cTn id="12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8"/>
                                        </p:tgtEl>
                                        <p:attrNameLst>
                                          <p:attrName>style.visibility</p:attrName>
                                        </p:attrNameLst>
                                      </p:cBhvr>
                                      <p:to>
                                        <p:strVal val="visible"/>
                                      </p:to>
                                    </p:set>
                                    <p:anim calcmode="lin" valueType="num">
                                      <p:cBhvr additive="base">
                                        <p:cTn id="131" dur="500" fill="hold"/>
                                        <p:tgtEl>
                                          <p:spTgt spid="88"/>
                                        </p:tgtEl>
                                        <p:attrNameLst>
                                          <p:attrName>ppt_x</p:attrName>
                                        </p:attrNameLst>
                                      </p:cBhvr>
                                      <p:tavLst>
                                        <p:tav tm="0">
                                          <p:val>
                                            <p:strVal val="#ppt_x"/>
                                          </p:val>
                                        </p:tav>
                                        <p:tav tm="100000">
                                          <p:val>
                                            <p:strVal val="#ppt_x"/>
                                          </p:val>
                                        </p:tav>
                                      </p:tavLst>
                                    </p:anim>
                                    <p:anim calcmode="lin" valueType="num">
                                      <p:cBhvr additive="base">
                                        <p:cTn id="132" dur="500" fill="hold"/>
                                        <p:tgtEl>
                                          <p:spTgt spid="8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500"/>
                                  </p:stCondLst>
                                  <p:childTnLst>
                                    <p:set>
                                      <p:cBhvr>
                                        <p:cTn id="134" dur="1" fill="hold">
                                          <p:stCondLst>
                                            <p:cond delay="0"/>
                                          </p:stCondLst>
                                        </p:cTn>
                                        <p:tgtEl>
                                          <p:spTgt spid="87"/>
                                        </p:tgtEl>
                                        <p:attrNameLst>
                                          <p:attrName>style.visibility</p:attrName>
                                        </p:attrNameLst>
                                      </p:cBhvr>
                                      <p:to>
                                        <p:strVal val="visible"/>
                                      </p:to>
                                    </p:set>
                                    <p:anim calcmode="lin" valueType="num">
                                      <p:cBhvr additive="base">
                                        <p:cTn id="135" dur="500" fill="hold"/>
                                        <p:tgtEl>
                                          <p:spTgt spid="87"/>
                                        </p:tgtEl>
                                        <p:attrNameLst>
                                          <p:attrName>ppt_x</p:attrName>
                                        </p:attrNameLst>
                                      </p:cBhvr>
                                      <p:tavLst>
                                        <p:tav tm="0">
                                          <p:val>
                                            <p:strVal val="#ppt_x"/>
                                          </p:val>
                                        </p:tav>
                                        <p:tav tm="100000">
                                          <p:val>
                                            <p:strVal val="#ppt_x"/>
                                          </p:val>
                                        </p:tav>
                                      </p:tavLst>
                                    </p:anim>
                                    <p:anim calcmode="lin" valueType="num">
                                      <p:cBhvr additive="base">
                                        <p:cTn id="136" dur="500" fill="hold"/>
                                        <p:tgtEl>
                                          <p:spTgt spid="8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100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ppt_x"/>
                                          </p:val>
                                        </p:tav>
                                        <p:tav tm="100000">
                                          <p:val>
                                            <p:strVal val="#ppt_x"/>
                                          </p:val>
                                        </p:tav>
                                      </p:tavLst>
                                    </p:anim>
                                    <p:anim calcmode="lin" valueType="num">
                                      <p:cBhvr additive="base">
                                        <p:cTn id="1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4" grpId="0" animBg="1"/>
      <p:bldP spid="5" grpId="0" animBg="1"/>
      <p:bldP spid="72" grpId="0" animBg="1"/>
      <p:bldP spid="6" grpId="0" animBg="1"/>
      <p:bldP spid="73" grpId="0" animBg="1"/>
      <p:bldP spid="74" grpId="0" animBg="1"/>
      <p:bldP spid="75" grpId="0" animBg="1"/>
      <p:bldP spid="76" grpId="0" animBg="1"/>
      <p:bldP spid="77" grpId="0" animBg="1"/>
      <p:bldP spid="78" grpId="0" animBg="1"/>
      <p:bldP spid="79" grpId="0" animBg="1"/>
      <p:bldP spid="80" grpId="0" animBg="1"/>
      <p:bldP spid="7" grpId="0" animBg="1"/>
      <p:bldP spid="81" grpId="0" animBg="1"/>
      <p:bldP spid="82" grpId="0" animBg="1"/>
      <p:bldP spid="83" grpId="0" animBg="1"/>
      <p:bldP spid="85" grpId="0" animBg="1"/>
      <p:bldP spid="86" grpId="0" animBg="1"/>
      <p:bldP spid="9" grpId="0"/>
      <p:bldP spid="87" grpId="0"/>
      <p:bldP spid="88" grpId="0"/>
      <p:bldP spid="91" grpId="0"/>
      <p:bldP spid="92" grpId="0"/>
      <p:bldP spid="93" grpId="0"/>
      <p:bldP spid="94" grpId="0"/>
      <p:bldP spid="95" grpId="0"/>
      <p:bldP spid="96" grpId="0"/>
      <p:bldP spid="97" grpId="0"/>
      <p:bldP spid="98" grpId="0"/>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1217" y="494621"/>
            <a:ext cx="6889054" cy="2350076"/>
          </a:xfrm>
        </p:spPr>
        <p:txBody>
          <a:bodyPr>
            <a:noAutofit/>
          </a:bodyPr>
          <a:lstStyle/>
          <a:p>
            <a:pPr eaLnBrk="1" hangingPunct="1"/>
            <a:r>
              <a:rPr lang="fr-CA" sz="2700" dirty="0">
                <a:solidFill>
                  <a:srgbClr val="C00000"/>
                </a:solidFill>
                <a:latin typeface="Times New Roman" panose="02020603050405020304" pitchFamily="18" charset="0"/>
                <a:cs typeface="Times New Roman" panose="02020603050405020304" pitchFamily="18" charset="0"/>
              </a:rPr>
              <a:t>Question</a:t>
            </a:r>
            <a:r>
              <a:rPr lang="fr-CA" sz="2700" dirty="0">
                <a:solidFill>
                  <a:srgbClr val="000000"/>
                </a:solidFill>
                <a:latin typeface="Times New Roman" panose="02020603050405020304" pitchFamily="18" charset="0"/>
                <a:cs typeface="Times New Roman" panose="02020603050405020304" pitchFamily="18" charset="0"/>
              </a:rPr>
              <a:t> – Si le nombre de couches électroniques augmente lorsqu’on descend une colonne, qu’est-ce qui devrait arriver au rayon atomique lorsqu’on descend une colonne dans le tableau périodique?</a:t>
            </a:r>
            <a:endParaRPr lang="fr-CA" sz="2700" b="1" i="1" u="sng" dirty="0">
              <a:solidFill>
                <a:srgbClr val="000000"/>
              </a:solidFill>
              <a:effectLst>
                <a:outerShdw blurRad="38100" dist="38100" dir="2700000" algn="tl">
                  <a:srgbClr val="000000"/>
                </a:outerShdw>
              </a:effectLst>
              <a:uFill>
                <a:solidFill>
                  <a:srgbClr val="000000"/>
                </a:solidFill>
              </a:uFill>
              <a:latin typeface="Arial Black" charset="0"/>
            </a:endParaRPr>
          </a:p>
        </p:txBody>
      </p:sp>
      <p:sp>
        <p:nvSpPr>
          <p:cNvPr id="3" name="TextBox 2"/>
          <p:cNvSpPr txBox="1"/>
          <p:nvPr/>
        </p:nvSpPr>
        <p:spPr>
          <a:xfrm>
            <a:off x="2243478" y="16299"/>
            <a:ext cx="4657045"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 tableau </a:t>
            </a:r>
            <a:r>
              <a:rPr lang="en-US" sz="4000" dirty="0" err="1">
                <a:solidFill>
                  <a:srgbClr val="003300"/>
                </a:solidFill>
                <a:latin typeface="Times New Roman" panose="02020603050405020304" pitchFamily="18" charset="0"/>
                <a:cs typeface="Times New Roman" panose="02020603050405020304" pitchFamily="18" charset="0"/>
              </a:rPr>
              <a:t>périodique</a:t>
            </a:r>
            <a:endParaRPr lang="en-US" dirty="0">
              <a:solidFill>
                <a:srgbClr val="003300"/>
              </a:solidFill>
            </a:endParaRPr>
          </a:p>
        </p:txBody>
      </p:sp>
      <p:sp>
        <p:nvSpPr>
          <p:cNvPr id="37" name="Rectangle 2">
            <a:extLst>
              <a:ext uri="{FF2B5EF4-FFF2-40B4-BE49-F238E27FC236}">
                <a16:creationId xmlns:a16="http://schemas.microsoft.com/office/drawing/2014/main" id="{50FBCB4B-9EDF-4BF1-BBF9-E5F4CF6BF602}"/>
              </a:ext>
            </a:extLst>
          </p:cNvPr>
          <p:cNvSpPr txBox="1">
            <a:spLocks noChangeArrowheads="1"/>
          </p:cNvSpPr>
          <p:nvPr/>
        </p:nvSpPr>
        <p:spPr bwMode="auto">
          <a:xfrm>
            <a:off x="131216" y="3399981"/>
            <a:ext cx="899765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a:lstStyle>
          <a:p>
            <a:pPr eaLnBrk="1" hangingPunct="1"/>
            <a:r>
              <a:rPr lang="fr-CA" sz="2700" kern="0" dirty="0">
                <a:solidFill>
                  <a:srgbClr val="C00000"/>
                </a:solidFill>
                <a:latin typeface="Times New Roman" panose="02020603050405020304" pitchFamily="18" charset="0"/>
                <a:cs typeface="Times New Roman" panose="02020603050405020304" pitchFamily="18" charset="0"/>
              </a:rPr>
              <a:t>Question</a:t>
            </a:r>
            <a:r>
              <a:rPr lang="fr-CA" sz="2700" kern="0" dirty="0">
                <a:solidFill>
                  <a:srgbClr val="000000"/>
                </a:solidFill>
                <a:latin typeface="Times New Roman" panose="02020603050405020304" pitchFamily="18" charset="0"/>
                <a:cs typeface="Times New Roman" panose="02020603050405020304" pitchFamily="18" charset="0"/>
              </a:rPr>
              <a:t> – Qu’est-ce qui arrive à la force ressentie par les électrons qui entourent le noyau d’un </a:t>
            </a:r>
            <a:r>
              <a:rPr lang="en-US" sz="2800" dirty="0" err="1">
                <a:solidFill>
                  <a:srgbClr val="003300"/>
                </a:solidFill>
                <a:latin typeface="Times New Roman" panose="02020603050405020304" pitchFamily="18" charset="0"/>
                <a:cs typeface="Times New Roman" panose="02020603050405020304" pitchFamily="18" charset="0"/>
              </a:rPr>
              <a:t>élé</a:t>
            </a:r>
            <a:r>
              <a:rPr lang="fr-CA" sz="2700" kern="0" dirty="0">
                <a:solidFill>
                  <a:srgbClr val="000000"/>
                </a:solidFill>
                <a:latin typeface="Times New Roman" panose="02020603050405020304" pitchFamily="18" charset="0"/>
                <a:cs typeface="Times New Roman" panose="02020603050405020304" pitchFamily="18" charset="0"/>
              </a:rPr>
              <a:t>ment, lorsqu’on passe de la gauche vers la droite du tableau p</a:t>
            </a:r>
            <a:r>
              <a:rPr lang="en-US" sz="2800" dirty="0">
                <a:solidFill>
                  <a:srgbClr val="003300"/>
                </a:solidFill>
                <a:latin typeface="Times New Roman" panose="02020603050405020304" pitchFamily="18" charset="0"/>
                <a:cs typeface="Times New Roman" panose="02020603050405020304" pitchFamily="18" charset="0"/>
              </a:rPr>
              <a:t>é</a:t>
            </a:r>
            <a:r>
              <a:rPr lang="fr-CA" sz="2700" kern="0" dirty="0" err="1">
                <a:solidFill>
                  <a:srgbClr val="000000"/>
                </a:solidFill>
                <a:latin typeface="Times New Roman" panose="02020603050405020304" pitchFamily="18" charset="0"/>
                <a:cs typeface="Times New Roman" panose="02020603050405020304" pitchFamily="18" charset="0"/>
              </a:rPr>
              <a:t>riodique</a:t>
            </a:r>
            <a:r>
              <a:rPr lang="fr-CA" sz="2700" kern="0" dirty="0">
                <a:solidFill>
                  <a:srgbClr val="000000"/>
                </a:solidFill>
                <a:latin typeface="Times New Roman" panose="02020603050405020304" pitchFamily="18" charset="0"/>
                <a:cs typeface="Times New Roman" panose="02020603050405020304" pitchFamily="18" charset="0"/>
              </a:rPr>
              <a:t>? </a:t>
            </a:r>
          </a:p>
          <a:p>
            <a:pPr eaLnBrk="1" hangingPunct="1"/>
            <a:r>
              <a:rPr lang="fr-CA" sz="2700" kern="0" dirty="0">
                <a:solidFill>
                  <a:srgbClr val="000000"/>
                </a:solidFill>
                <a:latin typeface="Times New Roman" panose="02020603050405020304" pitchFamily="18" charset="0"/>
                <a:cs typeface="Times New Roman" panose="02020603050405020304" pitchFamily="18" charset="0"/>
              </a:rPr>
              <a:t>Quel effet pensez-vous cela aurait-il sur la distance moyenne entre le noyau et un </a:t>
            </a:r>
            <a:r>
              <a:rPr lang="en-US" sz="2800" dirty="0">
                <a:solidFill>
                  <a:srgbClr val="003300"/>
                </a:solidFill>
                <a:latin typeface="Times New Roman" panose="02020603050405020304" pitchFamily="18" charset="0"/>
                <a:cs typeface="Times New Roman" panose="02020603050405020304" pitchFamily="18" charset="0"/>
              </a:rPr>
              <a:t>é</a:t>
            </a:r>
            <a:r>
              <a:rPr lang="fr-CA" sz="2700" kern="0" dirty="0" err="1">
                <a:solidFill>
                  <a:srgbClr val="000000"/>
                </a:solidFill>
                <a:latin typeface="Times New Roman" panose="02020603050405020304" pitchFamily="18" charset="0"/>
                <a:cs typeface="Times New Roman" panose="02020603050405020304" pitchFamily="18" charset="0"/>
              </a:rPr>
              <a:t>lectron</a:t>
            </a:r>
            <a:r>
              <a:rPr lang="fr-CA" sz="2700" kern="0" dirty="0">
                <a:solidFill>
                  <a:srgbClr val="000000"/>
                </a:solidFill>
                <a:latin typeface="Times New Roman" panose="02020603050405020304" pitchFamily="18" charset="0"/>
                <a:cs typeface="Times New Roman" panose="02020603050405020304" pitchFamily="18" charset="0"/>
              </a:rPr>
              <a:t>, encore lorsqu’on passe vers la droite du tableau?  </a:t>
            </a:r>
          </a:p>
          <a:p>
            <a:pPr eaLnBrk="1" hangingPunct="1"/>
            <a:r>
              <a:rPr lang="fr-CA" sz="2700" kern="0" dirty="0">
                <a:solidFill>
                  <a:srgbClr val="000000"/>
                </a:solidFill>
                <a:latin typeface="Times New Roman" panose="02020603050405020304" pitchFamily="18" charset="0"/>
                <a:cs typeface="Times New Roman" panose="02020603050405020304" pitchFamily="18" charset="0"/>
              </a:rPr>
              <a:t>Qu’est-ce qui arriverait au rayon atomique des </a:t>
            </a:r>
            <a:r>
              <a:rPr lang="en-US" sz="2800" dirty="0" err="1">
                <a:solidFill>
                  <a:srgbClr val="003300"/>
                </a:solidFill>
                <a:latin typeface="Times New Roman" panose="02020603050405020304" pitchFamily="18" charset="0"/>
                <a:cs typeface="Times New Roman" panose="02020603050405020304" pitchFamily="18" charset="0"/>
              </a:rPr>
              <a:t>élé</a:t>
            </a:r>
            <a:r>
              <a:rPr lang="fr-CA" sz="2700" kern="0" dirty="0">
                <a:solidFill>
                  <a:srgbClr val="000000"/>
                </a:solidFill>
                <a:latin typeface="Times New Roman" panose="02020603050405020304" pitchFamily="18" charset="0"/>
                <a:cs typeface="Times New Roman" panose="02020603050405020304" pitchFamily="18" charset="0"/>
              </a:rPr>
              <a:t>ment lorsqu’on passe à travers une p</a:t>
            </a:r>
            <a:r>
              <a:rPr lang="en-US" sz="2800" dirty="0" err="1">
                <a:solidFill>
                  <a:srgbClr val="003300"/>
                </a:solidFill>
                <a:latin typeface="Times New Roman" panose="02020603050405020304" pitchFamily="18" charset="0"/>
                <a:cs typeface="Times New Roman" panose="02020603050405020304" pitchFamily="18" charset="0"/>
              </a:rPr>
              <a:t>ériode</a:t>
            </a:r>
            <a:r>
              <a:rPr lang="fr-CA" sz="2700" kern="0" dirty="0">
                <a:solidFill>
                  <a:srgbClr val="000000"/>
                </a:solidFill>
                <a:latin typeface="Times New Roman" panose="02020603050405020304" pitchFamily="18" charset="0"/>
                <a:cs typeface="Times New Roman" panose="02020603050405020304" pitchFamily="18" charset="0"/>
              </a:rPr>
              <a:t>? </a:t>
            </a:r>
            <a:endParaRPr lang="fr-CA" sz="2700" b="1" i="1" u="sng" kern="0" dirty="0">
              <a:solidFill>
                <a:srgbClr val="000000"/>
              </a:solidFill>
              <a:effectLst>
                <a:outerShdw blurRad="38100" dist="38100" dir="2700000" algn="tl">
                  <a:srgbClr val="000000"/>
                </a:outerShdw>
              </a:effectLst>
              <a:uFill>
                <a:solidFill>
                  <a:srgbClr val="000000"/>
                </a:solidFill>
              </a:uFill>
              <a:latin typeface="Arial Black" charset="0"/>
            </a:endParaRPr>
          </a:p>
        </p:txBody>
      </p:sp>
      <p:sp>
        <p:nvSpPr>
          <p:cNvPr id="38" name="Oval 37">
            <a:extLst>
              <a:ext uri="{FF2B5EF4-FFF2-40B4-BE49-F238E27FC236}">
                <a16:creationId xmlns:a16="http://schemas.microsoft.com/office/drawing/2014/main" id="{933F6CB5-BF79-4A39-BD85-302F51654B46}"/>
              </a:ext>
            </a:extLst>
          </p:cNvPr>
          <p:cNvSpPr/>
          <p:nvPr/>
        </p:nvSpPr>
        <p:spPr>
          <a:xfrm>
            <a:off x="7783487" y="1629442"/>
            <a:ext cx="444540" cy="44454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rgbClr val="000000"/>
                </a:solidFill>
                <a:latin typeface="Times New Roman" panose="02020603050405020304" pitchFamily="18" charset="0"/>
                <a:cs typeface="Times New Roman" panose="02020603050405020304" pitchFamily="18" charset="0"/>
              </a:rPr>
              <a:t>P</a:t>
            </a:r>
            <a:endParaRPr lang="en-US" dirty="0"/>
          </a:p>
        </p:txBody>
      </p:sp>
      <p:sp>
        <p:nvSpPr>
          <p:cNvPr id="39" name="Oval 38">
            <a:extLst>
              <a:ext uri="{FF2B5EF4-FFF2-40B4-BE49-F238E27FC236}">
                <a16:creationId xmlns:a16="http://schemas.microsoft.com/office/drawing/2014/main" id="{22B3D670-7225-48AD-A82C-069FA9172F31}"/>
              </a:ext>
            </a:extLst>
          </p:cNvPr>
          <p:cNvSpPr/>
          <p:nvPr/>
        </p:nvSpPr>
        <p:spPr>
          <a:xfrm>
            <a:off x="7895300" y="1585998"/>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2919E5F-90BE-44C2-B765-80D0D0A14BDC}"/>
              </a:ext>
            </a:extLst>
          </p:cNvPr>
          <p:cNvSpPr/>
          <p:nvPr/>
        </p:nvSpPr>
        <p:spPr>
          <a:xfrm>
            <a:off x="8032802" y="1587687"/>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5E5FAD4-2147-4406-B6AF-554321DC9B98}"/>
              </a:ext>
            </a:extLst>
          </p:cNvPr>
          <p:cNvSpPr/>
          <p:nvPr/>
        </p:nvSpPr>
        <p:spPr>
          <a:xfrm>
            <a:off x="7596650" y="1444391"/>
            <a:ext cx="818214" cy="818214"/>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7998324-1A56-40C0-BD49-3CE39E903E02}"/>
              </a:ext>
            </a:extLst>
          </p:cNvPr>
          <p:cNvSpPr/>
          <p:nvPr/>
        </p:nvSpPr>
        <p:spPr>
          <a:xfrm>
            <a:off x="7895300" y="1388940"/>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0B0E66C-9DDD-46AB-99B3-CBD4D3E04304}"/>
              </a:ext>
            </a:extLst>
          </p:cNvPr>
          <p:cNvSpPr/>
          <p:nvPr/>
        </p:nvSpPr>
        <p:spPr>
          <a:xfrm>
            <a:off x="8028075" y="1391503"/>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99B7DC8-A540-4D21-B089-B9F8F0704660}"/>
              </a:ext>
            </a:extLst>
          </p:cNvPr>
          <p:cNvSpPr/>
          <p:nvPr/>
        </p:nvSpPr>
        <p:spPr>
          <a:xfrm>
            <a:off x="7553206" y="1723192"/>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CAD5871-78A1-4321-B015-3226B3AE2520}"/>
              </a:ext>
            </a:extLst>
          </p:cNvPr>
          <p:cNvSpPr/>
          <p:nvPr/>
        </p:nvSpPr>
        <p:spPr>
          <a:xfrm>
            <a:off x="8371420" y="1720559"/>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BEB3D07-3A66-4AC5-BA90-5F3832CFF906}"/>
              </a:ext>
            </a:extLst>
          </p:cNvPr>
          <p:cNvSpPr/>
          <p:nvPr/>
        </p:nvSpPr>
        <p:spPr>
          <a:xfrm>
            <a:off x="7551954" y="1850406"/>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67A9729-A83D-4371-92DA-FF32160AE665}"/>
              </a:ext>
            </a:extLst>
          </p:cNvPr>
          <p:cNvSpPr/>
          <p:nvPr/>
        </p:nvSpPr>
        <p:spPr>
          <a:xfrm>
            <a:off x="8368676" y="1847368"/>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A6A2C74-FE77-4F08-B3B7-04EE2A22DA18}"/>
              </a:ext>
            </a:extLst>
          </p:cNvPr>
          <p:cNvSpPr/>
          <p:nvPr/>
        </p:nvSpPr>
        <p:spPr>
          <a:xfrm>
            <a:off x="7895300" y="222658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084C8B0-C83B-4209-A7E6-A97E9DE66911}"/>
              </a:ext>
            </a:extLst>
          </p:cNvPr>
          <p:cNvSpPr/>
          <p:nvPr/>
        </p:nvSpPr>
        <p:spPr>
          <a:xfrm>
            <a:off x="8025139" y="2231168"/>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C498AF4-CC2E-4348-A9E1-E85A5F5D9C6A}"/>
              </a:ext>
            </a:extLst>
          </p:cNvPr>
          <p:cNvSpPr/>
          <p:nvPr/>
        </p:nvSpPr>
        <p:spPr>
          <a:xfrm>
            <a:off x="7380312" y="1229847"/>
            <a:ext cx="1250890" cy="125089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5B92FA7-1D75-43F5-9345-944A5B9A05F0}"/>
              </a:ext>
            </a:extLst>
          </p:cNvPr>
          <p:cNvSpPr/>
          <p:nvPr/>
        </p:nvSpPr>
        <p:spPr>
          <a:xfrm>
            <a:off x="7330947" y="172830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5F0F8E1-8972-4B77-B222-ED956370CEAA}"/>
              </a:ext>
            </a:extLst>
          </p:cNvPr>
          <p:cNvSpPr/>
          <p:nvPr/>
        </p:nvSpPr>
        <p:spPr>
          <a:xfrm>
            <a:off x="7330947" y="1851202"/>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F313916-4B15-46FD-BE1F-3C55F25A23F2}"/>
              </a:ext>
            </a:extLst>
          </p:cNvPr>
          <p:cNvSpPr/>
          <p:nvPr/>
        </p:nvSpPr>
        <p:spPr>
          <a:xfrm>
            <a:off x="7895300" y="2425529"/>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7FE2CFD-12AC-4444-846D-B858BD688830}"/>
              </a:ext>
            </a:extLst>
          </p:cNvPr>
          <p:cNvSpPr/>
          <p:nvPr/>
        </p:nvSpPr>
        <p:spPr>
          <a:xfrm>
            <a:off x="8587758" y="185468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61EBC5A-5FDB-485C-A521-C8480C0C382D}"/>
              </a:ext>
            </a:extLst>
          </p:cNvPr>
          <p:cNvSpPr/>
          <p:nvPr/>
        </p:nvSpPr>
        <p:spPr>
          <a:xfrm>
            <a:off x="7895300" y="1191954"/>
            <a:ext cx="86888" cy="868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0E5C038B-3E51-4541-8DC7-CA1B6F13E1DB}"/>
              </a:ext>
            </a:extLst>
          </p:cNvPr>
          <p:cNvSpPr txBox="1">
            <a:spLocks noChangeArrowheads="1"/>
          </p:cNvSpPr>
          <p:nvPr/>
        </p:nvSpPr>
        <p:spPr bwMode="auto">
          <a:xfrm>
            <a:off x="131216" y="2708920"/>
            <a:ext cx="8997653" cy="86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a:lstStyle>
          <a:p>
            <a:pPr eaLnBrk="1" hangingPunct="1"/>
            <a:r>
              <a:rPr lang="fr-CA" sz="2700" kern="0" dirty="0">
                <a:solidFill>
                  <a:srgbClr val="003300"/>
                </a:solidFill>
                <a:latin typeface="Times New Roman" panose="02020603050405020304" pitchFamily="18" charset="0"/>
                <a:cs typeface="Times New Roman" panose="02020603050405020304" pitchFamily="18" charset="0"/>
              </a:rPr>
              <a:t>Réponse </a:t>
            </a:r>
            <a:r>
              <a:rPr lang="fr-CA" sz="2700" kern="0" dirty="0">
                <a:solidFill>
                  <a:srgbClr val="000000"/>
                </a:solidFill>
                <a:latin typeface="Times New Roman" panose="02020603050405020304" pitchFamily="18" charset="0"/>
                <a:cs typeface="Times New Roman" panose="02020603050405020304" pitchFamily="18" charset="0"/>
              </a:rPr>
              <a:t>– Le rayon atomique augmente du haut en bas d’une colonne.</a:t>
            </a:r>
            <a:endParaRPr lang="fr-CA" sz="2700" b="1" i="1" u="sng" kern="0" dirty="0">
              <a:solidFill>
                <a:srgbClr val="000000"/>
              </a:solidFill>
              <a:effectLst>
                <a:outerShdw blurRad="38100" dist="38100" dir="2700000" algn="tl">
                  <a:srgbClr val="000000"/>
                </a:outerShdw>
              </a:effectLst>
              <a:uFill>
                <a:solidFill>
                  <a:srgbClr val="000000"/>
                </a:solidFill>
              </a:uFill>
              <a:latin typeface="Arial Black" charset="0"/>
            </a:endParaRPr>
          </a:p>
        </p:txBody>
      </p:sp>
    </p:spTree>
    <p:extLst>
      <p:ext uri="{BB962C8B-B14F-4D97-AF65-F5344CB8AC3E}">
        <p14:creationId xmlns:p14="http://schemas.microsoft.com/office/powerpoint/2010/main" val="1505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 calcmode="lin" valueType="num">
                                      <p:cBhvr additive="base">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xEl>
                                              <p:pRg st="1" end="1"/>
                                            </p:txEl>
                                          </p:spTgt>
                                        </p:tgtEl>
                                        <p:attrNameLst>
                                          <p:attrName>style.visibility</p:attrName>
                                        </p:attrNameLst>
                                      </p:cBhvr>
                                      <p:to>
                                        <p:strVal val="visible"/>
                                      </p:to>
                                    </p:set>
                                    <p:anim calcmode="lin" valueType="num">
                                      <p:cBhvr additive="base">
                                        <p:cTn id="19" dur="500" fill="hold"/>
                                        <p:tgtEl>
                                          <p:spTgt spid="3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xEl>
                                              <p:pRg st="2" end="2"/>
                                            </p:txEl>
                                          </p:spTgt>
                                        </p:tgtEl>
                                        <p:attrNameLst>
                                          <p:attrName>style.visibility</p:attrName>
                                        </p:attrNameLst>
                                      </p:cBhvr>
                                      <p:to>
                                        <p:strVal val="visible"/>
                                      </p:to>
                                    </p:set>
                                    <p:anim calcmode="lin" valueType="num">
                                      <p:cBhvr additive="base">
                                        <p:cTn id="25"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288" y="16299"/>
            <a:ext cx="6997428"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Des motifs du tableau </a:t>
            </a:r>
            <a:r>
              <a:rPr lang="en-US" sz="4000" dirty="0" err="1">
                <a:solidFill>
                  <a:srgbClr val="003300"/>
                </a:solidFill>
                <a:latin typeface="Times New Roman" panose="02020603050405020304" pitchFamily="18" charset="0"/>
                <a:cs typeface="Times New Roman" panose="02020603050405020304" pitchFamily="18" charset="0"/>
              </a:rPr>
              <a:t>périodique</a:t>
            </a:r>
            <a:endParaRPr lang="en-US" dirty="0">
              <a:solidFill>
                <a:srgbClr val="003300"/>
              </a:solidFill>
            </a:endParaRPr>
          </a:p>
        </p:txBody>
      </p:sp>
      <p:pic>
        <p:nvPicPr>
          <p:cNvPr id="84" name="Picture 83">
            <a:extLst>
              <a:ext uri="{FF2B5EF4-FFF2-40B4-BE49-F238E27FC236}">
                <a16:creationId xmlns:a16="http://schemas.microsoft.com/office/drawing/2014/main" id="{BE1467C4-1C47-4BC1-855C-8A525E009F6C}"/>
              </a:ext>
            </a:extLst>
          </p:cNvPr>
          <p:cNvPicPr>
            <a:picLocks noChangeAspect="1"/>
          </p:cNvPicPr>
          <p:nvPr/>
        </p:nvPicPr>
        <p:blipFill>
          <a:blip r:embed="rId2"/>
          <a:stretch>
            <a:fillRect/>
          </a:stretch>
        </p:blipFill>
        <p:spPr>
          <a:xfrm>
            <a:off x="242093" y="3101692"/>
            <a:ext cx="8640960" cy="3735511"/>
          </a:xfrm>
          <a:prstGeom prst="rect">
            <a:avLst/>
          </a:prstGeom>
          <a:ln>
            <a:solidFill>
              <a:srgbClr val="003300"/>
            </a:solidFill>
          </a:ln>
        </p:spPr>
      </p:pic>
      <p:sp>
        <p:nvSpPr>
          <p:cNvPr id="38" name="Content Placeholder 2">
            <a:extLst>
              <a:ext uri="{FF2B5EF4-FFF2-40B4-BE49-F238E27FC236}">
                <a16:creationId xmlns:a16="http://schemas.microsoft.com/office/drawing/2014/main" id="{EFC153DC-2EFA-46FD-A338-EC5CE5BA4FC6}"/>
              </a:ext>
            </a:extLst>
          </p:cNvPr>
          <p:cNvSpPr txBox="1">
            <a:spLocks/>
          </p:cNvSpPr>
          <p:nvPr/>
        </p:nvSpPr>
        <p:spPr bwMode="auto">
          <a:xfrm>
            <a:off x="107504" y="1222131"/>
            <a:ext cx="9144000" cy="13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Lorsqu’on passe de la gauche à la droite dans une période, on ajoute un électron sur la couche de valence et un proton dans le noyau de l’atome.  </a:t>
            </a:r>
          </a:p>
        </p:txBody>
      </p:sp>
      <p:sp>
        <p:nvSpPr>
          <p:cNvPr id="2" name="Arrow: Right 1">
            <a:extLst>
              <a:ext uri="{FF2B5EF4-FFF2-40B4-BE49-F238E27FC236}">
                <a16:creationId xmlns:a16="http://schemas.microsoft.com/office/drawing/2014/main" id="{8688A018-C39C-44FF-9696-F5879E8D908C}"/>
              </a:ext>
            </a:extLst>
          </p:cNvPr>
          <p:cNvSpPr/>
          <p:nvPr/>
        </p:nvSpPr>
        <p:spPr>
          <a:xfrm>
            <a:off x="242092" y="2558794"/>
            <a:ext cx="8640959" cy="49794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76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rayon </a:t>
            </a:r>
            <a:r>
              <a:rPr lang="en-US" dirty="0" err="1">
                <a:solidFill>
                  <a:srgbClr val="003300"/>
                </a:solidFill>
                <a:latin typeface="Times New Roman" panose="02020603050405020304" pitchFamily="18" charset="0"/>
                <a:cs typeface="Times New Roman" panose="02020603050405020304" pitchFamily="18" charset="0"/>
              </a:rPr>
              <a:t>atomique</a:t>
            </a:r>
            <a:endParaRPr lang="en-US" dirty="0">
              <a:solidFill>
                <a:srgbClr val="0033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F0E9D48-98A6-42AA-BA90-2AB5EE4F93D6}"/>
              </a:ext>
            </a:extLst>
          </p:cNvPr>
          <p:cNvPicPr>
            <a:picLocks noChangeAspect="1"/>
          </p:cNvPicPr>
          <p:nvPr/>
        </p:nvPicPr>
        <p:blipFill rotWithShape="1">
          <a:blip r:embed="rId2"/>
          <a:srcRect r="29778"/>
          <a:stretch/>
        </p:blipFill>
        <p:spPr>
          <a:xfrm>
            <a:off x="66791" y="2787027"/>
            <a:ext cx="4608512" cy="3608533"/>
          </a:xfrm>
          <a:prstGeom prst="rect">
            <a:avLst/>
          </a:prstGeom>
          <a:ln>
            <a:solidFill>
              <a:srgbClr val="003300"/>
            </a:solidFill>
          </a:ln>
        </p:spPr>
      </p:pic>
      <p:sp>
        <p:nvSpPr>
          <p:cNvPr id="20" name="Rectangle 19">
            <a:extLst>
              <a:ext uri="{FF2B5EF4-FFF2-40B4-BE49-F238E27FC236}">
                <a16:creationId xmlns:a16="http://schemas.microsoft.com/office/drawing/2014/main" id="{557608D5-DFDC-42AB-AF05-E0CDC5FA8170}"/>
              </a:ext>
            </a:extLst>
          </p:cNvPr>
          <p:cNvSpPr/>
          <p:nvPr/>
        </p:nvSpPr>
        <p:spPr>
          <a:xfrm>
            <a:off x="4747961" y="4571999"/>
            <a:ext cx="4411920" cy="22053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1" name="Content Placeholder 2">
            <a:extLst>
              <a:ext uri="{FF2B5EF4-FFF2-40B4-BE49-F238E27FC236}">
                <a16:creationId xmlns:a16="http://schemas.microsoft.com/office/drawing/2014/main" id="{C0EA5FB2-E0F1-43FC-B964-6261B76B80D3}"/>
              </a:ext>
            </a:extLst>
          </p:cNvPr>
          <p:cNvSpPr txBox="1">
            <a:spLocks/>
          </p:cNvSpPr>
          <p:nvPr/>
        </p:nvSpPr>
        <p:spPr bwMode="auto">
          <a:xfrm>
            <a:off x="1763688" y="1094768"/>
            <a:ext cx="7560142" cy="179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nombre de protons augmente vers la droite dans une période, donc la charge du positive du noyau augmente, et ceci exerce une plus grande force sur les électrons en les attirant plus proche vers le noyau.</a:t>
            </a:r>
          </a:p>
        </p:txBody>
      </p:sp>
      <p:sp>
        <p:nvSpPr>
          <p:cNvPr id="19" name="Content Placeholder 2">
            <a:extLst>
              <a:ext uri="{FF2B5EF4-FFF2-40B4-BE49-F238E27FC236}">
                <a16:creationId xmlns:a16="http://schemas.microsoft.com/office/drawing/2014/main" id="{4FFF57F2-88E8-4D5B-9551-A75D840AB50F}"/>
              </a:ext>
            </a:extLst>
          </p:cNvPr>
          <p:cNvSpPr txBox="1">
            <a:spLocks/>
          </p:cNvSpPr>
          <p:nvPr/>
        </p:nvSpPr>
        <p:spPr bwMode="auto">
          <a:xfrm>
            <a:off x="4714143" y="2888909"/>
            <a:ext cx="4445738" cy="296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Puisque les électrons qui se trouvent sur la même couche électronique sont environ de la même distance du noyau, </a:t>
            </a:r>
          </a:p>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le rayon atomique diminue lorsqu’on passe vers la droite dans une période, et il augmente vers le bas d’une colonne</a:t>
            </a:r>
          </a:p>
        </p:txBody>
      </p:sp>
      <p:pic>
        <p:nvPicPr>
          <p:cNvPr id="22" name="Picture 21">
            <a:extLst>
              <a:ext uri="{FF2B5EF4-FFF2-40B4-BE49-F238E27FC236}">
                <a16:creationId xmlns:a16="http://schemas.microsoft.com/office/drawing/2014/main" id="{C709CFD6-0673-448C-806D-F4F8C889E570}"/>
              </a:ext>
            </a:extLst>
          </p:cNvPr>
          <p:cNvPicPr>
            <a:picLocks noChangeAspect="1"/>
          </p:cNvPicPr>
          <p:nvPr/>
        </p:nvPicPr>
        <p:blipFill rotWithShape="1">
          <a:blip r:embed="rId2"/>
          <a:srcRect l="71192" t="9745" r="403" b="54336"/>
          <a:stretch/>
        </p:blipFill>
        <p:spPr>
          <a:xfrm>
            <a:off x="66791" y="1401921"/>
            <a:ext cx="1696897" cy="1179836"/>
          </a:xfrm>
          <a:prstGeom prst="rect">
            <a:avLst/>
          </a:prstGeom>
          <a:ln>
            <a:solidFill>
              <a:srgbClr val="003300"/>
            </a:solidFill>
          </a:ln>
        </p:spPr>
      </p:pic>
      <p:sp>
        <p:nvSpPr>
          <p:cNvPr id="23" name="Content Placeholder 2">
            <a:extLst>
              <a:ext uri="{FF2B5EF4-FFF2-40B4-BE49-F238E27FC236}">
                <a16:creationId xmlns:a16="http://schemas.microsoft.com/office/drawing/2014/main" id="{7D6F7C46-B930-4D88-8E6B-79BA8BE92299}"/>
              </a:ext>
            </a:extLst>
          </p:cNvPr>
          <p:cNvSpPr txBox="1">
            <a:spLocks/>
          </p:cNvSpPr>
          <p:nvPr/>
        </p:nvSpPr>
        <p:spPr bwMode="auto">
          <a:xfrm>
            <a:off x="400206" y="6395560"/>
            <a:ext cx="3941682" cy="4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Les éléments représentatifs</a:t>
            </a:r>
          </a:p>
        </p:txBody>
      </p:sp>
    </p:spTree>
    <p:extLst>
      <p:ext uri="{BB962C8B-B14F-4D97-AF65-F5344CB8AC3E}">
        <p14:creationId xmlns:p14="http://schemas.microsoft.com/office/powerpoint/2010/main" val="103534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motif du rayon </a:t>
            </a:r>
            <a:r>
              <a:rPr lang="en-US" dirty="0" err="1">
                <a:solidFill>
                  <a:srgbClr val="003300"/>
                </a:solidFill>
                <a:latin typeface="Times New Roman" panose="02020603050405020304" pitchFamily="18" charset="0"/>
                <a:cs typeface="Times New Roman" panose="02020603050405020304" pitchFamily="18" charset="0"/>
              </a:rPr>
              <a:t>atomique</a:t>
            </a:r>
            <a:endParaRPr lang="en-US" dirty="0">
              <a:solidFill>
                <a:srgbClr val="0033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7E358F9E-1034-4E16-A7F3-7CBA71DB3398}"/>
              </a:ext>
            </a:extLst>
          </p:cNvPr>
          <p:cNvPicPr>
            <a:picLocks noChangeAspect="1"/>
          </p:cNvPicPr>
          <p:nvPr/>
        </p:nvPicPr>
        <p:blipFill>
          <a:blip r:embed="rId2"/>
          <a:stretch>
            <a:fillRect/>
          </a:stretch>
        </p:blipFill>
        <p:spPr>
          <a:xfrm>
            <a:off x="1259632" y="3799061"/>
            <a:ext cx="6840760" cy="2957280"/>
          </a:xfrm>
          <a:prstGeom prst="rect">
            <a:avLst/>
          </a:prstGeom>
          <a:ln>
            <a:solidFill>
              <a:srgbClr val="003300"/>
            </a:solidFill>
          </a:ln>
        </p:spPr>
      </p:pic>
      <p:sp>
        <p:nvSpPr>
          <p:cNvPr id="15" name="Rectangle 14">
            <a:extLst>
              <a:ext uri="{FF2B5EF4-FFF2-40B4-BE49-F238E27FC236}">
                <a16:creationId xmlns:a16="http://schemas.microsoft.com/office/drawing/2014/main" id="{B2789B94-6F68-4275-8CF1-29E881FDF140}"/>
              </a:ext>
            </a:extLst>
          </p:cNvPr>
          <p:cNvSpPr/>
          <p:nvPr/>
        </p:nvSpPr>
        <p:spPr>
          <a:xfrm>
            <a:off x="1259632" y="4509120"/>
            <a:ext cx="6862858" cy="432047"/>
          </a:xfrm>
          <a:prstGeom prst="rect">
            <a:avLst/>
          </a:prstGeom>
          <a:noFill/>
          <a:ln w="38100">
            <a:solidFill>
              <a:srgbClr val="003300"/>
            </a:solidFill>
          </a:ln>
          <a:effectLst>
            <a:glow rad="101600">
              <a:srgbClr val="003300"/>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Content Placeholder 2">
            <a:extLst>
              <a:ext uri="{FF2B5EF4-FFF2-40B4-BE49-F238E27FC236}">
                <a16:creationId xmlns:a16="http://schemas.microsoft.com/office/drawing/2014/main" id="{4FFF57F2-88E8-4D5B-9551-A75D840AB50F}"/>
              </a:ext>
            </a:extLst>
          </p:cNvPr>
          <p:cNvSpPr txBox="1">
            <a:spLocks/>
          </p:cNvSpPr>
          <p:nvPr/>
        </p:nvSpPr>
        <p:spPr bwMode="auto">
          <a:xfrm>
            <a:off x="37583" y="952537"/>
            <a:ext cx="9144000" cy="138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nombre de protons augmente, donc la charge du positive du noyau augmente, et ceci exerce une plus grande force sur les électrons en les attirant plus proche vers le noyau.</a:t>
            </a:r>
          </a:p>
        </p:txBody>
      </p:sp>
      <p:sp>
        <p:nvSpPr>
          <p:cNvPr id="4" name="Oval 3">
            <a:extLst>
              <a:ext uri="{FF2B5EF4-FFF2-40B4-BE49-F238E27FC236}">
                <a16:creationId xmlns:a16="http://schemas.microsoft.com/office/drawing/2014/main" id="{3F30368A-F801-499B-BAC2-FF47C420ABCA}"/>
              </a:ext>
            </a:extLst>
          </p:cNvPr>
          <p:cNvSpPr/>
          <p:nvPr/>
        </p:nvSpPr>
        <p:spPr>
          <a:xfrm>
            <a:off x="477958" y="2792811"/>
            <a:ext cx="504056" cy="50405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CCBE03-6439-44E6-8D62-67D3C241A4FE}"/>
              </a:ext>
            </a:extLst>
          </p:cNvPr>
          <p:cNvSpPr txBox="1">
            <a:spLocks/>
          </p:cNvSpPr>
          <p:nvPr/>
        </p:nvSpPr>
        <p:spPr bwMode="auto">
          <a:xfrm>
            <a:off x="433726" y="2828815"/>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Na</a:t>
            </a:r>
          </a:p>
        </p:txBody>
      </p:sp>
      <p:sp>
        <p:nvSpPr>
          <p:cNvPr id="5" name="Oval 4">
            <a:extLst>
              <a:ext uri="{FF2B5EF4-FFF2-40B4-BE49-F238E27FC236}">
                <a16:creationId xmlns:a16="http://schemas.microsoft.com/office/drawing/2014/main" id="{2B307B3B-68A7-4792-B937-1F81716D51B2}"/>
              </a:ext>
            </a:extLst>
          </p:cNvPr>
          <p:cNvSpPr/>
          <p:nvPr/>
        </p:nvSpPr>
        <p:spPr>
          <a:xfrm>
            <a:off x="649531" y="275680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CB3C97-4E12-4EB3-8A37-D7338F4D440A}"/>
              </a:ext>
            </a:extLst>
          </p:cNvPr>
          <p:cNvSpPr/>
          <p:nvPr/>
        </p:nvSpPr>
        <p:spPr>
          <a:xfrm>
            <a:off x="741869" y="275680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6C27971-769B-4635-80BE-E917E3A2BA7E}"/>
              </a:ext>
            </a:extLst>
          </p:cNvPr>
          <p:cNvSpPr/>
          <p:nvPr/>
        </p:nvSpPr>
        <p:spPr>
          <a:xfrm>
            <a:off x="278219" y="2593072"/>
            <a:ext cx="903535" cy="90353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B5A3F8-3586-48A0-B2B0-A700B5A7F272}"/>
              </a:ext>
            </a:extLst>
          </p:cNvPr>
          <p:cNvSpPr/>
          <p:nvPr/>
        </p:nvSpPr>
        <p:spPr>
          <a:xfrm>
            <a:off x="649531" y="256365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C04219A-F01A-4356-BF65-E2060D5C1CD6}"/>
              </a:ext>
            </a:extLst>
          </p:cNvPr>
          <p:cNvSpPr/>
          <p:nvPr/>
        </p:nvSpPr>
        <p:spPr>
          <a:xfrm>
            <a:off x="741869" y="256365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E15C5A-5372-417F-8040-1AF6395E6DF7}"/>
              </a:ext>
            </a:extLst>
          </p:cNvPr>
          <p:cNvSpPr/>
          <p:nvPr/>
        </p:nvSpPr>
        <p:spPr>
          <a:xfrm>
            <a:off x="649531" y="346060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827700B-9C35-43C4-9943-DA6972B6497F}"/>
              </a:ext>
            </a:extLst>
          </p:cNvPr>
          <p:cNvSpPr/>
          <p:nvPr/>
        </p:nvSpPr>
        <p:spPr>
          <a:xfrm>
            <a:off x="741869" y="346060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BC44A8-06CA-454C-8864-9B1C5D2B0655}"/>
              </a:ext>
            </a:extLst>
          </p:cNvPr>
          <p:cNvSpPr/>
          <p:nvPr/>
        </p:nvSpPr>
        <p:spPr>
          <a:xfrm>
            <a:off x="1145749" y="29482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66A5CA-971E-4228-8DC5-417A1DE50C6B}"/>
              </a:ext>
            </a:extLst>
          </p:cNvPr>
          <p:cNvSpPr/>
          <p:nvPr/>
        </p:nvSpPr>
        <p:spPr>
          <a:xfrm>
            <a:off x="1145749" y="304328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0490E2E-ADA6-4C4D-A814-CA0DFE022D3F}"/>
              </a:ext>
            </a:extLst>
          </p:cNvPr>
          <p:cNvSpPr/>
          <p:nvPr/>
        </p:nvSpPr>
        <p:spPr>
          <a:xfrm>
            <a:off x="242164" y="294821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1B9031-8997-4827-8147-09FE25824D08}"/>
              </a:ext>
            </a:extLst>
          </p:cNvPr>
          <p:cNvSpPr/>
          <p:nvPr/>
        </p:nvSpPr>
        <p:spPr>
          <a:xfrm>
            <a:off x="242164" y="304328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BDA5BC6-6AF4-4426-859F-FC797180D3B2}"/>
              </a:ext>
            </a:extLst>
          </p:cNvPr>
          <p:cNvSpPr/>
          <p:nvPr/>
        </p:nvSpPr>
        <p:spPr>
          <a:xfrm>
            <a:off x="34027" y="2348880"/>
            <a:ext cx="1391918" cy="139191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0A3EA6A-F6A2-4E76-BC36-F9A5744C2E21}"/>
              </a:ext>
            </a:extLst>
          </p:cNvPr>
          <p:cNvSpPr/>
          <p:nvPr/>
        </p:nvSpPr>
        <p:spPr>
          <a:xfrm>
            <a:off x="649531" y="231287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F4B00E9-090F-48EC-8EBF-DC32645242B5}"/>
              </a:ext>
            </a:extLst>
          </p:cNvPr>
          <p:cNvSpPr/>
          <p:nvPr/>
        </p:nvSpPr>
        <p:spPr>
          <a:xfrm>
            <a:off x="1896773" y="2844625"/>
            <a:ext cx="464211" cy="46421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7CEAD615-E700-450B-9789-E840D5678A02}"/>
              </a:ext>
            </a:extLst>
          </p:cNvPr>
          <p:cNvSpPr txBox="1">
            <a:spLocks/>
          </p:cNvSpPr>
          <p:nvPr/>
        </p:nvSpPr>
        <p:spPr bwMode="auto">
          <a:xfrm>
            <a:off x="1824942" y="2876788"/>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000" kern="0" dirty="0">
                <a:solidFill>
                  <a:srgbClr val="000000"/>
                </a:solidFill>
                <a:latin typeface="Times New Roman" panose="02020603050405020304" pitchFamily="18" charset="0"/>
                <a:cs typeface="Times New Roman" panose="02020603050405020304" pitchFamily="18" charset="0"/>
              </a:rPr>
              <a:t>Mg</a:t>
            </a:r>
          </a:p>
        </p:txBody>
      </p:sp>
      <p:sp>
        <p:nvSpPr>
          <p:cNvPr id="31" name="Oval 30">
            <a:extLst>
              <a:ext uri="{FF2B5EF4-FFF2-40B4-BE49-F238E27FC236}">
                <a16:creationId xmlns:a16="http://schemas.microsoft.com/office/drawing/2014/main" id="{41A096A6-9153-4094-B245-AF476B90120D}"/>
              </a:ext>
            </a:extLst>
          </p:cNvPr>
          <p:cNvSpPr/>
          <p:nvPr/>
        </p:nvSpPr>
        <p:spPr>
          <a:xfrm>
            <a:off x="2035512" y="28149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1DFE780-636E-4760-BFA4-D5663F3D61D2}"/>
              </a:ext>
            </a:extLst>
          </p:cNvPr>
          <p:cNvSpPr/>
          <p:nvPr/>
        </p:nvSpPr>
        <p:spPr>
          <a:xfrm>
            <a:off x="2127850" y="28149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C81835-ED6A-405D-BFFA-4BDA7EE7DD35}"/>
              </a:ext>
            </a:extLst>
          </p:cNvPr>
          <p:cNvSpPr/>
          <p:nvPr/>
        </p:nvSpPr>
        <p:spPr>
          <a:xfrm>
            <a:off x="1707162" y="2667814"/>
            <a:ext cx="828947" cy="82894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C9CEBEF-0C48-4A43-A46F-07137772893A}"/>
              </a:ext>
            </a:extLst>
          </p:cNvPr>
          <p:cNvSpPr/>
          <p:nvPr/>
        </p:nvSpPr>
        <p:spPr>
          <a:xfrm>
            <a:off x="2035512" y="264055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69F9197-3750-4CFD-87CB-181A53D17016}"/>
              </a:ext>
            </a:extLst>
          </p:cNvPr>
          <p:cNvSpPr/>
          <p:nvPr/>
        </p:nvSpPr>
        <p:spPr>
          <a:xfrm>
            <a:off x="2127850" y="264055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53BB4E-3614-460A-8B1D-05F778ECD9A8}"/>
              </a:ext>
            </a:extLst>
          </p:cNvPr>
          <p:cNvSpPr/>
          <p:nvPr/>
        </p:nvSpPr>
        <p:spPr>
          <a:xfrm>
            <a:off x="2035512" y="34576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5532305-4222-417A-B3C3-DD98254AD7E1}"/>
              </a:ext>
            </a:extLst>
          </p:cNvPr>
          <p:cNvSpPr/>
          <p:nvPr/>
        </p:nvSpPr>
        <p:spPr>
          <a:xfrm>
            <a:off x="2127850" y="34576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6B64E53-5C2E-4489-B312-D6EC35751ED6}"/>
              </a:ext>
            </a:extLst>
          </p:cNvPr>
          <p:cNvSpPr/>
          <p:nvPr/>
        </p:nvSpPr>
        <p:spPr>
          <a:xfrm>
            <a:off x="2492558" y="29734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0B3AD9A-45A9-4E62-8415-5DD4DF2DEA6A}"/>
              </a:ext>
            </a:extLst>
          </p:cNvPr>
          <p:cNvSpPr/>
          <p:nvPr/>
        </p:nvSpPr>
        <p:spPr>
          <a:xfrm>
            <a:off x="2492558" y="30685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706436F-3DF7-48B0-860B-CCBCA4D9DCF2}"/>
              </a:ext>
            </a:extLst>
          </p:cNvPr>
          <p:cNvSpPr/>
          <p:nvPr/>
        </p:nvSpPr>
        <p:spPr>
          <a:xfrm>
            <a:off x="1685644" y="29734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343CAAC-640D-42FD-A5FF-2694209EE6F7}"/>
              </a:ext>
            </a:extLst>
          </p:cNvPr>
          <p:cNvSpPr/>
          <p:nvPr/>
        </p:nvSpPr>
        <p:spPr>
          <a:xfrm>
            <a:off x="1685644" y="30685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2604EF5-E281-4C57-B8F1-D81C87D60215}"/>
              </a:ext>
            </a:extLst>
          </p:cNvPr>
          <p:cNvSpPr/>
          <p:nvPr/>
        </p:nvSpPr>
        <p:spPr>
          <a:xfrm>
            <a:off x="1471801" y="2420284"/>
            <a:ext cx="1299668" cy="129966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631B1EA-5740-42E3-B3CE-62EF7D443D7D}"/>
              </a:ext>
            </a:extLst>
          </p:cNvPr>
          <p:cNvSpPr/>
          <p:nvPr/>
        </p:nvSpPr>
        <p:spPr>
          <a:xfrm>
            <a:off x="2035512" y="238671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15C444E-AAEC-4C85-839E-6D95208BE626}"/>
              </a:ext>
            </a:extLst>
          </p:cNvPr>
          <p:cNvSpPr/>
          <p:nvPr/>
        </p:nvSpPr>
        <p:spPr>
          <a:xfrm>
            <a:off x="2742921" y="29734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ontent Placeholder 2">
            <a:extLst>
              <a:ext uri="{FF2B5EF4-FFF2-40B4-BE49-F238E27FC236}">
                <a16:creationId xmlns:a16="http://schemas.microsoft.com/office/drawing/2014/main" id="{342E4FEC-F51B-4779-876B-89042243FC39}"/>
              </a:ext>
            </a:extLst>
          </p:cNvPr>
          <p:cNvSpPr txBox="1">
            <a:spLocks/>
          </p:cNvSpPr>
          <p:nvPr/>
        </p:nvSpPr>
        <p:spPr bwMode="auto">
          <a:xfrm>
            <a:off x="3142813" y="2872168"/>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Al</a:t>
            </a:r>
          </a:p>
        </p:txBody>
      </p:sp>
      <p:sp>
        <p:nvSpPr>
          <p:cNvPr id="47" name="Oval 46">
            <a:extLst>
              <a:ext uri="{FF2B5EF4-FFF2-40B4-BE49-F238E27FC236}">
                <a16:creationId xmlns:a16="http://schemas.microsoft.com/office/drawing/2014/main" id="{EFDA8DBB-FD00-4EA9-A16C-E16E31139A9E}"/>
              </a:ext>
            </a:extLst>
          </p:cNvPr>
          <p:cNvSpPr/>
          <p:nvPr/>
        </p:nvSpPr>
        <p:spPr>
          <a:xfrm>
            <a:off x="3243440" y="2852412"/>
            <a:ext cx="401529" cy="401529"/>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E43D9BF-A768-4AEA-B928-18BF332F741F}"/>
              </a:ext>
            </a:extLst>
          </p:cNvPr>
          <p:cNvSpPr/>
          <p:nvPr/>
        </p:nvSpPr>
        <p:spPr>
          <a:xfrm>
            <a:off x="3054787" y="2673675"/>
            <a:ext cx="778834" cy="77883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D9473AB-87CD-4C75-B631-FBCF69217478}"/>
              </a:ext>
            </a:extLst>
          </p:cNvPr>
          <p:cNvSpPr/>
          <p:nvPr/>
        </p:nvSpPr>
        <p:spPr>
          <a:xfrm>
            <a:off x="2857958" y="2478040"/>
            <a:ext cx="1181045" cy="118104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5C609FF-7D1E-4791-80E7-AF0B43A50C0A}"/>
              </a:ext>
            </a:extLst>
          </p:cNvPr>
          <p:cNvSpPr/>
          <p:nvPr/>
        </p:nvSpPr>
        <p:spPr>
          <a:xfrm>
            <a:off x="3360170" y="283098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5C0F9D3-7061-4F6D-A464-62BC0DBA7152}"/>
              </a:ext>
            </a:extLst>
          </p:cNvPr>
          <p:cNvSpPr/>
          <p:nvPr/>
        </p:nvSpPr>
        <p:spPr>
          <a:xfrm>
            <a:off x="3452508" y="283098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9B667F-4598-4393-9730-8694A2C54912}"/>
              </a:ext>
            </a:extLst>
          </p:cNvPr>
          <p:cNvSpPr/>
          <p:nvPr/>
        </p:nvSpPr>
        <p:spPr>
          <a:xfrm>
            <a:off x="3360170" y="34002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42F2428-3F94-48F4-ABCC-124ECE4D9A0C}"/>
              </a:ext>
            </a:extLst>
          </p:cNvPr>
          <p:cNvSpPr/>
          <p:nvPr/>
        </p:nvSpPr>
        <p:spPr>
          <a:xfrm>
            <a:off x="3452508" y="34002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E3F1138-DFA9-49F6-8771-E09EDD0976BD}"/>
              </a:ext>
            </a:extLst>
          </p:cNvPr>
          <p:cNvSpPr/>
          <p:nvPr/>
        </p:nvSpPr>
        <p:spPr>
          <a:xfrm>
            <a:off x="3360170" y="26441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6149DB3-A74E-483B-8694-94A0772603B7}"/>
              </a:ext>
            </a:extLst>
          </p:cNvPr>
          <p:cNvSpPr/>
          <p:nvPr/>
        </p:nvSpPr>
        <p:spPr>
          <a:xfrm>
            <a:off x="3452508" y="26441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ECDAD15-6044-4AE1-BC6B-A3E6D3DBEB96}"/>
              </a:ext>
            </a:extLst>
          </p:cNvPr>
          <p:cNvSpPr/>
          <p:nvPr/>
        </p:nvSpPr>
        <p:spPr>
          <a:xfrm>
            <a:off x="3452508" y="361493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9D47B9D-5A20-4C1A-BC06-6E6E2B864F6F}"/>
              </a:ext>
            </a:extLst>
          </p:cNvPr>
          <p:cNvSpPr/>
          <p:nvPr/>
        </p:nvSpPr>
        <p:spPr>
          <a:xfrm>
            <a:off x="3797843" y="295985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BDEDE00-0B4F-409C-8523-2CA8E03B6147}"/>
              </a:ext>
            </a:extLst>
          </p:cNvPr>
          <p:cNvSpPr/>
          <p:nvPr/>
        </p:nvSpPr>
        <p:spPr>
          <a:xfrm>
            <a:off x="3360170" y="244374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618F602-B6C9-4BE4-85B7-0D7AE24BE546}"/>
              </a:ext>
            </a:extLst>
          </p:cNvPr>
          <p:cNvSpPr/>
          <p:nvPr/>
        </p:nvSpPr>
        <p:spPr>
          <a:xfrm>
            <a:off x="3797843" y="305341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64245B9-4E79-4B7F-A7E3-AE2984B9205B}"/>
              </a:ext>
            </a:extLst>
          </p:cNvPr>
          <p:cNvSpPr/>
          <p:nvPr/>
        </p:nvSpPr>
        <p:spPr>
          <a:xfrm>
            <a:off x="3033719" y="295985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AE57163-AC9F-48AF-9A78-0A4F46C91865}"/>
              </a:ext>
            </a:extLst>
          </p:cNvPr>
          <p:cNvSpPr/>
          <p:nvPr/>
        </p:nvSpPr>
        <p:spPr>
          <a:xfrm>
            <a:off x="3033719" y="305341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780CD10-BE4B-452E-9956-282B51047B72}"/>
              </a:ext>
            </a:extLst>
          </p:cNvPr>
          <p:cNvSpPr/>
          <p:nvPr/>
        </p:nvSpPr>
        <p:spPr>
          <a:xfrm>
            <a:off x="4002999" y="295985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ontent Placeholder 2">
            <a:extLst>
              <a:ext uri="{FF2B5EF4-FFF2-40B4-BE49-F238E27FC236}">
                <a16:creationId xmlns:a16="http://schemas.microsoft.com/office/drawing/2014/main" id="{735A913C-1DE5-4338-ABDC-3FAFE3BD48BE}"/>
              </a:ext>
            </a:extLst>
          </p:cNvPr>
          <p:cNvSpPr txBox="1">
            <a:spLocks/>
          </p:cNvSpPr>
          <p:nvPr/>
        </p:nvSpPr>
        <p:spPr bwMode="auto">
          <a:xfrm>
            <a:off x="4377268" y="2889339"/>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800" kern="0" dirty="0">
                <a:solidFill>
                  <a:srgbClr val="000000"/>
                </a:solidFill>
                <a:latin typeface="Times New Roman" panose="02020603050405020304" pitchFamily="18" charset="0"/>
                <a:cs typeface="Times New Roman" panose="02020603050405020304" pitchFamily="18" charset="0"/>
              </a:rPr>
              <a:t>Si</a:t>
            </a:r>
          </a:p>
        </p:txBody>
      </p:sp>
      <p:sp>
        <p:nvSpPr>
          <p:cNvPr id="65" name="Oval 64">
            <a:extLst>
              <a:ext uri="{FF2B5EF4-FFF2-40B4-BE49-F238E27FC236}">
                <a16:creationId xmlns:a16="http://schemas.microsoft.com/office/drawing/2014/main" id="{7184E7D8-1A71-47F9-A934-177C626CD496}"/>
              </a:ext>
            </a:extLst>
          </p:cNvPr>
          <p:cNvSpPr/>
          <p:nvPr/>
        </p:nvSpPr>
        <p:spPr>
          <a:xfrm>
            <a:off x="4502285" y="2901210"/>
            <a:ext cx="342827" cy="34282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9EF4D2B-730F-4442-A015-B4839F71DB3C}"/>
              </a:ext>
            </a:extLst>
          </p:cNvPr>
          <p:cNvSpPr/>
          <p:nvPr/>
        </p:nvSpPr>
        <p:spPr>
          <a:xfrm>
            <a:off x="4316412" y="2711075"/>
            <a:ext cx="723095" cy="72309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58DB35A-2E79-49E4-A975-100524BEFA80}"/>
              </a:ext>
            </a:extLst>
          </p:cNvPr>
          <p:cNvSpPr/>
          <p:nvPr/>
        </p:nvSpPr>
        <p:spPr>
          <a:xfrm>
            <a:off x="4127200" y="2517924"/>
            <a:ext cx="1109395" cy="110939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47189B6-0889-4A50-8A31-D61CD084DBD4}"/>
              </a:ext>
            </a:extLst>
          </p:cNvPr>
          <p:cNvSpPr/>
          <p:nvPr/>
        </p:nvSpPr>
        <p:spPr>
          <a:xfrm>
            <a:off x="4601834" y="287384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3C35C1D-566B-4936-9643-0223616EA14C}"/>
              </a:ext>
            </a:extLst>
          </p:cNvPr>
          <p:cNvSpPr/>
          <p:nvPr/>
        </p:nvSpPr>
        <p:spPr>
          <a:xfrm>
            <a:off x="4694172" y="287384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C7E1764-E3BB-4079-B2C0-D96A88D92E35}"/>
              </a:ext>
            </a:extLst>
          </p:cNvPr>
          <p:cNvSpPr/>
          <p:nvPr/>
        </p:nvSpPr>
        <p:spPr>
          <a:xfrm>
            <a:off x="4601834" y="267905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3A1E5CF-53C3-479B-8667-CC921FD8C457}"/>
              </a:ext>
            </a:extLst>
          </p:cNvPr>
          <p:cNvSpPr/>
          <p:nvPr/>
        </p:nvSpPr>
        <p:spPr>
          <a:xfrm>
            <a:off x="4694172" y="267905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2356B5A5-129F-4F98-9755-FCFE78BF36D0}"/>
              </a:ext>
            </a:extLst>
          </p:cNvPr>
          <p:cNvSpPr/>
          <p:nvPr/>
        </p:nvSpPr>
        <p:spPr>
          <a:xfrm>
            <a:off x="4603726" y="338533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4B96F0B-BA55-4AA4-B4B2-09905A23E434}"/>
              </a:ext>
            </a:extLst>
          </p:cNvPr>
          <p:cNvSpPr/>
          <p:nvPr/>
        </p:nvSpPr>
        <p:spPr>
          <a:xfrm>
            <a:off x="4696064" y="338533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4FDBFAC-C402-468F-8B20-CED2C3C6C64E}"/>
              </a:ext>
            </a:extLst>
          </p:cNvPr>
          <p:cNvSpPr/>
          <p:nvPr/>
        </p:nvSpPr>
        <p:spPr>
          <a:xfrm>
            <a:off x="4601834" y="247956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328ACEB-94CD-4EDE-B811-0050EAFF505B}"/>
              </a:ext>
            </a:extLst>
          </p:cNvPr>
          <p:cNvSpPr/>
          <p:nvPr/>
        </p:nvSpPr>
        <p:spPr>
          <a:xfrm>
            <a:off x="5199676" y="297924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252934D-3FF8-4E5D-89AC-A0D4EC9E6305}"/>
              </a:ext>
            </a:extLst>
          </p:cNvPr>
          <p:cNvSpPr/>
          <p:nvPr/>
        </p:nvSpPr>
        <p:spPr>
          <a:xfrm>
            <a:off x="5003503" y="298129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F7465F3-3494-4A5F-BE40-FF2771970106}"/>
              </a:ext>
            </a:extLst>
          </p:cNvPr>
          <p:cNvSpPr/>
          <p:nvPr/>
        </p:nvSpPr>
        <p:spPr>
          <a:xfrm>
            <a:off x="5003503" y="30748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77D8719-7646-4015-8103-358D408FC43E}"/>
              </a:ext>
            </a:extLst>
          </p:cNvPr>
          <p:cNvSpPr/>
          <p:nvPr/>
        </p:nvSpPr>
        <p:spPr>
          <a:xfrm>
            <a:off x="4285069" y="298129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620C279-71B5-46E7-9F09-C0968F36BD9C}"/>
              </a:ext>
            </a:extLst>
          </p:cNvPr>
          <p:cNvSpPr/>
          <p:nvPr/>
        </p:nvSpPr>
        <p:spPr>
          <a:xfrm>
            <a:off x="4285069" y="30748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A15C640-D818-41ED-A061-CA7C476AABE8}"/>
              </a:ext>
            </a:extLst>
          </p:cNvPr>
          <p:cNvSpPr/>
          <p:nvPr/>
        </p:nvSpPr>
        <p:spPr>
          <a:xfrm>
            <a:off x="4102717" y="307716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7A774D9-7266-485A-9846-5A8DC4F02279}"/>
              </a:ext>
            </a:extLst>
          </p:cNvPr>
          <p:cNvSpPr/>
          <p:nvPr/>
        </p:nvSpPr>
        <p:spPr>
          <a:xfrm>
            <a:off x="4694172" y="358663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ontent Placeholder 2">
            <a:extLst>
              <a:ext uri="{FF2B5EF4-FFF2-40B4-BE49-F238E27FC236}">
                <a16:creationId xmlns:a16="http://schemas.microsoft.com/office/drawing/2014/main" id="{09F140B8-2F95-4BD5-AF05-DF1CB0DB9D5A}"/>
              </a:ext>
            </a:extLst>
          </p:cNvPr>
          <p:cNvSpPr txBox="1">
            <a:spLocks/>
          </p:cNvSpPr>
          <p:nvPr/>
        </p:nvSpPr>
        <p:spPr bwMode="auto">
          <a:xfrm>
            <a:off x="5577900" y="2889448"/>
            <a:ext cx="592521" cy="39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700" kern="0" dirty="0">
                <a:solidFill>
                  <a:srgbClr val="000000"/>
                </a:solidFill>
                <a:latin typeface="Times New Roman" panose="02020603050405020304" pitchFamily="18" charset="0"/>
                <a:cs typeface="Times New Roman" panose="02020603050405020304" pitchFamily="18" charset="0"/>
              </a:rPr>
              <a:t>P</a:t>
            </a:r>
          </a:p>
        </p:txBody>
      </p:sp>
      <p:sp>
        <p:nvSpPr>
          <p:cNvPr id="89" name="Oval 88">
            <a:extLst>
              <a:ext uri="{FF2B5EF4-FFF2-40B4-BE49-F238E27FC236}">
                <a16:creationId xmlns:a16="http://schemas.microsoft.com/office/drawing/2014/main" id="{F0F72AFD-614B-417D-AF98-33786A6E9522}"/>
              </a:ext>
            </a:extLst>
          </p:cNvPr>
          <p:cNvSpPr/>
          <p:nvPr/>
        </p:nvSpPr>
        <p:spPr>
          <a:xfrm>
            <a:off x="5727536" y="2924751"/>
            <a:ext cx="282800" cy="282800"/>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8D519D6-0A27-449B-B212-477EA00C1E4E}"/>
              </a:ext>
            </a:extLst>
          </p:cNvPr>
          <p:cNvSpPr/>
          <p:nvPr/>
        </p:nvSpPr>
        <p:spPr>
          <a:xfrm>
            <a:off x="5543906" y="2754587"/>
            <a:ext cx="650060" cy="650060"/>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C126F096-D811-4C3A-98F1-060852D76101}"/>
              </a:ext>
            </a:extLst>
          </p:cNvPr>
          <p:cNvSpPr/>
          <p:nvPr/>
        </p:nvSpPr>
        <p:spPr>
          <a:xfrm>
            <a:off x="5350849" y="2563653"/>
            <a:ext cx="1032520" cy="1032520"/>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E1C254E-F027-4C61-8B0C-D9FD851B5DA5}"/>
              </a:ext>
            </a:extLst>
          </p:cNvPr>
          <p:cNvSpPr/>
          <p:nvPr/>
        </p:nvSpPr>
        <p:spPr>
          <a:xfrm>
            <a:off x="5785931" y="288603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EA929927-F0C5-460F-A06F-636D851C5B4C}"/>
              </a:ext>
            </a:extLst>
          </p:cNvPr>
          <p:cNvSpPr/>
          <p:nvPr/>
        </p:nvSpPr>
        <p:spPr>
          <a:xfrm>
            <a:off x="5878269" y="288603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164B40A-5472-4C1B-9257-CC5C77E19586}"/>
              </a:ext>
            </a:extLst>
          </p:cNvPr>
          <p:cNvSpPr/>
          <p:nvPr/>
        </p:nvSpPr>
        <p:spPr>
          <a:xfrm>
            <a:off x="5785931" y="27271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8489354-591C-4293-82E9-AF92AB353A1F}"/>
              </a:ext>
            </a:extLst>
          </p:cNvPr>
          <p:cNvSpPr/>
          <p:nvPr/>
        </p:nvSpPr>
        <p:spPr>
          <a:xfrm>
            <a:off x="5878269" y="27271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938B4A0-D136-4DA6-B493-E88DED8085B7}"/>
              </a:ext>
            </a:extLst>
          </p:cNvPr>
          <p:cNvSpPr/>
          <p:nvPr/>
        </p:nvSpPr>
        <p:spPr>
          <a:xfrm>
            <a:off x="5785931" y="336008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0D79C6D-9C83-4E41-B1A1-BDF13F07D16A}"/>
              </a:ext>
            </a:extLst>
          </p:cNvPr>
          <p:cNvSpPr/>
          <p:nvPr/>
        </p:nvSpPr>
        <p:spPr>
          <a:xfrm>
            <a:off x="5878269" y="336008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C7C5AF7-FE60-41FE-B079-DA6C3376C4E0}"/>
              </a:ext>
            </a:extLst>
          </p:cNvPr>
          <p:cNvSpPr/>
          <p:nvPr/>
        </p:nvSpPr>
        <p:spPr>
          <a:xfrm>
            <a:off x="5785931" y="253339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468E99D-4F0E-4ADC-9360-2E68C821103E}"/>
              </a:ext>
            </a:extLst>
          </p:cNvPr>
          <p:cNvSpPr/>
          <p:nvPr/>
        </p:nvSpPr>
        <p:spPr>
          <a:xfrm>
            <a:off x="5878269" y="253339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3D5B1E5-2D2C-4192-8872-432991D245B3}"/>
              </a:ext>
            </a:extLst>
          </p:cNvPr>
          <p:cNvSpPr/>
          <p:nvPr/>
        </p:nvSpPr>
        <p:spPr>
          <a:xfrm>
            <a:off x="5518657" y="297258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B5C5170-9548-4E55-9CBB-30CCB7CBEF8E}"/>
              </a:ext>
            </a:extLst>
          </p:cNvPr>
          <p:cNvSpPr/>
          <p:nvPr/>
        </p:nvSpPr>
        <p:spPr>
          <a:xfrm>
            <a:off x="5518657" y="306615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49C4ED-3989-4CEE-A7EB-97F5B22BFA04}"/>
              </a:ext>
            </a:extLst>
          </p:cNvPr>
          <p:cNvSpPr/>
          <p:nvPr/>
        </p:nvSpPr>
        <p:spPr>
          <a:xfrm>
            <a:off x="6141359" y="297059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5D84B4EC-1B2D-4BEA-8666-A0F653D37B4B}"/>
              </a:ext>
            </a:extLst>
          </p:cNvPr>
          <p:cNvSpPr/>
          <p:nvPr/>
        </p:nvSpPr>
        <p:spPr>
          <a:xfrm>
            <a:off x="6141359" y="306416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05610DB6-8C81-481E-8BD4-570E8825FD36}"/>
              </a:ext>
            </a:extLst>
          </p:cNvPr>
          <p:cNvSpPr/>
          <p:nvPr/>
        </p:nvSpPr>
        <p:spPr>
          <a:xfrm>
            <a:off x="6344390" y="297312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CEF2CBB6-9367-47AC-917F-64E99E86F4B4}"/>
              </a:ext>
            </a:extLst>
          </p:cNvPr>
          <p:cNvSpPr/>
          <p:nvPr/>
        </p:nvSpPr>
        <p:spPr>
          <a:xfrm>
            <a:off x="5876961" y="355827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1093CB21-0C8E-4021-A5AE-A5A8D43B78E9}"/>
              </a:ext>
            </a:extLst>
          </p:cNvPr>
          <p:cNvSpPr/>
          <p:nvPr/>
        </p:nvSpPr>
        <p:spPr>
          <a:xfrm>
            <a:off x="5315372" y="306416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ontent Placeholder 2">
            <a:extLst>
              <a:ext uri="{FF2B5EF4-FFF2-40B4-BE49-F238E27FC236}">
                <a16:creationId xmlns:a16="http://schemas.microsoft.com/office/drawing/2014/main" id="{88FB0474-6F42-4C1D-9050-2B9CF19F179E}"/>
              </a:ext>
            </a:extLst>
          </p:cNvPr>
          <p:cNvSpPr txBox="1">
            <a:spLocks/>
          </p:cNvSpPr>
          <p:nvPr/>
        </p:nvSpPr>
        <p:spPr bwMode="auto">
          <a:xfrm>
            <a:off x="6624923" y="2909628"/>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600" kern="0" dirty="0">
                <a:solidFill>
                  <a:srgbClr val="000000"/>
                </a:solidFill>
                <a:latin typeface="Times New Roman" panose="02020603050405020304" pitchFamily="18" charset="0"/>
                <a:cs typeface="Times New Roman" panose="02020603050405020304" pitchFamily="18" charset="0"/>
              </a:rPr>
              <a:t>S</a:t>
            </a:r>
          </a:p>
        </p:txBody>
      </p:sp>
      <p:sp>
        <p:nvSpPr>
          <p:cNvPr id="110" name="Oval 109">
            <a:extLst>
              <a:ext uri="{FF2B5EF4-FFF2-40B4-BE49-F238E27FC236}">
                <a16:creationId xmlns:a16="http://schemas.microsoft.com/office/drawing/2014/main" id="{788C0FBD-3C33-4D3F-8B52-0B8AC2CBA684}"/>
              </a:ext>
            </a:extLst>
          </p:cNvPr>
          <p:cNvSpPr/>
          <p:nvPr/>
        </p:nvSpPr>
        <p:spPr>
          <a:xfrm>
            <a:off x="6787726" y="2951277"/>
            <a:ext cx="267040" cy="267040"/>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7D54C072-CD7F-4BC9-90B1-3B2643DC0BE3}"/>
              </a:ext>
            </a:extLst>
          </p:cNvPr>
          <p:cNvSpPr/>
          <p:nvPr/>
        </p:nvSpPr>
        <p:spPr>
          <a:xfrm>
            <a:off x="6630338" y="2793889"/>
            <a:ext cx="581816" cy="58181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4C0E884F-B318-477C-A6CF-C0B832110D2A}"/>
              </a:ext>
            </a:extLst>
          </p:cNvPr>
          <p:cNvSpPr/>
          <p:nvPr/>
        </p:nvSpPr>
        <p:spPr>
          <a:xfrm>
            <a:off x="6458425" y="2621976"/>
            <a:ext cx="925643" cy="925643"/>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B91CCF04-4A14-46C6-8E8A-869D46661828}"/>
              </a:ext>
            </a:extLst>
          </p:cNvPr>
          <p:cNvSpPr/>
          <p:nvPr/>
        </p:nvSpPr>
        <p:spPr>
          <a:xfrm>
            <a:off x="6844272" y="291527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12C4CBFA-B055-47B1-B45C-00F4B2170758}"/>
              </a:ext>
            </a:extLst>
          </p:cNvPr>
          <p:cNvSpPr/>
          <p:nvPr/>
        </p:nvSpPr>
        <p:spPr>
          <a:xfrm>
            <a:off x="6936610" y="291527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5251CF73-A273-4C41-B4BE-3F8CB2B0F581}"/>
              </a:ext>
            </a:extLst>
          </p:cNvPr>
          <p:cNvSpPr/>
          <p:nvPr/>
        </p:nvSpPr>
        <p:spPr>
          <a:xfrm>
            <a:off x="6847360" y="333682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518525C1-83F4-45AC-966B-43886DF55AB1}"/>
              </a:ext>
            </a:extLst>
          </p:cNvPr>
          <p:cNvSpPr/>
          <p:nvPr/>
        </p:nvSpPr>
        <p:spPr>
          <a:xfrm>
            <a:off x="6939698" y="333682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A216A3D-1B04-4D61-AC15-7C531A67A46F}"/>
              </a:ext>
            </a:extLst>
          </p:cNvPr>
          <p:cNvSpPr/>
          <p:nvPr/>
        </p:nvSpPr>
        <p:spPr>
          <a:xfrm>
            <a:off x="6844272" y="276363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25F75D8C-77C0-4F4A-BC5D-E9B419B9294D}"/>
              </a:ext>
            </a:extLst>
          </p:cNvPr>
          <p:cNvSpPr/>
          <p:nvPr/>
        </p:nvSpPr>
        <p:spPr>
          <a:xfrm>
            <a:off x="6936610" y="276363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9B166BA-2BD5-4570-B8CF-0E2F29A04598}"/>
              </a:ext>
            </a:extLst>
          </p:cNvPr>
          <p:cNvSpPr/>
          <p:nvPr/>
        </p:nvSpPr>
        <p:spPr>
          <a:xfrm>
            <a:off x="6850974" y="259172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509502FE-BB53-42D7-888B-2ECB1B08C08A}"/>
              </a:ext>
            </a:extLst>
          </p:cNvPr>
          <p:cNvSpPr/>
          <p:nvPr/>
        </p:nvSpPr>
        <p:spPr>
          <a:xfrm>
            <a:off x="6943312" y="259172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CC5125-DC20-465D-B4E9-FE3FEC97D39D}"/>
              </a:ext>
            </a:extLst>
          </p:cNvPr>
          <p:cNvSpPr/>
          <p:nvPr/>
        </p:nvSpPr>
        <p:spPr>
          <a:xfrm>
            <a:off x="7175691" y="29751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2F0FB19B-58B8-4876-8EA6-45561975A704}"/>
              </a:ext>
            </a:extLst>
          </p:cNvPr>
          <p:cNvSpPr/>
          <p:nvPr/>
        </p:nvSpPr>
        <p:spPr>
          <a:xfrm>
            <a:off x="7175691" y="30686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02F2B9C4-309C-4E0D-8998-E98BBAB999C9}"/>
              </a:ext>
            </a:extLst>
          </p:cNvPr>
          <p:cNvSpPr/>
          <p:nvPr/>
        </p:nvSpPr>
        <p:spPr>
          <a:xfrm>
            <a:off x="6604732" y="297459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C744057C-2CC1-488E-A6E8-30F77738499B}"/>
              </a:ext>
            </a:extLst>
          </p:cNvPr>
          <p:cNvSpPr/>
          <p:nvPr/>
        </p:nvSpPr>
        <p:spPr>
          <a:xfrm>
            <a:off x="6604732" y="30681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574DA4E1-AC38-4EDB-B267-CB2990BCB8EF}"/>
              </a:ext>
            </a:extLst>
          </p:cNvPr>
          <p:cNvSpPr/>
          <p:nvPr/>
        </p:nvSpPr>
        <p:spPr>
          <a:xfrm>
            <a:off x="7344647" y="297588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854CCBD-5733-464E-9E06-F32EC57A3D51}"/>
              </a:ext>
            </a:extLst>
          </p:cNvPr>
          <p:cNvSpPr/>
          <p:nvPr/>
        </p:nvSpPr>
        <p:spPr>
          <a:xfrm>
            <a:off x="7344647" y="306945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875DFD96-FC87-4C05-A14F-04EDFBA1147B}"/>
              </a:ext>
            </a:extLst>
          </p:cNvPr>
          <p:cNvSpPr/>
          <p:nvPr/>
        </p:nvSpPr>
        <p:spPr>
          <a:xfrm>
            <a:off x="6939698" y="349577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292009A-6EEC-4F1B-9B63-B481AA481229}"/>
              </a:ext>
            </a:extLst>
          </p:cNvPr>
          <p:cNvSpPr/>
          <p:nvPr/>
        </p:nvSpPr>
        <p:spPr>
          <a:xfrm>
            <a:off x="6425838" y="30681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ontent Placeholder 2">
            <a:extLst>
              <a:ext uri="{FF2B5EF4-FFF2-40B4-BE49-F238E27FC236}">
                <a16:creationId xmlns:a16="http://schemas.microsoft.com/office/drawing/2014/main" id="{183F2396-40CD-4FB4-B032-2D86CE57FA9D}"/>
              </a:ext>
            </a:extLst>
          </p:cNvPr>
          <p:cNvSpPr txBox="1">
            <a:spLocks/>
          </p:cNvSpPr>
          <p:nvPr/>
        </p:nvSpPr>
        <p:spPr bwMode="auto">
          <a:xfrm>
            <a:off x="7680538" y="2939455"/>
            <a:ext cx="418218" cy="30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500" kern="0" dirty="0">
                <a:solidFill>
                  <a:srgbClr val="000000"/>
                </a:solidFill>
                <a:latin typeface="Times New Roman" panose="02020603050405020304" pitchFamily="18" charset="0"/>
                <a:cs typeface="Times New Roman" panose="02020603050405020304" pitchFamily="18" charset="0"/>
              </a:rPr>
              <a:t>Cl</a:t>
            </a:r>
          </a:p>
        </p:txBody>
      </p:sp>
      <p:sp>
        <p:nvSpPr>
          <p:cNvPr id="135" name="Oval 134">
            <a:extLst>
              <a:ext uri="{FF2B5EF4-FFF2-40B4-BE49-F238E27FC236}">
                <a16:creationId xmlns:a16="http://schemas.microsoft.com/office/drawing/2014/main" id="{63CBA70D-F62B-4CFF-B73D-D92624EA371E}"/>
              </a:ext>
            </a:extLst>
          </p:cNvPr>
          <p:cNvSpPr/>
          <p:nvPr/>
        </p:nvSpPr>
        <p:spPr>
          <a:xfrm>
            <a:off x="7780449" y="2989576"/>
            <a:ext cx="229225" cy="22922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003BA14-4256-4332-BE26-EA68A4D34A21}"/>
              </a:ext>
            </a:extLst>
          </p:cNvPr>
          <p:cNvSpPr/>
          <p:nvPr/>
        </p:nvSpPr>
        <p:spPr>
          <a:xfrm>
            <a:off x="7647588" y="2856715"/>
            <a:ext cx="494947" cy="49494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39B84A7-79B1-4247-AE3B-35A7E7D690F5}"/>
              </a:ext>
            </a:extLst>
          </p:cNvPr>
          <p:cNvSpPr/>
          <p:nvPr/>
        </p:nvSpPr>
        <p:spPr>
          <a:xfrm>
            <a:off x="7486494" y="2695621"/>
            <a:ext cx="817135" cy="81713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16993122-B851-45D8-9D4A-9166EC4D8D16}"/>
              </a:ext>
            </a:extLst>
          </p:cNvPr>
          <p:cNvSpPr/>
          <p:nvPr/>
        </p:nvSpPr>
        <p:spPr>
          <a:xfrm>
            <a:off x="7821049" y="29534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11C1623-2D3A-440A-B3C1-6EE190A41B29}"/>
              </a:ext>
            </a:extLst>
          </p:cNvPr>
          <p:cNvSpPr/>
          <p:nvPr/>
        </p:nvSpPr>
        <p:spPr>
          <a:xfrm>
            <a:off x="7913387" y="29534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96D2545-AA20-41B5-9A46-B6B8926BFF76}"/>
              </a:ext>
            </a:extLst>
          </p:cNvPr>
          <p:cNvSpPr/>
          <p:nvPr/>
        </p:nvSpPr>
        <p:spPr>
          <a:xfrm>
            <a:off x="7822533" y="331381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9393088C-B69F-4F65-A6D9-F77C446B39FB}"/>
              </a:ext>
            </a:extLst>
          </p:cNvPr>
          <p:cNvSpPr/>
          <p:nvPr/>
        </p:nvSpPr>
        <p:spPr>
          <a:xfrm>
            <a:off x="7914871" y="331381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6F104EF-E407-4FB2-B371-66045A429ADD}"/>
              </a:ext>
            </a:extLst>
          </p:cNvPr>
          <p:cNvSpPr/>
          <p:nvPr/>
        </p:nvSpPr>
        <p:spPr>
          <a:xfrm>
            <a:off x="7823361" y="348061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7907EACC-1415-4931-B809-6093F7302633}"/>
              </a:ext>
            </a:extLst>
          </p:cNvPr>
          <p:cNvSpPr/>
          <p:nvPr/>
        </p:nvSpPr>
        <p:spPr>
          <a:xfrm>
            <a:off x="7915699" y="348061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D7737CC-93F9-49D1-B74D-328D2A7F5C22}"/>
              </a:ext>
            </a:extLst>
          </p:cNvPr>
          <p:cNvSpPr/>
          <p:nvPr/>
        </p:nvSpPr>
        <p:spPr>
          <a:xfrm>
            <a:off x="7818095" y="265726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871A02C3-3D82-474D-8ED6-3FAD865522AF}"/>
              </a:ext>
            </a:extLst>
          </p:cNvPr>
          <p:cNvSpPr/>
          <p:nvPr/>
        </p:nvSpPr>
        <p:spPr>
          <a:xfrm>
            <a:off x="7910433" y="265726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941D1C66-079E-4AA0-83C6-65ED1D5930E8}"/>
              </a:ext>
            </a:extLst>
          </p:cNvPr>
          <p:cNvSpPr/>
          <p:nvPr/>
        </p:nvSpPr>
        <p:spPr>
          <a:xfrm>
            <a:off x="8271272" y="300431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77979327-BDE0-455B-BEC8-F7C37A7FD8BE}"/>
              </a:ext>
            </a:extLst>
          </p:cNvPr>
          <p:cNvSpPr/>
          <p:nvPr/>
        </p:nvSpPr>
        <p:spPr>
          <a:xfrm>
            <a:off x="8271272" y="309788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973B42D2-3D56-4AE8-BE04-33E0E766426A}"/>
              </a:ext>
            </a:extLst>
          </p:cNvPr>
          <p:cNvSpPr/>
          <p:nvPr/>
        </p:nvSpPr>
        <p:spPr>
          <a:xfrm>
            <a:off x="7464076" y="30986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4CC47B80-F5CF-49E6-9518-31EC1E893446}"/>
              </a:ext>
            </a:extLst>
          </p:cNvPr>
          <p:cNvSpPr/>
          <p:nvPr/>
        </p:nvSpPr>
        <p:spPr>
          <a:xfrm>
            <a:off x="8111030" y="300790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54DD8342-1AFE-4EDE-B8AA-793C9A35679B}"/>
              </a:ext>
            </a:extLst>
          </p:cNvPr>
          <p:cNvSpPr/>
          <p:nvPr/>
        </p:nvSpPr>
        <p:spPr>
          <a:xfrm>
            <a:off x="8111030" y="310146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B9CA71DF-5150-4662-BF42-94291A8565F0}"/>
              </a:ext>
            </a:extLst>
          </p:cNvPr>
          <p:cNvSpPr/>
          <p:nvPr/>
        </p:nvSpPr>
        <p:spPr>
          <a:xfrm>
            <a:off x="7632490" y="299877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E9D6384-F94B-42A6-9EDB-C3587B48D61A}"/>
              </a:ext>
            </a:extLst>
          </p:cNvPr>
          <p:cNvSpPr/>
          <p:nvPr/>
        </p:nvSpPr>
        <p:spPr>
          <a:xfrm>
            <a:off x="7632490" y="309233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Content Placeholder 2">
            <a:extLst>
              <a:ext uri="{FF2B5EF4-FFF2-40B4-BE49-F238E27FC236}">
                <a16:creationId xmlns:a16="http://schemas.microsoft.com/office/drawing/2014/main" id="{29ED7D2C-BDE3-4788-B3A0-4C69E4C4695E}"/>
              </a:ext>
            </a:extLst>
          </p:cNvPr>
          <p:cNvSpPr txBox="1">
            <a:spLocks/>
          </p:cNvSpPr>
          <p:nvPr/>
        </p:nvSpPr>
        <p:spPr bwMode="auto">
          <a:xfrm>
            <a:off x="8548019" y="2939526"/>
            <a:ext cx="418218" cy="30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300" kern="0" dirty="0">
                <a:solidFill>
                  <a:srgbClr val="000000"/>
                </a:solidFill>
                <a:latin typeface="Times New Roman" panose="02020603050405020304" pitchFamily="18" charset="0"/>
                <a:cs typeface="Times New Roman" panose="02020603050405020304" pitchFamily="18" charset="0"/>
              </a:rPr>
              <a:t>Ar</a:t>
            </a:r>
          </a:p>
        </p:txBody>
      </p:sp>
      <p:sp>
        <p:nvSpPr>
          <p:cNvPr id="170" name="Oval 169">
            <a:extLst>
              <a:ext uri="{FF2B5EF4-FFF2-40B4-BE49-F238E27FC236}">
                <a16:creationId xmlns:a16="http://schemas.microsoft.com/office/drawing/2014/main" id="{99AAC690-CAD3-4CEF-9B2F-6E170C9E0982}"/>
              </a:ext>
            </a:extLst>
          </p:cNvPr>
          <p:cNvSpPr/>
          <p:nvPr/>
        </p:nvSpPr>
        <p:spPr>
          <a:xfrm>
            <a:off x="8656206" y="2991415"/>
            <a:ext cx="201844" cy="20184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6FFC1759-9C1F-4391-8EB8-15F18F1D5425}"/>
              </a:ext>
            </a:extLst>
          </p:cNvPr>
          <p:cNvSpPr/>
          <p:nvPr/>
        </p:nvSpPr>
        <p:spPr>
          <a:xfrm>
            <a:off x="8534584" y="2869793"/>
            <a:ext cx="445088" cy="44508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162AB940-CFCC-478C-99C4-CBF7674AFDA2}"/>
              </a:ext>
            </a:extLst>
          </p:cNvPr>
          <p:cNvSpPr/>
          <p:nvPr/>
        </p:nvSpPr>
        <p:spPr>
          <a:xfrm>
            <a:off x="8405758" y="2740967"/>
            <a:ext cx="702740" cy="702740"/>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40560961-158B-43C3-BF6B-3262F3EE5CC2}"/>
              </a:ext>
            </a:extLst>
          </p:cNvPr>
          <p:cNvSpPr/>
          <p:nvPr/>
        </p:nvSpPr>
        <p:spPr>
          <a:xfrm>
            <a:off x="8677781" y="29605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DD15615-BA0E-4963-B50D-C87F554147FF}"/>
              </a:ext>
            </a:extLst>
          </p:cNvPr>
          <p:cNvSpPr/>
          <p:nvPr/>
        </p:nvSpPr>
        <p:spPr>
          <a:xfrm>
            <a:off x="8770119" y="29605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321B3EE9-8F01-4F92-B0F2-E4FE618B1953}"/>
              </a:ext>
            </a:extLst>
          </p:cNvPr>
          <p:cNvSpPr/>
          <p:nvPr/>
        </p:nvSpPr>
        <p:spPr>
          <a:xfrm>
            <a:off x="8683619" y="326876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39DB1240-4D6C-48EE-B27B-791C0B670B78}"/>
              </a:ext>
            </a:extLst>
          </p:cNvPr>
          <p:cNvSpPr/>
          <p:nvPr/>
        </p:nvSpPr>
        <p:spPr>
          <a:xfrm>
            <a:off x="8775957" y="326876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79B4973E-70C8-40A0-9D58-C42E5F984D9F}"/>
              </a:ext>
            </a:extLst>
          </p:cNvPr>
          <p:cNvSpPr/>
          <p:nvPr/>
        </p:nvSpPr>
        <p:spPr>
          <a:xfrm>
            <a:off x="8686424" y="341560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79092056-E2AF-405E-BBB1-AA8AD8310059}"/>
              </a:ext>
            </a:extLst>
          </p:cNvPr>
          <p:cNvSpPr/>
          <p:nvPr/>
        </p:nvSpPr>
        <p:spPr>
          <a:xfrm>
            <a:off x="8778762" y="341560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BCE7CB5F-1FF3-4400-A95C-4631EFD1B442}"/>
              </a:ext>
            </a:extLst>
          </p:cNvPr>
          <p:cNvSpPr/>
          <p:nvPr/>
        </p:nvSpPr>
        <p:spPr>
          <a:xfrm>
            <a:off x="8677781" y="283694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311E99FD-8A82-43E4-B914-A01706F2CA25}"/>
              </a:ext>
            </a:extLst>
          </p:cNvPr>
          <p:cNvSpPr/>
          <p:nvPr/>
        </p:nvSpPr>
        <p:spPr>
          <a:xfrm>
            <a:off x="8770119" y="283694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DFA59014-B1A1-4388-B4AE-D5E8F310485F}"/>
              </a:ext>
            </a:extLst>
          </p:cNvPr>
          <p:cNvSpPr/>
          <p:nvPr/>
        </p:nvSpPr>
        <p:spPr>
          <a:xfrm>
            <a:off x="8676605" y="271415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44A54CF5-C94E-44DA-81AF-E4A6FB0658EE}"/>
              </a:ext>
            </a:extLst>
          </p:cNvPr>
          <p:cNvSpPr/>
          <p:nvPr/>
        </p:nvSpPr>
        <p:spPr>
          <a:xfrm>
            <a:off x="8768943" y="271415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E06CAF5E-AE90-470D-B4B6-3F0F5CFCC13F}"/>
              </a:ext>
            </a:extLst>
          </p:cNvPr>
          <p:cNvSpPr/>
          <p:nvPr/>
        </p:nvSpPr>
        <p:spPr>
          <a:xfrm>
            <a:off x="8936951" y="300963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E1337C5D-B645-402C-8367-C07AB98767F2}"/>
              </a:ext>
            </a:extLst>
          </p:cNvPr>
          <p:cNvSpPr/>
          <p:nvPr/>
        </p:nvSpPr>
        <p:spPr>
          <a:xfrm>
            <a:off x="8936951" y="310320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02B4E08-8500-4069-B636-29B313845E30}"/>
              </a:ext>
            </a:extLst>
          </p:cNvPr>
          <p:cNvSpPr/>
          <p:nvPr/>
        </p:nvSpPr>
        <p:spPr>
          <a:xfrm>
            <a:off x="8512026" y="300584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AF8C8F50-8939-4A36-9FC3-7D686E9574B2}"/>
              </a:ext>
            </a:extLst>
          </p:cNvPr>
          <p:cNvSpPr/>
          <p:nvPr/>
        </p:nvSpPr>
        <p:spPr>
          <a:xfrm>
            <a:off x="8512026" y="309940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E4EDB52E-D758-4895-9AD1-A3D87AAFDE04}"/>
              </a:ext>
            </a:extLst>
          </p:cNvPr>
          <p:cNvSpPr/>
          <p:nvPr/>
        </p:nvSpPr>
        <p:spPr>
          <a:xfrm>
            <a:off x="9062541" y="30066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809E61B-972D-48DC-809A-9B8DF1F96C3A}"/>
              </a:ext>
            </a:extLst>
          </p:cNvPr>
          <p:cNvSpPr/>
          <p:nvPr/>
        </p:nvSpPr>
        <p:spPr>
          <a:xfrm>
            <a:off x="9062541" y="31001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4E5A0E15-428A-4752-8557-64238644D86E}"/>
              </a:ext>
            </a:extLst>
          </p:cNvPr>
          <p:cNvSpPr/>
          <p:nvPr/>
        </p:nvSpPr>
        <p:spPr>
          <a:xfrm>
            <a:off x="8382229" y="30066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358655F-CAC1-452D-900A-274912AA50A0}"/>
              </a:ext>
            </a:extLst>
          </p:cNvPr>
          <p:cNvSpPr/>
          <p:nvPr/>
        </p:nvSpPr>
        <p:spPr>
          <a:xfrm>
            <a:off x="8382229" y="31001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ppt_x"/>
                                          </p:val>
                                        </p:tav>
                                        <p:tav tm="100000">
                                          <p:val>
                                            <p:strVal val="#ppt_x"/>
                                          </p:val>
                                        </p:tav>
                                      </p:tavLst>
                                    </p:anim>
                                    <p:anim calcmode="lin" valueType="num">
                                      <p:cBhvr additive="base">
                                        <p:cTn id="88" dur="5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500" fill="hold"/>
                                        <p:tgtEl>
                                          <p:spTgt spid="36"/>
                                        </p:tgtEl>
                                        <p:attrNameLst>
                                          <p:attrName>ppt_x</p:attrName>
                                        </p:attrNameLst>
                                      </p:cBhvr>
                                      <p:tavLst>
                                        <p:tav tm="0">
                                          <p:val>
                                            <p:strVal val="#ppt_x"/>
                                          </p:val>
                                        </p:tav>
                                        <p:tav tm="100000">
                                          <p:val>
                                            <p:strVal val="#ppt_x"/>
                                          </p:val>
                                        </p:tav>
                                      </p:tavLst>
                                    </p:anim>
                                    <p:anim calcmode="lin" valueType="num">
                                      <p:cBhvr additive="base">
                                        <p:cTn id="108" dur="5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500" fill="hold"/>
                                        <p:tgtEl>
                                          <p:spTgt spid="38"/>
                                        </p:tgtEl>
                                        <p:attrNameLst>
                                          <p:attrName>ppt_x</p:attrName>
                                        </p:attrNameLst>
                                      </p:cBhvr>
                                      <p:tavLst>
                                        <p:tav tm="0">
                                          <p:val>
                                            <p:strVal val="#ppt_x"/>
                                          </p:val>
                                        </p:tav>
                                        <p:tav tm="100000">
                                          <p:val>
                                            <p:strVal val="#ppt_x"/>
                                          </p:val>
                                        </p:tav>
                                      </p:tavLst>
                                    </p:anim>
                                    <p:anim calcmode="lin" valueType="num">
                                      <p:cBhvr additive="base">
                                        <p:cTn id="116" dur="5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fill="hold"/>
                                        <p:tgtEl>
                                          <p:spTgt spid="39"/>
                                        </p:tgtEl>
                                        <p:attrNameLst>
                                          <p:attrName>ppt_x</p:attrName>
                                        </p:attrNameLst>
                                      </p:cBhvr>
                                      <p:tavLst>
                                        <p:tav tm="0">
                                          <p:val>
                                            <p:strVal val="#ppt_x"/>
                                          </p:val>
                                        </p:tav>
                                        <p:tav tm="100000">
                                          <p:val>
                                            <p:strVal val="#ppt_x"/>
                                          </p:val>
                                        </p:tav>
                                      </p:tavLst>
                                    </p:anim>
                                    <p:anim calcmode="lin" valueType="num">
                                      <p:cBhvr additive="base">
                                        <p:cTn id="120" dur="5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500" fill="hold"/>
                                        <p:tgtEl>
                                          <p:spTgt spid="40"/>
                                        </p:tgtEl>
                                        <p:attrNameLst>
                                          <p:attrName>ppt_x</p:attrName>
                                        </p:attrNameLst>
                                      </p:cBhvr>
                                      <p:tavLst>
                                        <p:tav tm="0">
                                          <p:val>
                                            <p:strVal val="#ppt_x"/>
                                          </p:val>
                                        </p:tav>
                                        <p:tav tm="100000">
                                          <p:val>
                                            <p:strVal val="#ppt_x"/>
                                          </p:val>
                                        </p:tav>
                                      </p:tavLst>
                                    </p:anim>
                                    <p:anim calcmode="lin" valueType="num">
                                      <p:cBhvr additive="base">
                                        <p:cTn id="124" dur="5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500" fill="hold"/>
                                        <p:tgtEl>
                                          <p:spTgt spid="41"/>
                                        </p:tgtEl>
                                        <p:attrNameLst>
                                          <p:attrName>ppt_x</p:attrName>
                                        </p:attrNameLst>
                                      </p:cBhvr>
                                      <p:tavLst>
                                        <p:tav tm="0">
                                          <p:val>
                                            <p:strVal val="#ppt_x"/>
                                          </p:val>
                                        </p:tav>
                                        <p:tav tm="100000">
                                          <p:val>
                                            <p:strVal val="#ppt_x"/>
                                          </p:val>
                                        </p:tav>
                                      </p:tavLst>
                                    </p:anim>
                                    <p:anim calcmode="lin" valueType="num">
                                      <p:cBhvr additive="base">
                                        <p:cTn id="128" dur="5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ppt_x"/>
                                          </p:val>
                                        </p:tav>
                                        <p:tav tm="100000">
                                          <p:val>
                                            <p:strVal val="#ppt_x"/>
                                          </p:val>
                                        </p:tav>
                                      </p:tavLst>
                                    </p:anim>
                                    <p:anim calcmode="lin" valueType="num">
                                      <p:cBhvr additive="base">
                                        <p:cTn id="132" dur="5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500" fill="hold"/>
                                        <p:tgtEl>
                                          <p:spTgt spid="43"/>
                                        </p:tgtEl>
                                        <p:attrNameLst>
                                          <p:attrName>ppt_x</p:attrName>
                                        </p:attrNameLst>
                                      </p:cBhvr>
                                      <p:tavLst>
                                        <p:tav tm="0">
                                          <p:val>
                                            <p:strVal val="#ppt_x"/>
                                          </p:val>
                                        </p:tav>
                                        <p:tav tm="100000">
                                          <p:val>
                                            <p:strVal val="#ppt_x"/>
                                          </p:val>
                                        </p:tav>
                                      </p:tavLst>
                                    </p:anim>
                                    <p:anim calcmode="lin" valueType="num">
                                      <p:cBhvr additive="base">
                                        <p:cTn id="136" dur="5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500" fill="hold"/>
                                        <p:tgtEl>
                                          <p:spTgt spid="45"/>
                                        </p:tgtEl>
                                        <p:attrNameLst>
                                          <p:attrName>ppt_x</p:attrName>
                                        </p:attrNameLst>
                                      </p:cBhvr>
                                      <p:tavLst>
                                        <p:tav tm="0">
                                          <p:val>
                                            <p:strVal val="#ppt_x"/>
                                          </p:val>
                                        </p:tav>
                                        <p:tav tm="100000">
                                          <p:val>
                                            <p:strVal val="#ppt_x"/>
                                          </p:val>
                                        </p:tav>
                                      </p:tavLst>
                                    </p:anim>
                                    <p:anim calcmode="lin" valueType="num">
                                      <p:cBhvr additive="base">
                                        <p:cTn id="144" dur="5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7"/>
                                        </p:tgtEl>
                                        <p:attrNameLst>
                                          <p:attrName>style.visibility</p:attrName>
                                        </p:attrNameLst>
                                      </p:cBhvr>
                                      <p:to>
                                        <p:strVal val="visible"/>
                                      </p:to>
                                    </p:set>
                                    <p:anim calcmode="lin" valueType="num">
                                      <p:cBhvr additive="base">
                                        <p:cTn id="147" dur="500" fill="hold"/>
                                        <p:tgtEl>
                                          <p:spTgt spid="47"/>
                                        </p:tgtEl>
                                        <p:attrNameLst>
                                          <p:attrName>ppt_x</p:attrName>
                                        </p:attrNameLst>
                                      </p:cBhvr>
                                      <p:tavLst>
                                        <p:tav tm="0">
                                          <p:val>
                                            <p:strVal val="#ppt_x"/>
                                          </p:val>
                                        </p:tav>
                                        <p:tav tm="100000">
                                          <p:val>
                                            <p:strVal val="#ppt_x"/>
                                          </p:val>
                                        </p:tav>
                                      </p:tavLst>
                                    </p:anim>
                                    <p:anim calcmode="lin" valueType="num">
                                      <p:cBhvr additive="base">
                                        <p:cTn id="148" dur="500" fill="hold"/>
                                        <p:tgtEl>
                                          <p:spTgt spid="4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additive="base">
                                        <p:cTn id="151" dur="500" fill="hold"/>
                                        <p:tgtEl>
                                          <p:spTgt spid="48"/>
                                        </p:tgtEl>
                                        <p:attrNameLst>
                                          <p:attrName>ppt_x</p:attrName>
                                        </p:attrNameLst>
                                      </p:cBhvr>
                                      <p:tavLst>
                                        <p:tav tm="0">
                                          <p:val>
                                            <p:strVal val="#ppt_x"/>
                                          </p:val>
                                        </p:tav>
                                        <p:tav tm="100000">
                                          <p:val>
                                            <p:strVal val="#ppt_x"/>
                                          </p:val>
                                        </p:tav>
                                      </p:tavLst>
                                    </p:anim>
                                    <p:anim calcmode="lin" valueType="num">
                                      <p:cBhvr additive="base">
                                        <p:cTn id="152" dur="500" fill="hold"/>
                                        <p:tgtEl>
                                          <p:spTgt spid="4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ppt_x"/>
                                          </p:val>
                                        </p:tav>
                                        <p:tav tm="100000">
                                          <p:val>
                                            <p:strVal val="#ppt_x"/>
                                          </p:val>
                                        </p:tav>
                                      </p:tavLst>
                                    </p:anim>
                                    <p:anim calcmode="lin" valueType="num">
                                      <p:cBhvr additive="base">
                                        <p:cTn id="156" dur="500" fill="hold"/>
                                        <p:tgtEl>
                                          <p:spTgt spid="4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 calcmode="lin" valueType="num">
                                      <p:cBhvr additive="base">
                                        <p:cTn id="159" dur="500" fill="hold"/>
                                        <p:tgtEl>
                                          <p:spTgt spid="50"/>
                                        </p:tgtEl>
                                        <p:attrNameLst>
                                          <p:attrName>ppt_x</p:attrName>
                                        </p:attrNameLst>
                                      </p:cBhvr>
                                      <p:tavLst>
                                        <p:tav tm="0">
                                          <p:val>
                                            <p:strVal val="#ppt_x"/>
                                          </p:val>
                                        </p:tav>
                                        <p:tav tm="100000">
                                          <p:val>
                                            <p:strVal val="#ppt_x"/>
                                          </p:val>
                                        </p:tav>
                                      </p:tavLst>
                                    </p:anim>
                                    <p:anim calcmode="lin" valueType="num">
                                      <p:cBhvr additive="base">
                                        <p:cTn id="160" dur="500" fill="hold"/>
                                        <p:tgtEl>
                                          <p:spTgt spid="50"/>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1"/>
                                        </p:tgtEl>
                                        <p:attrNameLst>
                                          <p:attrName>style.visibility</p:attrName>
                                        </p:attrNameLst>
                                      </p:cBhvr>
                                      <p:to>
                                        <p:strVal val="visible"/>
                                      </p:to>
                                    </p:set>
                                    <p:anim calcmode="lin" valueType="num">
                                      <p:cBhvr additive="base">
                                        <p:cTn id="163" dur="500" fill="hold"/>
                                        <p:tgtEl>
                                          <p:spTgt spid="51"/>
                                        </p:tgtEl>
                                        <p:attrNameLst>
                                          <p:attrName>ppt_x</p:attrName>
                                        </p:attrNameLst>
                                      </p:cBhvr>
                                      <p:tavLst>
                                        <p:tav tm="0">
                                          <p:val>
                                            <p:strVal val="#ppt_x"/>
                                          </p:val>
                                        </p:tav>
                                        <p:tav tm="100000">
                                          <p:val>
                                            <p:strVal val="#ppt_x"/>
                                          </p:val>
                                        </p:tav>
                                      </p:tavLst>
                                    </p:anim>
                                    <p:anim calcmode="lin" valueType="num">
                                      <p:cBhvr additive="base">
                                        <p:cTn id="164" dur="500" fill="hold"/>
                                        <p:tgtEl>
                                          <p:spTgt spid="51"/>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additive="base">
                                        <p:cTn id="167" dur="500" fill="hold"/>
                                        <p:tgtEl>
                                          <p:spTgt spid="52"/>
                                        </p:tgtEl>
                                        <p:attrNameLst>
                                          <p:attrName>ppt_x</p:attrName>
                                        </p:attrNameLst>
                                      </p:cBhvr>
                                      <p:tavLst>
                                        <p:tav tm="0">
                                          <p:val>
                                            <p:strVal val="#ppt_x"/>
                                          </p:val>
                                        </p:tav>
                                        <p:tav tm="100000">
                                          <p:val>
                                            <p:strVal val="#ppt_x"/>
                                          </p:val>
                                        </p:tav>
                                      </p:tavLst>
                                    </p:anim>
                                    <p:anim calcmode="lin" valueType="num">
                                      <p:cBhvr additive="base">
                                        <p:cTn id="168" dur="500" fill="hold"/>
                                        <p:tgtEl>
                                          <p:spTgt spid="52"/>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additive="base">
                                        <p:cTn id="171" dur="500" fill="hold"/>
                                        <p:tgtEl>
                                          <p:spTgt spid="53"/>
                                        </p:tgtEl>
                                        <p:attrNameLst>
                                          <p:attrName>ppt_x</p:attrName>
                                        </p:attrNameLst>
                                      </p:cBhvr>
                                      <p:tavLst>
                                        <p:tav tm="0">
                                          <p:val>
                                            <p:strVal val="#ppt_x"/>
                                          </p:val>
                                        </p:tav>
                                        <p:tav tm="100000">
                                          <p:val>
                                            <p:strVal val="#ppt_x"/>
                                          </p:val>
                                        </p:tav>
                                      </p:tavLst>
                                    </p:anim>
                                    <p:anim calcmode="lin" valueType="num">
                                      <p:cBhvr additive="base">
                                        <p:cTn id="172" dur="500" fill="hold"/>
                                        <p:tgtEl>
                                          <p:spTgt spid="5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4"/>
                                        </p:tgtEl>
                                        <p:attrNameLst>
                                          <p:attrName>style.visibility</p:attrName>
                                        </p:attrNameLst>
                                      </p:cBhvr>
                                      <p:to>
                                        <p:strVal val="visible"/>
                                      </p:to>
                                    </p:set>
                                    <p:anim calcmode="lin" valueType="num">
                                      <p:cBhvr additive="base">
                                        <p:cTn id="175" dur="500" fill="hold"/>
                                        <p:tgtEl>
                                          <p:spTgt spid="54"/>
                                        </p:tgtEl>
                                        <p:attrNameLst>
                                          <p:attrName>ppt_x</p:attrName>
                                        </p:attrNameLst>
                                      </p:cBhvr>
                                      <p:tavLst>
                                        <p:tav tm="0">
                                          <p:val>
                                            <p:strVal val="#ppt_x"/>
                                          </p:val>
                                        </p:tav>
                                        <p:tav tm="100000">
                                          <p:val>
                                            <p:strVal val="#ppt_x"/>
                                          </p:val>
                                        </p:tav>
                                      </p:tavLst>
                                    </p:anim>
                                    <p:anim calcmode="lin" valueType="num">
                                      <p:cBhvr additive="base">
                                        <p:cTn id="176" dur="500" fill="hold"/>
                                        <p:tgtEl>
                                          <p:spTgt spid="5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 calcmode="lin" valueType="num">
                                      <p:cBhvr additive="base">
                                        <p:cTn id="179" dur="500" fill="hold"/>
                                        <p:tgtEl>
                                          <p:spTgt spid="55"/>
                                        </p:tgtEl>
                                        <p:attrNameLst>
                                          <p:attrName>ppt_x</p:attrName>
                                        </p:attrNameLst>
                                      </p:cBhvr>
                                      <p:tavLst>
                                        <p:tav tm="0">
                                          <p:val>
                                            <p:strVal val="#ppt_x"/>
                                          </p:val>
                                        </p:tav>
                                        <p:tav tm="100000">
                                          <p:val>
                                            <p:strVal val="#ppt_x"/>
                                          </p:val>
                                        </p:tav>
                                      </p:tavLst>
                                    </p:anim>
                                    <p:anim calcmode="lin" valueType="num">
                                      <p:cBhvr additive="base">
                                        <p:cTn id="180" dur="500" fill="hold"/>
                                        <p:tgtEl>
                                          <p:spTgt spid="5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6"/>
                                        </p:tgtEl>
                                        <p:attrNameLst>
                                          <p:attrName>style.visibility</p:attrName>
                                        </p:attrNameLst>
                                      </p:cBhvr>
                                      <p:to>
                                        <p:strVal val="visible"/>
                                      </p:to>
                                    </p:set>
                                    <p:anim calcmode="lin" valueType="num">
                                      <p:cBhvr additive="base">
                                        <p:cTn id="183" dur="500" fill="hold"/>
                                        <p:tgtEl>
                                          <p:spTgt spid="56"/>
                                        </p:tgtEl>
                                        <p:attrNameLst>
                                          <p:attrName>ppt_x</p:attrName>
                                        </p:attrNameLst>
                                      </p:cBhvr>
                                      <p:tavLst>
                                        <p:tav tm="0">
                                          <p:val>
                                            <p:strVal val="#ppt_x"/>
                                          </p:val>
                                        </p:tav>
                                        <p:tav tm="100000">
                                          <p:val>
                                            <p:strVal val="#ppt_x"/>
                                          </p:val>
                                        </p:tav>
                                      </p:tavLst>
                                    </p:anim>
                                    <p:anim calcmode="lin" valueType="num">
                                      <p:cBhvr additive="base">
                                        <p:cTn id="184" dur="500" fill="hold"/>
                                        <p:tgtEl>
                                          <p:spTgt spid="56"/>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7"/>
                                        </p:tgtEl>
                                        <p:attrNameLst>
                                          <p:attrName>style.visibility</p:attrName>
                                        </p:attrNameLst>
                                      </p:cBhvr>
                                      <p:to>
                                        <p:strVal val="visible"/>
                                      </p:to>
                                    </p:set>
                                    <p:anim calcmode="lin" valueType="num">
                                      <p:cBhvr additive="base">
                                        <p:cTn id="187" dur="500" fill="hold"/>
                                        <p:tgtEl>
                                          <p:spTgt spid="57"/>
                                        </p:tgtEl>
                                        <p:attrNameLst>
                                          <p:attrName>ppt_x</p:attrName>
                                        </p:attrNameLst>
                                      </p:cBhvr>
                                      <p:tavLst>
                                        <p:tav tm="0">
                                          <p:val>
                                            <p:strVal val="#ppt_x"/>
                                          </p:val>
                                        </p:tav>
                                        <p:tav tm="100000">
                                          <p:val>
                                            <p:strVal val="#ppt_x"/>
                                          </p:val>
                                        </p:tav>
                                      </p:tavLst>
                                    </p:anim>
                                    <p:anim calcmode="lin" valueType="num">
                                      <p:cBhvr additive="base">
                                        <p:cTn id="188" dur="500" fill="hold"/>
                                        <p:tgtEl>
                                          <p:spTgt spid="57"/>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500" fill="hold"/>
                                        <p:tgtEl>
                                          <p:spTgt spid="58"/>
                                        </p:tgtEl>
                                        <p:attrNameLst>
                                          <p:attrName>ppt_x</p:attrName>
                                        </p:attrNameLst>
                                      </p:cBhvr>
                                      <p:tavLst>
                                        <p:tav tm="0">
                                          <p:val>
                                            <p:strVal val="#ppt_x"/>
                                          </p:val>
                                        </p:tav>
                                        <p:tav tm="100000">
                                          <p:val>
                                            <p:strVal val="#ppt_x"/>
                                          </p:val>
                                        </p:tav>
                                      </p:tavLst>
                                    </p:anim>
                                    <p:anim calcmode="lin" valueType="num">
                                      <p:cBhvr additive="base">
                                        <p:cTn id="192" dur="5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9"/>
                                        </p:tgtEl>
                                        <p:attrNameLst>
                                          <p:attrName>style.visibility</p:attrName>
                                        </p:attrNameLst>
                                      </p:cBhvr>
                                      <p:to>
                                        <p:strVal val="visible"/>
                                      </p:to>
                                    </p:set>
                                    <p:anim calcmode="lin" valueType="num">
                                      <p:cBhvr additive="base">
                                        <p:cTn id="195" dur="500" fill="hold"/>
                                        <p:tgtEl>
                                          <p:spTgt spid="59"/>
                                        </p:tgtEl>
                                        <p:attrNameLst>
                                          <p:attrName>ppt_x</p:attrName>
                                        </p:attrNameLst>
                                      </p:cBhvr>
                                      <p:tavLst>
                                        <p:tav tm="0">
                                          <p:val>
                                            <p:strVal val="#ppt_x"/>
                                          </p:val>
                                        </p:tav>
                                        <p:tav tm="100000">
                                          <p:val>
                                            <p:strVal val="#ppt_x"/>
                                          </p:val>
                                        </p:tav>
                                      </p:tavLst>
                                    </p:anim>
                                    <p:anim calcmode="lin" valueType="num">
                                      <p:cBhvr additive="base">
                                        <p:cTn id="196" dur="500" fill="hold"/>
                                        <p:tgtEl>
                                          <p:spTgt spid="59"/>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0"/>
                                        </p:tgtEl>
                                        <p:attrNameLst>
                                          <p:attrName>style.visibility</p:attrName>
                                        </p:attrNameLst>
                                      </p:cBhvr>
                                      <p:to>
                                        <p:strVal val="visible"/>
                                      </p:to>
                                    </p:set>
                                    <p:anim calcmode="lin" valueType="num">
                                      <p:cBhvr additive="base">
                                        <p:cTn id="199" dur="500" fill="hold"/>
                                        <p:tgtEl>
                                          <p:spTgt spid="60"/>
                                        </p:tgtEl>
                                        <p:attrNameLst>
                                          <p:attrName>ppt_x</p:attrName>
                                        </p:attrNameLst>
                                      </p:cBhvr>
                                      <p:tavLst>
                                        <p:tav tm="0">
                                          <p:val>
                                            <p:strVal val="#ppt_x"/>
                                          </p:val>
                                        </p:tav>
                                        <p:tav tm="100000">
                                          <p:val>
                                            <p:strVal val="#ppt_x"/>
                                          </p:val>
                                        </p:tav>
                                      </p:tavLst>
                                    </p:anim>
                                    <p:anim calcmode="lin" valueType="num">
                                      <p:cBhvr additive="base">
                                        <p:cTn id="200" dur="500" fill="hold"/>
                                        <p:tgtEl>
                                          <p:spTgt spid="60"/>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1"/>
                                        </p:tgtEl>
                                        <p:attrNameLst>
                                          <p:attrName>style.visibility</p:attrName>
                                        </p:attrNameLst>
                                      </p:cBhvr>
                                      <p:to>
                                        <p:strVal val="visible"/>
                                      </p:to>
                                    </p:set>
                                    <p:anim calcmode="lin" valueType="num">
                                      <p:cBhvr additive="base">
                                        <p:cTn id="203" dur="500" fill="hold"/>
                                        <p:tgtEl>
                                          <p:spTgt spid="61"/>
                                        </p:tgtEl>
                                        <p:attrNameLst>
                                          <p:attrName>ppt_x</p:attrName>
                                        </p:attrNameLst>
                                      </p:cBhvr>
                                      <p:tavLst>
                                        <p:tav tm="0">
                                          <p:val>
                                            <p:strVal val="#ppt_x"/>
                                          </p:val>
                                        </p:tav>
                                        <p:tav tm="100000">
                                          <p:val>
                                            <p:strVal val="#ppt_x"/>
                                          </p:val>
                                        </p:tav>
                                      </p:tavLst>
                                    </p:anim>
                                    <p:anim calcmode="lin" valueType="num">
                                      <p:cBhvr additive="base">
                                        <p:cTn id="204" dur="500" fill="hold"/>
                                        <p:tgtEl>
                                          <p:spTgt spid="61"/>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2"/>
                                        </p:tgtEl>
                                        <p:attrNameLst>
                                          <p:attrName>style.visibility</p:attrName>
                                        </p:attrNameLst>
                                      </p:cBhvr>
                                      <p:to>
                                        <p:strVal val="visible"/>
                                      </p:to>
                                    </p:set>
                                    <p:anim calcmode="lin" valueType="num">
                                      <p:cBhvr additive="base">
                                        <p:cTn id="207" dur="500" fill="hold"/>
                                        <p:tgtEl>
                                          <p:spTgt spid="62"/>
                                        </p:tgtEl>
                                        <p:attrNameLst>
                                          <p:attrName>ppt_x</p:attrName>
                                        </p:attrNameLst>
                                      </p:cBhvr>
                                      <p:tavLst>
                                        <p:tav tm="0">
                                          <p:val>
                                            <p:strVal val="#ppt_x"/>
                                          </p:val>
                                        </p:tav>
                                        <p:tav tm="100000">
                                          <p:val>
                                            <p:strVal val="#ppt_x"/>
                                          </p:val>
                                        </p:tav>
                                      </p:tavLst>
                                    </p:anim>
                                    <p:anim calcmode="lin" valueType="num">
                                      <p:cBhvr additive="base">
                                        <p:cTn id="208" dur="500" fill="hold"/>
                                        <p:tgtEl>
                                          <p:spTgt spid="62"/>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additive="base">
                                        <p:cTn id="211" dur="500" fill="hold"/>
                                        <p:tgtEl>
                                          <p:spTgt spid="64"/>
                                        </p:tgtEl>
                                        <p:attrNameLst>
                                          <p:attrName>ppt_x</p:attrName>
                                        </p:attrNameLst>
                                      </p:cBhvr>
                                      <p:tavLst>
                                        <p:tav tm="0">
                                          <p:val>
                                            <p:strVal val="#ppt_x"/>
                                          </p:val>
                                        </p:tav>
                                        <p:tav tm="100000">
                                          <p:val>
                                            <p:strVal val="#ppt_x"/>
                                          </p:val>
                                        </p:tav>
                                      </p:tavLst>
                                    </p:anim>
                                    <p:anim calcmode="lin" valueType="num">
                                      <p:cBhvr additive="base">
                                        <p:cTn id="212" dur="500" fill="hold"/>
                                        <p:tgtEl>
                                          <p:spTgt spid="6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5"/>
                                        </p:tgtEl>
                                        <p:attrNameLst>
                                          <p:attrName>style.visibility</p:attrName>
                                        </p:attrNameLst>
                                      </p:cBhvr>
                                      <p:to>
                                        <p:strVal val="visible"/>
                                      </p:to>
                                    </p:set>
                                    <p:anim calcmode="lin" valueType="num">
                                      <p:cBhvr additive="base">
                                        <p:cTn id="215" dur="500" fill="hold"/>
                                        <p:tgtEl>
                                          <p:spTgt spid="65"/>
                                        </p:tgtEl>
                                        <p:attrNameLst>
                                          <p:attrName>ppt_x</p:attrName>
                                        </p:attrNameLst>
                                      </p:cBhvr>
                                      <p:tavLst>
                                        <p:tav tm="0">
                                          <p:val>
                                            <p:strVal val="#ppt_x"/>
                                          </p:val>
                                        </p:tav>
                                        <p:tav tm="100000">
                                          <p:val>
                                            <p:strVal val="#ppt_x"/>
                                          </p:val>
                                        </p:tav>
                                      </p:tavLst>
                                    </p:anim>
                                    <p:anim calcmode="lin" valueType="num">
                                      <p:cBhvr additive="base">
                                        <p:cTn id="216" dur="500" fill="hold"/>
                                        <p:tgtEl>
                                          <p:spTgt spid="65"/>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6"/>
                                        </p:tgtEl>
                                        <p:attrNameLst>
                                          <p:attrName>style.visibility</p:attrName>
                                        </p:attrNameLst>
                                      </p:cBhvr>
                                      <p:to>
                                        <p:strVal val="visible"/>
                                      </p:to>
                                    </p:set>
                                    <p:anim calcmode="lin" valueType="num">
                                      <p:cBhvr additive="base">
                                        <p:cTn id="219" dur="500" fill="hold"/>
                                        <p:tgtEl>
                                          <p:spTgt spid="66"/>
                                        </p:tgtEl>
                                        <p:attrNameLst>
                                          <p:attrName>ppt_x</p:attrName>
                                        </p:attrNameLst>
                                      </p:cBhvr>
                                      <p:tavLst>
                                        <p:tav tm="0">
                                          <p:val>
                                            <p:strVal val="#ppt_x"/>
                                          </p:val>
                                        </p:tav>
                                        <p:tav tm="100000">
                                          <p:val>
                                            <p:strVal val="#ppt_x"/>
                                          </p:val>
                                        </p:tav>
                                      </p:tavLst>
                                    </p:anim>
                                    <p:anim calcmode="lin" valueType="num">
                                      <p:cBhvr additive="base">
                                        <p:cTn id="220" dur="500" fill="hold"/>
                                        <p:tgtEl>
                                          <p:spTgt spid="66"/>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7"/>
                                        </p:tgtEl>
                                        <p:attrNameLst>
                                          <p:attrName>style.visibility</p:attrName>
                                        </p:attrNameLst>
                                      </p:cBhvr>
                                      <p:to>
                                        <p:strVal val="visible"/>
                                      </p:to>
                                    </p:set>
                                    <p:anim calcmode="lin" valueType="num">
                                      <p:cBhvr additive="base">
                                        <p:cTn id="223" dur="500" fill="hold"/>
                                        <p:tgtEl>
                                          <p:spTgt spid="67"/>
                                        </p:tgtEl>
                                        <p:attrNameLst>
                                          <p:attrName>ppt_x</p:attrName>
                                        </p:attrNameLst>
                                      </p:cBhvr>
                                      <p:tavLst>
                                        <p:tav tm="0">
                                          <p:val>
                                            <p:strVal val="#ppt_x"/>
                                          </p:val>
                                        </p:tav>
                                        <p:tav tm="100000">
                                          <p:val>
                                            <p:strVal val="#ppt_x"/>
                                          </p:val>
                                        </p:tav>
                                      </p:tavLst>
                                    </p:anim>
                                    <p:anim calcmode="lin" valueType="num">
                                      <p:cBhvr additive="base">
                                        <p:cTn id="224" dur="500" fill="hold"/>
                                        <p:tgtEl>
                                          <p:spTgt spid="6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8"/>
                                        </p:tgtEl>
                                        <p:attrNameLst>
                                          <p:attrName>style.visibility</p:attrName>
                                        </p:attrNameLst>
                                      </p:cBhvr>
                                      <p:to>
                                        <p:strVal val="visible"/>
                                      </p:to>
                                    </p:set>
                                    <p:anim calcmode="lin" valueType="num">
                                      <p:cBhvr additive="base">
                                        <p:cTn id="227" dur="500" fill="hold"/>
                                        <p:tgtEl>
                                          <p:spTgt spid="68"/>
                                        </p:tgtEl>
                                        <p:attrNameLst>
                                          <p:attrName>ppt_x</p:attrName>
                                        </p:attrNameLst>
                                      </p:cBhvr>
                                      <p:tavLst>
                                        <p:tav tm="0">
                                          <p:val>
                                            <p:strVal val="#ppt_x"/>
                                          </p:val>
                                        </p:tav>
                                        <p:tav tm="100000">
                                          <p:val>
                                            <p:strVal val="#ppt_x"/>
                                          </p:val>
                                        </p:tav>
                                      </p:tavLst>
                                    </p:anim>
                                    <p:anim calcmode="lin" valueType="num">
                                      <p:cBhvr additive="base">
                                        <p:cTn id="228" dur="500" fill="hold"/>
                                        <p:tgtEl>
                                          <p:spTgt spid="68"/>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9"/>
                                        </p:tgtEl>
                                        <p:attrNameLst>
                                          <p:attrName>style.visibility</p:attrName>
                                        </p:attrNameLst>
                                      </p:cBhvr>
                                      <p:to>
                                        <p:strVal val="visible"/>
                                      </p:to>
                                    </p:set>
                                    <p:anim calcmode="lin" valueType="num">
                                      <p:cBhvr additive="base">
                                        <p:cTn id="231" dur="500" fill="hold"/>
                                        <p:tgtEl>
                                          <p:spTgt spid="69"/>
                                        </p:tgtEl>
                                        <p:attrNameLst>
                                          <p:attrName>ppt_x</p:attrName>
                                        </p:attrNameLst>
                                      </p:cBhvr>
                                      <p:tavLst>
                                        <p:tav tm="0">
                                          <p:val>
                                            <p:strVal val="#ppt_x"/>
                                          </p:val>
                                        </p:tav>
                                        <p:tav tm="100000">
                                          <p:val>
                                            <p:strVal val="#ppt_x"/>
                                          </p:val>
                                        </p:tav>
                                      </p:tavLst>
                                    </p:anim>
                                    <p:anim calcmode="lin" valueType="num">
                                      <p:cBhvr additive="base">
                                        <p:cTn id="232" dur="500" fill="hold"/>
                                        <p:tgtEl>
                                          <p:spTgt spid="69"/>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0"/>
                                        </p:tgtEl>
                                        <p:attrNameLst>
                                          <p:attrName>style.visibility</p:attrName>
                                        </p:attrNameLst>
                                      </p:cBhvr>
                                      <p:to>
                                        <p:strVal val="visible"/>
                                      </p:to>
                                    </p:set>
                                    <p:anim calcmode="lin" valueType="num">
                                      <p:cBhvr additive="base">
                                        <p:cTn id="235" dur="500" fill="hold"/>
                                        <p:tgtEl>
                                          <p:spTgt spid="70"/>
                                        </p:tgtEl>
                                        <p:attrNameLst>
                                          <p:attrName>ppt_x</p:attrName>
                                        </p:attrNameLst>
                                      </p:cBhvr>
                                      <p:tavLst>
                                        <p:tav tm="0">
                                          <p:val>
                                            <p:strVal val="#ppt_x"/>
                                          </p:val>
                                        </p:tav>
                                        <p:tav tm="100000">
                                          <p:val>
                                            <p:strVal val="#ppt_x"/>
                                          </p:val>
                                        </p:tav>
                                      </p:tavLst>
                                    </p:anim>
                                    <p:anim calcmode="lin" valueType="num">
                                      <p:cBhvr additive="base">
                                        <p:cTn id="236" dur="500" fill="hold"/>
                                        <p:tgtEl>
                                          <p:spTgt spid="7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1"/>
                                        </p:tgtEl>
                                        <p:attrNameLst>
                                          <p:attrName>style.visibility</p:attrName>
                                        </p:attrNameLst>
                                      </p:cBhvr>
                                      <p:to>
                                        <p:strVal val="visible"/>
                                      </p:to>
                                    </p:set>
                                    <p:anim calcmode="lin" valueType="num">
                                      <p:cBhvr additive="base">
                                        <p:cTn id="239" dur="500" fill="hold"/>
                                        <p:tgtEl>
                                          <p:spTgt spid="71"/>
                                        </p:tgtEl>
                                        <p:attrNameLst>
                                          <p:attrName>ppt_x</p:attrName>
                                        </p:attrNameLst>
                                      </p:cBhvr>
                                      <p:tavLst>
                                        <p:tav tm="0">
                                          <p:val>
                                            <p:strVal val="#ppt_x"/>
                                          </p:val>
                                        </p:tav>
                                        <p:tav tm="100000">
                                          <p:val>
                                            <p:strVal val="#ppt_x"/>
                                          </p:val>
                                        </p:tav>
                                      </p:tavLst>
                                    </p:anim>
                                    <p:anim calcmode="lin" valueType="num">
                                      <p:cBhvr additive="base">
                                        <p:cTn id="240" dur="500" fill="hold"/>
                                        <p:tgtEl>
                                          <p:spTgt spid="71"/>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500" fill="hold"/>
                                        <p:tgtEl>
                                          <p:spTgt spid="72"/>
                                        </p:tgtEl>
                                        <p:attrNameLst>
                                          <p:attrName>ppt_x</p:attrName>
                                        </p:attrNameLst>
                                      </p:cBhvr>
                                      <p:tavLst>
                                        <p:tav tm="0">
                                          <p:val>
                                            <p:strVal val="#ppt_x"/>
                                          </p:val>
                                        </p:tav>
                                        <p:tav tm="100000">
                                          <p:val>
                                            <p:strVal val="#ppt_x"/>
                                          </p:val>
                                        </p:tav>
                                      </p:tavLst>
                                    </p:anim>
                                    <p:anim calcmode="lin" valueType="num">
                                      <p:cBhvr additive="base">
                                        <p:cTn id="244" dur="5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3"/>
                                        </p:tgtEl>
                                        <p:attrNameLst>
                                          <p:attrName>style.visibility</p:attrName>
                                        </p:attrNameLst>
                                      </p:cBhvr>
                                      <p:to>
                                        <p:strVal val="visible"/>
                                      </p:to>
                                    </p:set>
                                    <p:anim calcmode="lin" valueType="num">
                                      <p:cBhvr additive="base">
                                        <p:cTn id="247" dur="500" fill="hold"/>
                                        <p:tgtEl>
                                          <p:spTgt spid="73"/>
                                        </p:tgtEl>
                                        <p:attrNameLst>
                                          <p:attrName>ppt_x</p:attrName>
                                        </p:attrNameLst>
                                      </p:cBhvr>
                                      <p:tavLst>
                                        <p:tav tm="0">
                                          <p:val>
                                            <p:strVal val="#ppt_x"/>
                                          </p:val>
                                        </p:tav>
                                        <p:tav tm="100000">
                                          <p:val>
                                            <p:strVal val="#ppt_x"/>
                                          </p:val>
                                        </p:tav>
                                      </p:tavLst>
                                    </p:anim>
                                    <p:anim calcmode="lin" valueType="num">
                                      <p:cBhvr additive="base">
                                        <p:cTn id="248" dur="500" fill="hold"/>
                                        <p:tgtEl>
                                          <p:spTgt spid="73"/>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0"/>
                                        </p:tgtEl>
                                        <p:attrNameLst>
                                          <p:attrName>style.visibility</p:attrName>
                                        </p:attrNameLst>
                                      </p:cBhvr>
                                      <p:to>
                                        <p:strVal val="visible"/>
                                      </p:to>
                                    </p:set>
                                    <p:anim calcmode="lin" valueType="num">
                                      <p:cBhvr additive="base">
                                        <p:cTn id="251" dur="500" fill="hold"/>
                                        <p:tgtEl>
                                          <p:spTgt spid="80"/>
                                        </p:tgtEl>
                                        <p:attrNameLst>
                                          <p:attrName>ppt_x</p:attrName>
                                        </p:attrNameLst>
                                      </p:cBhvr>
                                      <p:tavLst>
                                        <p:tav tm="0">
                                          <p:val>
                                            <p:strVal val="#ppt_x"/>
                                          </p:val>
                                        </p:tav>
                                        <p:tav tm="100000">
                                          <p:val>
                                            <p:strVal val="#ppt_x"/>
                                          </p:val>
                                        </p:tav>
                                      </p:tavLst>
                                    </p:anim>
                                    <p:anim calcmode="lin" valueType="num">
                                      <p:cBhvr additive="base">
                                        <p:cTn id="252" dur="500" fill="hold"/>
                                        <p:tgtEl>
                                          <p:spTgt spid="8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1"/>
                                        </p:tgtEl>
                                        <p:attrNameLst>
                                          <p:attrName>style.visibility</p:attrName>
                                        </p:attrNameLst>
                                      </p:cBhvr>
                                      <p:to>
                                        <p:strVal val="visible"/>
                                      </p:to>
                                    </p:set>
                                    <p:anim calcmode="lin" valueType="num">
                                      <p:cBhvr additive="base">
                                        <p:cTn id="255" dur="500" fill="hold"/>
                                        <p:tgtEl>
                                          <p:spTgt spid="81"/>
                                        </p:tgtEl>
                                        <p:attrNameLst>
                                          <p:attrName>ppt_x</p:attrName>
                                        </p:attrNameLst>
                                      </p:cBhvr>
                                      <p:tavLst>
                                        <p:tav tm="0">
                                          <p:val>
                                            <p:strVal val="#ppt_x"/>
                                          </p:val>
                                        </p:tav>
                                        <p:tav tm="100000">
                                          <p:val>
                                            <p:strVal val="#ppt_x"/>
                                          </p:val>
                                        </p:tav>
                                      </p:tavLst>
                                    </p:anim>
                                    <p:anim calcmode="lin" valueType="num">
                                      <p:cBhvr additive="base">
                                        <p:cTn id="256" dur="500" fill="hold"/>
                                        <p:tgtEl>
                                          <p:spTgt spid="81"/>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2"/>
                                        </p:tgtEl>
                                        <p:attrNameLst>
                                          <p:attrName>style.visibility</p:attrName>
                                        </p:attrNameLst>
                                      </p:cBhvr>
                                      <p:to>
                                        <p:strVal val="visible"/>
                                      </p:to>
                                    </p:set>
                                    <p:anim calcmode="lin" valueType="num">
                                      <p:cBhvr additive="base">
                                        <p:cTn id="259" dur="500" fill="hold"/>
                                        <p:tgtEl>
                                          <p:spTgt spid="82"/>
                                        </p:tgtEl>
                                        <p:attrNameLst>
                                          <p:attrName>ppt_x</p:attrName>
                                        </p:attrNameLst>
                                      </p:cBhvr>
                                      <p:tavLst>
                                        <p:tav tm="0">
                                          <p:val>
                                            <p:strVal val="#ppt_x"/>
                                          </p:val>
                                        </p:tav>
                                        <p:tav tm="100000">
                                          <p:val>
                                            <p:strVal val="#ppt_x"/>
                                          </p:val>
                                        </p:tav>
                                      </p:tavLst>
                                    </p:anim>
                                    <p:anim calcmode="lin" valueType="num">
                                      <p:cBhvr additive="base">
                                        <p:cTn id="260" dur="500" fill="hold"/>
                                        <p:tgtEl>
                                          <p:spTgt spid="82"/>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3"/>
                                        </p:tgtEl>
                                        <p:attrNameLst>
                                          <p:attrName>style.visibility</p:attrName>
                                        </p:attrNameLst>
                                      </p:cBhvr>
                                      <p:to>
                                        <p:strVal val="visible"/>
                                      </p:to>
                                    </p:set>
                                    <p:anim calcmode="lin" valueType="num">
                                      <p:cBhvr additive="base">
                                        <p:cTn id="263" dur="500" fill="hold"/>
                                        <p:tgtEl>
                                          <p:spTgt spid="83"/>
                                        </p:tgtEl>
                                        <p:attrNameLst>
                                          <p:attrName>ppt_x</p:attrName>
                                        </p:attrNameLst>
                                      </p:cBhvr>
                                      <p:tavLst>
                                        <p:tav tm="0">
                                          <p:val>
                                            <p:strVal val="#ppt_x"/>
                                          </p:val>
                                        </p:tav>
                                        <p:tav tm="100000">
                                          <p:val>
                                            <p:strVal val="#ppt_x"/>
                                          </p:val>
                                        </p:tav>
                                      </p:tavLst>
                                    </p:anim>
                                    <p:anim calcmode="lin" valueType="num">
                                      <p:cBhvr additive="base">
                                        <p:cTn id="264" dur="500" fill="hold"/>
                                        <p:tgtEl>
                                          <p:spTgt spid="83"/>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4"/>
                                        </p:tgtEl>
                                        <p:attrNameLst>
                                          <p:attrName>style.visibility</p:attrName>
                                        </p:attrNameLst>
                                      </p:cBhvr>
                                      <p:to>
                                        <p:strVal val="visible"/>
                                      </p:to>
                                    </p:set>
                                    <p:anim calcmode="lin" valueType="num">
                                      <p:cBhvr additive="base">
                                        <p:cTn id="267" dur="500" fill="hold"/>
                                        <p:tgtEl>
                                          <p:spTgt spid="84"/>
                                        </p:tgtEl>
                                        <p:attrNameLst>
                                          <p:attrName>ppt_x</p:attrName>
                                        </p:attrNameLst>
                                      </p:cBhvr>
                                      <p:tavLst>
                                        <p:tav tm="0">
                                          <p:val>
                                            <p:strVal val="#ppt_x"/>
                                          </p:val>
                                        </p:tav>
                                        <p:tav tm="100000">
                                          <p:val>
                                            <p:strVal val="#ppt_x"/>
                                          </p:val>
                                        </p:tav>
                                      </p:tavLst>
                                    </p:anim>
                                    <p:anim calcmode="lin" valueType="num">
                                      <p:cBhvr additive="base">
                                        <p:cTn id="268" dur="500" fill="hold"/>
                                        <p:tgtEl>
                                          <p:spTgt spid="84"/>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5"/>
                                        </p:tgtEl>
                                        <p:attrNameLst>
                                          <p:attrName>style.visibility</p:attrName>
                                        </p:attrNameLst>
                                      </p:cBhvr>
                                      <p:to>
                                        <p:strVal val="visible"/>
                                      </p:to>
                                    </p:set>
                                    <p:anim calcmode="lin" valueType="num">
                                      <p:cBhvr additive="base">
                                        <p:cTn id="271" dur="500" fill="hold"/>
                                        <p:tgtEl>
                                          <p:spTgt spid="85"/>
                                        </p:tgtEl>
                                        <p:attrNameLst>
                                          <p:attrName>ppt_x</p:attrName>
                                        </p:attrNameLst>
                                      </p:cBhvr>
                                      <p:tavLst>
                                        <p:tav tm="0">
                                          <p:val>
                                            <p:strVal val="#ppt_x"/>
                                          </p:val>
                                        </p:tav>
                                        <p:tav tm="100000">
                                          <p:val>
                                            <p:strVal val="#ppt_x"/>
                                          </p:val>
                                        </p:tav>
                                      </p:tavLst>
                                    </p:anim>
                                    <p:anim calcmode="lin" valueType="num">
                                      <p:cBhvr additive="base">
                                        <p:cTn id="272" dur="500" fill="hold"/>
                                        <p:tgtEl>
                                          <p:spTgt spid="85"/>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6"/>
                                        </p:tgtEl>
                                        <p:attrNameLst>
                                          <p:attrName>style.visibility</p:attrName>
                                        </p:attrNameLst>
                                      </p:cBhvr>
                                      <p:to>
                                        <p:strVal val="visible"/>
                                      </p:to>
                                    </p:set>
                                    <p:anim calcmode="lin" valueType="num">
                                      <p:cBhvr additive="base">
                                        <p:cTn id="275" dur="500" fill="hold"/>
                                        <p:tgtEl>
                                          <p:spTgt spid="86"/>
                                        </p:tgtEl>
                                        <p:attrNameLst>
                                          <p:attrName>ppt_x</p:attrName>
                                        </p:attrNameLst>
                                      </p:cBhvr>
                                      <p:tavLst>
                                        <p:tav tm="0">
                                          <p:val>
                                            <p:strVal val="#ppt_x"/>
                                          </p:val>
                                        </p:tav>
                                        <p:tav tm="100000">
                                          <p:val>
                                            <p:strVal val="#ppt_x"/>
                                          </p:val>
                                        </p:tav>
                                      </p:tavLst>
                                    </p:anim>
                                    <p:anim calcmode="lin" valueType="num">
                                      <p:cBhvr additive="base">
                                        <p:cTn id="276" dur="500" fill="hold"/>
                                        <p:tgtEl>
                                          <p:spTgt spid="86"/>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7"/>
                                        </p:tgtEl>
                                        <p:attrNameLst>
                                          <p:attrName>style.visibility</p:attrName>
                                        </p:attrNameLst>
                                      </p:cBhvr>
                                      <p:to>
                                        <p:strVal val="visible"/>
                                      </p:to>
                                    </p:set>
                                    <p:anim calcmode="lin" valueType="num">
                                      <p:cBhvr additive="base">
                                        <p:cTn id="279" dur="500" fill="hold"/>
                                        <p:tgtEl>
                                          <p:spTgt spid="87"/>
                                        </p:tgtEl>
                                        <p:attrNameLst>
                                          <p:attrName>ppt_x</p:attrName>
                                        </p:attrNameLst>
                                      </p:cBhvr>
                                      <p:tavLst>
                                        <p:tav tm="0">
                                          <p:val>
                                            <p:strVal val="#ppt_x"/>
                                          </p:val>
                                        </p:tav>
                                        <p:tav tm="100000">
                                          <p:val>
                                            <p:strVal val="#ppt_x"/>
                                          </p:val>
                                        </p:tav>
                                      </p:tavLst>
                                    </p:anim>
                                    <p:anim calcmode="lin" valueType="num">
                                      <p:cBhvr additive="base">
                                        <p:cTn id="280" dur="500" fill="hold"/>
                                        <p:tgtEl>
                                          <p:spTgt spid="87"/>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8"/>
                                        </p:tgtEl>
                                        <p:attrNameLst>
                                          <p:attrName>style.visibility</p:attrName>
                                        </p:attrNameLst>
                                      </p:cBhvr>
                                      <p:to>
                                        <p:strVal val="visible"/>
                                      </p:to>
                                    </p:set>
                                    <p:anim calcmode="lin" valueType="num">
                                      <p:cBhvr additive="base">
                                        <p:cTn id="283" dur="500" fill="hold"/>
                                        <p:tgtEl>
                                          <p:spTgt spid="88"/>
                                        </p:tgtEl>
                                        <p:attrNameLst>
                                          <p:attrName>ppt_x</p:attrName>
                                        </p:attrNameLst>
                                      </p:cBhvr>
                                      <p:tavLst>
                                        <p:tav tm="0">
                                          <p:val>
                                            <p:strVal val="#ppt_x"/>
                                          </p:val>
                                        </p:tav>
                                        <p:tav tm="100000">
                                          <p:val>
                                            <p:strVal val="#ppt_x"/>
                                          </p:val>
                                        </p:tav>
                                      </p:tavLst>
                                    </p:anim>
                                    <p:anim calcmode="lin" valueType="num">
                                      <p:cBhvr additive="base">
                                        <p:cTn id="284" dur="500" fill="hold"/>
                                        <p:tgtEl>
                                          <p:spTgt spid="88"/>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9"/>
                                        </p:tgtEl>
                                        <p:attrNameLst>
                                          <p:attrName>style.visibility</p:attrName>
                                        </p:attrNameLst>
                                      </p:cBhvr>
                                      <p:to>
                                        <p:strVal val="visible"/>
                                      </p:to>
                                    </p:set>
                                    <p:anim calcmode="lin" valueType="num">
                                      <p:cBhvr additive="base">
                                        <p:cTn id="287" dur="500" fill="hold"/>
                                        <p:tgtEl>
                                          <p:spTgt spid="89"/>
                                        </p:tgtEl>
                                        <p:attrNameLst>
                                          <p:attrName>ppt_x</p:attrName>
                                        </p:attrNameLst>
                                      </p:cBhvr>
                                      <p:tavLst>
                                        <p:tav tm="0">
                                          <p:val>
                                            <p:strVal val="#ppt_x"/>
                                          </p:val>
                                        </p:tav>
                                        <p:tav tm="100000">
                                          <p:val>
                                            <p:strVal val="#ppt_x"/>
                                          </p:val>
                                        </p:tav>
                                      </p:tavLst>
                                    </p:anim>
                                    <p:anim calcmode="lin" valueType="num">
                                      <p:cBhvr additive="base">
                                        <p:cTn id="288" dur="500" fill="hold"/>
                                        <p:tgtEl>
                                          <p:spTgt spid="89"/>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0"/>
                                        </p:tgtEl>
                                        <p:attrNameLst>
                                          <p:attrName>style.visibility</p:attrName>
                                        </p:attrNameLst>
                                      </p:cBhvr>
                                      <p:to>
                                        <p:strVal val="visible"/>
                                      </p:to>
                                    </p:set>
                                    <p:anim calcmode="lin" valueType="num">
                                      <p:cBhvr additive="base">
                                        <p:cTn id="291" dur="500" fill="hold"/>
                                        <p:tgtEl>
                                          <p:spTgt spid="90"/>
                                        </p:tgtEl>
                                        <p:attrNameLst>
                                          <p:attrName>ppt_x</p:attrName>
                                        </p:attrNameLst>
                                      </p:cBhvr>
                                      <p:tavLst>
                                        <p:tav tm="0">
                                          <p:val>
                                            <p:strVal val="#ppt_x"/>
                                          </p:val>
                                        </p:tav>
                                        <p:tav tm="100000">
                                          <p:val>
                                            <p:strVal val="#ppt_x"/>
                                          </p:val>
                                        </p:tav>
                                      </p:tavLst>
                                    </p:anim>
                                    <p:anim calcmode="lin" valueType="num">
                                      <p:cBhvr additive="base">
                                        <p:cTn id="292" dur="500" fill="hold"/>
                                        <p:tgtEl>
                                          <p:spTgt spid="90"/>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1"/>
                                        </p:tgtEl>
                                        <p:attrNameLst>
                                          <p:attrName>style.visibility</p:attrName>
                                        </p:attrNameLst>
                                      </p:cBhvr>
                                      <p:to>
                                        <p:strVal val="visible"/>
                                      </p:to>
                                    </p:set>
                                    <p:anim calcmode="lin" valueType="num">
                                      <p:cBhvr additive="base">
                                        <p:cTn id="295" dur="500" fill="hold"/>
                                        <p:tgtEl>
                                          <p:spTgt spid="91"/>
                                        </p:tgtEl>
                                        <p:attrNameLst>
                                          <p:attrName>ppt_x</p:attrName>
                                        </p:attrNameLst>
                                      </p:cBhvr>
                                      <p:tavLst>
                                        <p:tav tm="0">
                                          <p:val>
                                            <p:strVal val="#ppt_x"/>
                                          </p:val>
                                        </p:tav>
                                        <p:tav tm="100000">
                                          <p:val>
                                            <p:strVal val="#ppt_x"/>
                                          </p:val>
                                        </p:tav>
                                      </p:tavLst>
                                    </p:anim>
                                    <p:anim calcmode="lin" valueType="num">
                                      <p:cBhvr additive="base">
                                        <p:cTn id="296" dur="500" fill="hold"/>
                                        <p:tgtEl>
                                          <p:spTgt spid="91"/>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2"/>
                                        </p:tgtEl>
                                        <p:attrNameLst>
                                          <p:attrName>style.visibility</p:attrName>
                                        </p:attrNameLst>
                                      </p:cBhvr>
                                      <p:to>
                                        <p:strVal val="visible"/>
                                      </p:to>
                                    </p:set>
                                    <p:anim calcmode="lin" valueType="num">
                                      <p:cBhvr additive="base">
                                        <p:cTn id="299" dur="500" fill="hold"/>
                                        <p:tgtEl>
                                          <p:spTgt spid="92"/>
                                        </p:tgtEl>
                                        <p:attrNameLst>
                                          <p:attrName>ppt_x</p:attrName>
                                        </p:attrNameLst>
                                      </p:cBhvr>
                                      <p:tavLst>
                                        <p:tav tm="0">
                                          <p:val>
                                            <p:strVal val="#ppt_x"/>
                                          </p:val>
                                        </p:tav>
                                        <p:tav tm="100000">
                                          <p:val>
                                            <p:strVal val="#ppt_x"/>
                                          </p:val>
                                        </p:tav>
                                      </p:tavLst>
                                    </p:anim>
                                    <p:anim calcmode="lin" valueType="num">
                                      <p:cBhvr additive="base">
                                        <p:cTn id="300" dur="500" fill="hold"/>
                                        <p:tgtEl>
                                          <p:spTgt spid="92"/>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3"/>
                                        </p:tgtEl>
                                        <p:attrNameLst>
                                          <p:attrName>style.visibility</p:attrName>
                                        </p:attrNameLst>
                                      </p:cBhvr>
                                      <p:to>
                                        <p:strVal val="visible"/>
                                      </p:to>
                                    </p:set>
                                    <p:anim calcmode="lin" valueType="num">
                                      <p:cBhvr additive="base">
                                        <p:cTn id="303" dur="500" fill="hold"/>
                                        <p:tgtEl>
                                          <p:spTgt spid="93"/>
                                        </p:tgtEl>
                                        <p:attrNameLst>
                                          <p:attrName>ppt_x</p:attrName>
                                        </p:attrNameLst>
                                      </p:cBhvr>
                                      <p:tavLst>
                                        <p:tav tm="0">
                                          <p:val>
                                            <p:strVal val="#ppt_x"/>
                                          </p:val>
                                        </p:tav>
                                        <p:tav tm="100000">
                                          <p:val>
                                            <p:strVal val="#ppt_x"/>
                                          </p:val>
                                        </p:tav>
                                      </p:tavLst>
                                    </p:anim>
                                    <p:anim calcmode="lin" valueType="num">
                                      <p:cBhvr additive="base">
                                        <p:cTn id="304" dur="500" fill="hold"/>
                                        <p:tgtEl>
                                          <p:spTgt spid="93"/>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4"/>
                                        </p:tgtEl>
                                        <p:attrNameLst>
                                          <p:attrName>style.visibility</p:attrName>
                                        </p:attrNameLst>
                                      </p:cBhvr>
                                      <p:to>
                                        <p:strVal val="visible"/>
                                      </p:to>
                                    </p:set>
                                    <p:anim calcmode="lin" valueType="num">
                                      <p:cBhvr additive="base">
                                        <p:cTn id="307" dur="500" fill="hold"/>
                                        <p:tgtEl>
                                          <p:spTgt spid="94"/>
                                        </p:tgtEl>
                                        <p:attrNameLst>
                                          <p:attrName>ppt_x</p:attrName>
                                        </p:attrNameLst>
                                      </p:cBhvr>
                                      <p:tavLst>
                                        <p:tav tm="0">
                                          <p:val>
                                            <p:strVal val="#ppt_x"/>
                                          </p:val>
                                        </p:tav>
                                        <p:tav tm="100000">
                                          <p:val>
                                            <p:strVal val="#ppt_x"/>
                                          </p:val>
                                        </p:tav>
                                      </p:tavLst>
                                    </p:anim>
                                    <p:anim calcmode="lin" valueType="num">
                                      <p:cBhvr additive="base">
                                        <p:cTn id="308" dur="500" fill="hold"/>
                                        <p:tgtEl>
                                          <p:spTgt spid="94"/>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5"/>
                                        </p:tgtEl>
                                        <p:attrNameLst>
                                          <p:attrName>style.visibility</p:attrName>
                                        </p:attrNameLst>
                                      </p:cBhvr>
                                      <p:to>
                                        <p:strVal val="visible"/>
                                      </p:to>
                                    </p:set>
                                    <p:anim calcmode="lin" valueType="num">
                                      <p:cBhvr additive="base">
                                        <p:cTn id="311" dur="500" fill="hold"/>
                                        <p:tgtEl>
                                          <p:spTgt spid="95"/>
                                        </p:tgtEl>
                                        <p:attrNameLst>
                                          <p:attrName>ppt_x</p:attrName>
                                        </p:attrNameLst>
                                      </p:cBhvr>
                                      <p:tavLst>
                                        <p:tav tm="0">
                                          <p:val>
                                            <p:strVal val="#ppt_x"/>
                                          </p:val>
                                        </p:tav>
                                        <p:tav tm="100000">
                                          <p:val>
                                            <p:strVal val="#ppt_x"/>
                                          </p:val>
                                        </p:tav>
                                      </p:tavLst>
                                    </p:anim>
                                    <p:anim calcmode="lin" valueType="num">
                                      <p:cBhvr additive="base">
                                        <p:cTn id="312" dur="500" fill="hold"/>
                                        <p:tgtEl>
                                          <p:spTgt spid="95"/>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8"/>
                                        </p:tgtEl>
                                        <p:attrNameLst>
                                          <p:attrName>style.visibility</p:attrName>
                                        </p:attrNameLst>
                                      </p:cBhvr>
                                      <p:to>
                                        <p:strVal val="visible"/>
                                      </p:to>
                                    </p:set>
                                    <p:anim calcmode="lin" valueType="num">
                                      <p:cBhvr additive="base">
                                        <p:cTn id="315" dur="500" fill="hold"/>
                                        <p:tgtEl>
                                          <p:spTgt spid="98"/>
                                        </p:tgtEl>
                                        <p:attrNameLst>
                                          <p:attrName>ppt_x</p:attrName>
                                        </p:attrNameLst>
                                      </p:cBhvr>
                                      <p:tavLst>
                                        <p:tav tm="0">
                                          <p:val>
                                            <p:strVal val="#ppt_x"/>
                                          </p:val>
                                        </p:tav>
                                        <p:tav tm="100000">
                                          <p:val>
                                            <p:strVal val="#ppt_x"/>
                                          </p:val>
                                        </p:tav>
                                      </p:tavLst>
                                    </p:anim>
                                    <p:anim calcmode="lin" valueType="num">
                                      <p:cBhvr additive="base">
                                        <p:cTn id="316" dur="500" fill="hold"/>
                                        <p:tgtEl>
                                          <p:spTgt spid="98"/>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9"/>
                                        </p:tgtEl>
                                        <p:attrNameLst>
                                          <p:attrName>style.visibility</p:attrName>
                                        </p:attrNameLst>
                                      </p:cBhvr>
                                      <p:to>
                                        <p:strVal val="visible"/>
                                      </p:to>
                                    </p:set>
                                    <p:anim calcmode="lin" valueType="num">
                                      <p:cBhvr additive="base">
                                        <p:cTn id="319" dur="500" fill="hold"/>
                                        <p:tgtEl>
                                          <p:spTgt spid="99"/>
                                        </p:tgtEl>
                                        <p:attrNameLst>
                                          <p:attrName>ppt_x</p:attrName>
                                        </p:attrNameLst>
                                      </p:cBhvr>
                                      <p:tavLst>
                                        <p:tav tm="0">
                                          <p:val>
                                            <p:strVal val="#ppt_x"/>
                                          </p:val>
                                        </p:tav>
                                        <p:tav tm="100000">
                                          <p:val>
                                            <p:strVal val="#ppt_x"/>
                                          </p:val>
                                        </p:tav>
                                      </p:tavLst>
                                    </p:anim>
                                    <p:anim calcmode="lin" valueType="num">
                                      <p:cBhvr additive="base">
                                        <p:cTn id="320" dur="500" fill="hold"/>
                                        <p:tgtEl>
                                          <p:spTgt spid="99"/>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00"/>
                                        </p:tgtEl>
                                        <p:attrNameLst>
                                          <p:attrName>style.visibility</p:attrName>
                                        </p:attrNameLst>
                                      </p:cBhvr>
                                      <p:to>
                                        <p:strVal val="visible"/>
                                      </p:to>
                                    </p:set>
                                    <p:anim calcmode="lin" valueType="num">
                                      <p:cBhvr additive="base">
                                        <p:cTn id="323" dur="500" fill="hold"/>
                                        <p:tgtEl>
                                          <p:spTgt spid="100"/>
                                        </p:tgtEl>
                                        <p:attrNameLst>
                                          <p:attrName>ppt_x</p:attrName>
                                        </p:attrNameLst>
                                      </p:cBhvr>
                                      <p:tavLst>
                                        <p:tav tm="0">
                                          <p:val>
                                            <p:strVal val="#ppt_x"/>
                                          </p:val>
                                        </p:tav>
                                        <p:tav tm="100000">
                                          <p:val>
                                            <p:strVal val="#ppt_x"/>
                                          </p:val>
                                        </p:tav>
                                      </p:tavLst>
                                    </p:anim>
                                    <p:anim calcmode="lin" valueType="num">
                                      <p:cBhvr additive="base">
                                        <p:cTn id="324" dur="500" fill="hold"/>
                                        <p:tgtEl>
                                          <p:spTgt spid="100"/>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1"/>
                                        </p:tgtEl>
                                        <p:attrNameLst>
                                          <p:attrName>style.visibility</p:attrName>
                                        </p:attrNameLst>
                                      </p:cBhvr>
                                      <p:to>
                                        <p:strVal val="visible"/>
                                      </p:to>
                                    </p:set>
                                    <p:anim calcmode="lin" valueType="num">
                                      <p:cBhvr additive="base">
                                        <p:cTn id="327" dur="500" fill="hold"/>
                                        <p:tgtEl>
                                          <p:spTgt spid="101"/>
                                        </p:tgtEl>
                                        <p:attrNameLst>
                                          <p:attrName>ppt_x</p:attrName>
                                        </p:attrNameLst>
                                      </p:cBhvr>
                                      <p:tavLst>
                                        <p:tav tm="0">
                                          <p:val>
                                            <p:strVal val="#ppt_x"/>
                                          </p:val>
                                        </p:tav>
                                        <p:tav tm="100000">
                                          <p:val>
                                            <p:strVal val="#ppt_x"/>
                                          </p:val>
                                        </p:tav>
                                      </p:tavLst>
                                    </p:anim>
                                    <p:anim calcmode="lin" valueType="num">
                                      <p:cBhvr additive="base">
                                        <p:cTn id="328" dur="500" fill="hold"/>
                                        <p:tgtEl>
                                          <p:spTgt spid="101"/>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2"/>
                                        </p:tgtEl>
                                        <p:attrNameLst>
                                          <p:attrName>style.visibility</p:attrName>
                                        </p:attrNameLst>
                                      </p:cBhvr>
                                      <p:to>
                                        <p:strVal val="visible"/>
                                      </p:to>
                                    </p:set>
                                    <p:anim calcmode="lin" valueType="num">
                                      <p:cBhvr additive="base">
                                        <p:cTn id="331" dur="500" fill="hold"/>
                                        <p:tgtEl>
                                          <p:spTgt spid="102"/>
                                        </p:tgtEl>
                                        <p:attrNameLst>
                                          <p:attrName>ppt_x</p:attrName>
                                        </p:attrNameLst>
                                      </p:cBhvr>
                                      <p:tavLst>
                                        <p:tav tm="0">
                                          <p:val>
                                            <p:strVal val="#ppt_x"/>
                                          </p:val>
                                        </p:tav>
                                        <p:tav tm="100000">
                                          <p:val>
                                            <p:strVal val="#ppt_x"/>
                                          </p:val>
                                        </p:tav>
                                      </p:tavLst>
                                    </p:anim>
                                    <p:anim calcmode="lin" valueType="num">
                                      <p:cBhvr additive="base">
                                        <p:cTn id="332" dur="500" fill="hold"/>
                                        <p:tgtEl>
                                          <p:spTgt spid="102"/>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3"/>
                                        </p:tgtEl>
                                        <p:attrNameLst>
                                          <p:attrName>style.visibility</p:attrName>
                                        </p:attrNameLst>
                                      </p:cBhvr>
                                      <p:to>
                                        <p:strVal val="visible"/>
                                      </p:to>
                                    </p:set>
                                    <p:anim calcmode="lin" valueType="num">
                                      <p:cBhvr additive="base">
                                        <p:cTn id="335" dur="500" fill="hold"/>
                                        <p:tgtEl>
                                          <p:spTgt spid="103"/>
                                        </p:tgtEl>
                                        <p:attrNameLst>
                                          <p:attrName>ppt_x</p:attrName>
                                        </p:attrNameLst>
                                      </p:cBhvr>
                                      <p:tavLst>
                                        <p:tav tm="0">
                                          <p:val>
                                            <p:strVal val="#ppt_x"/>
                                          </p:val>
                                        </p:tav>
                                        <p:tav tm="100000">
                                          <p:val>
                                            <p:strVal val="#ppt_x"/>
                                          </p:val>
                                        </p:tav>
                                      </p:tavLst>
                                    </p:anim>
                                    <p:anim calcmode="lin" valueType="num">
                                      <p:cBhvr additive="base">
                                        <p:cTn id="336" dur="500" fill="hold"/>
                                        <p:tgtEl>
                                          <p:spTgt spid="103"/>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4"/>
                                        </p:tgtEl>
                                        <p:attrNameLst>
                                          <p:attrName>style.visibility</p:attrName>
                                        </p:attrNameLst>
                                      </p:cBhvr>
                                      <p:to>
                                        <p:strVal val="visible"/>
                                      </p:to>
                                    </p:set>
                                    <p:anim calcmode="lin" valueType="num">
                                      <p:cBhvr additive="base">
                                        <p:cTn id="339" dur="500" fill="hold"/>
                                        <p:tgtEl>
                                          <p:spTgt spid="104"/>
                                        </p:tgtEl>
                                        <p:attrNameLst>
                                          <p:attrName>ppt_x</p:attrName>
                                        </p:attrNameLst>
                                      </p:cBhvr>
                                      <p:tavLst>
                                        <p:tav tm="0">
                                          <p:val>
                                            <p:strVal val="#ppt_x"/>
                                          </p:val>
                                        </p:tav>
                                        <p:tav tm="100000">
                                          <p:val>
                                            <p:strVal val="#ppt_x"/>
                                          </p:val>
                                        </p:tav>
                                      </p:tavLst>
                                    </p:anim>
                                    <p:anim calcmode="lin" valueType="num">
                                      <p:cBhvr additive="base">
                                        <p:cTn id="340" dur="500" fill="hold"/>
                                        <p:tgtEl>
                                          <p:spTgt spid="104"/>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5"/>
                                        </p:tgtEl>
                                        <p:attrNameLst>
                                          <p:attrName>style.visibility</p:attrName>
                                        </p:attrNameLst>
                                      </p:cBhvr>
                                      <p:to>
                                        <p:strVal val="visible"/>
                                      </p:to>
                                    </p:set>
                                    <p:anim calcmode="lin" valueType="num">
                                      <p:cBhvr additive="base">
                                        <p:cTn id="343" dur="500" fill="hold"/>
                                        <p:tgtEl>
                                          <p:spTgt spid="105"/>
                                        </p:tgtEl>
                                        <p:attrNameLst>
                                          <p:attrName>ppt_x</p:attrName>
                                        </p:attrNameLst>
                                      </p:cBhvr>
                                      <p:tavLst>
                                        <p:tav tm="0">
                                          <p:val>
                                            <p:strVal val="#ppt_x"/>
                                          </p:val>
                                        </p:tav>
                                        <p:tav tm="100000">
                                          <p:val>
                                            <p:strVal val="#ppt_x"/>
                                          </p:val>
                                        </p:tav>
                                      </p:tavLst>
                                    </p:anim>
                                    <p:anim calcmode="lin" valueType="num">
                                      <p:cBhvr additive="base">
                                        <p:cTn id="344" dur="500" fill="hold"/>
                                        <p:tgtEl>
                                          <p:spTgt spid="105"/>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6"/>
                                        </p:tgtEl>
                                        <p:attrNameLst>
                                          <p:attrName>style.visibility</p:attrName>
                                        </p:attrNameLst>
                                      </p:cBhvr>
                                      <p:to>
                                        <p:strVal val="visible"/>
                                      </p:to>
                                    </p:set>
                                    <p:anim calcmode="lin" valueType="num">
                                      <p:cBhvr additive="base">
                                        <p:cTn id="347" dur="500" fill="hold"/>
                                        <p:tgtEl>
                                          <p:spTgt spid="106"/>
                                        </p:tgtEl>
                                        <p:attrNameLst>
                                          <p:attrName>ppt_x</p:attrName>
                                        </p:attrNameLst>
                                      </p:cBhvr>
                                      <p:tavLst>
                                        <p:tav tm="0">
                                          <p:val>
                                            <p:strVal val="#ppt_x"/>
                                          </p:val>
                                        </p:tav>
                                        <p:tav tm="100000">
                                          <p:val>
                                            <p:strVal val="#ppt_x"/>
                                          </p:val>
                                        </p:tav>
                                      </p:tavLst>
                                    </p:anim>
                                    <p:anim calcmode="lin" valueType="num">
                                      <p:cBhvr additive="base">
                                        <p:cTn id="348" dur="500" fill="hold"/>
                                        <p:tgtEl>
                                          <p:spTgt spid="106"/>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7"/>
                                        </p:tgtEl>
                                        <p:attrNameLst>
                                          <p:attrName>style.visibility</p:attrName>
                                        </p:attrNameLst>
                                      </p:cBhvr>
                                      <p:to>
                                        <p:strVal val="visible"/>
                                      </p:to>
                                    </p:set>
                                    <p:anim calcmode="lin" valueType="num">
                                      <p:cBhvr additive="base">
                                        <p:cTn id="351" dur="500" fill="hold"/>
                                        <p:tgtEl>
                                          <p:spTgt spid="107"/>
                                        </p:tgtEl>
                                        <p:attrNameLst>
                                          <p:attrName>ppt_x</p:attrName>
                                        </p:attrNameLst>
                                      </p:cBhvr>
                                      <p:tavLst>
                                        <p:tav tm="0">
                                          <p:val>
                                            <p:strVal val="#ppt_x"/>
                                          </p:val>
                                        </p:tav>
                                        <p:tav tm="100000">
                                          <p:val>
                                            <p:strVal val="#ppt_x"/>
                                          </p:val>
                                        </p:tav>
                                      </p:tavLst>
                                    </p:anim>
                                    <p:anim calcmode="lin" valueType="num">
                                      <p:cBhvr additive="base">
                                        <p:cTn id="352" dur="500" fill="hold"/>
                                        <p:tgtEl>
                                          <p:spTgt spid="107"/>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8"/>
                                        </p:tgtEl>
                                        <p:attrNameLst>
                                          <p:attrName>style.visibility</p:attrName>
                                        </p:attrNameLst>
                                      </p:cBhvr>
                                      <p:to>
                                        <p:strVal val="visible"/>
                                      </p:to>
                                    </p:set>
                                    <p:anim calcmode="lin" valueType="num">
                                      <p:cBhvr additive="base">
                                        <p:cTn id="355" dur="500" fill="hold"/>
                                        <p:tgtEl>
                                          <p:spTgt spid="108"/>
                                        </p:tgtEl>
                                        <p:attrNameLst>
                                          <p:attrName>ppt_x</p:attrName>
                                        </p:attrNameLst>
                                      </p:cBhvr>
                                      <p:tavLst>
                                        <p:tav tm="0">
                                          <p:val>
                                            <p:strVal val="#ppt_x"/>
                                          </p:val>
                                        </p:tav>
                                        <p:tav tm="100000">
                                          <p:val>
                                            <p:strVal val="#ppt_x"/>
                                          </p:val>
                                        </p:tav>
                                      </p:tavLst>
                                    </p:anim>
                                    <p:anim calcmode="lin" valueType="num">
                                      <p:cBhvr additive="base">
                                        <p:cTn id="356" dur="500" fill="hold"/>
                                        <p:tgtEl>
                                          <p:spTgt spid="108"/>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ppt_x"/>
                                          </p:val>
                                        </p:tav>
                                        <p:tav tm="100000">
                                          <p:val>
                                            <p:strVal val="#ppt_x"/>
                                          </p:val>
                                        </p:tav>
                                      </p:tavLst>
                                    </p:anim>
                                    <p:anim calcmode="lin" valueType="num">
                                      <p:cBhvr additive="base">
                                        <p:cTn id="360" dur="500" fill="hold"/>
                                        <p:tgtEl>
                                          <p:spTgt spid="109"/>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10"/>
                                        </p:tgtEl>
                                        <p:attrNameLst>
                                          <p:attrName>style.visibility</p:attrName>
                                        </p:attrNameLst>
                                      </p:cBhvr>
                                      <p:to>
                                        <p:strVal val="visible"/>
                                      </p:to>
                                    </p:set>
                                    <p:anim calcmode="lin" valueType="num">
                                      <p:cBhvr additive="base">
                                        <p:cTn id="363" dur="500" fill="hold"/>
                                        <p:tgtEl>
                                          <p:spTgt spid="110"/>
                                        </p:tgtEl>
                                        <p:attrNameLst>
                                          <p:attrName>ppt_x</p:attrName>
                                        </p:attrNameLst>
                                      </p:cBhvr>
                                      <p:tavLst>
                                        <p:tav tm="0">
                                          <p:val>
                                            <p:strVal val="#ppt_x"/>
                                          </p:val>
                                        </p:tav>
                                        <p:tav tm="100000">
                                          <p:val>
                                            <p:strVal val="#ppt_x"/>
                                          </p:val>
                                        </p:tav>
                                      </p:tavLst>
                                    </p:anim>
                                    <p:anim calcmode="lin" valueType="num">
                                      <p:cBhvr additive="base">
                                        <p:cTn id="364" dur="500" fill="hold"/>
                                        <p:tgtEl>
                                          <p:spTgt spid="110"/>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4"/>
                                        </p:tgtEl>
                                        <p:attrNameLst>
                                          <p:attrName>style.visibility</p:attrName>
                                        </p:attrNameLst>
                                      </p:cBhvr>
                                      <p:to>
                                        <p:strVal val="visible"/>
                                      </p:to>
                                    </p:set>
                                    <p:anim calcmode="lin" valueType="num">
                                      <p:cBhvr additive="base">
                                        <p:cTn id="367" dur="500" fill="hold"/>
                                        <p:tgtEl>
                                          <p:spTgt spid="114"/>
                                        </p:tgtEl>
                                        <p:attrNameLst>
                                          <p:attrName>ppt_x</p:attrName>
                                        </p:attrNameLst>
                                      </p:cBhvr>
                                      <p:tavLst>
                                        <p:tav tm="0">
                                          <p:val>
                                            <p:strVal val="#ppt_x"/>
                                          </p:val>
                                        </p:tav>
                                        <p:tav tm="100000">
                                          <p:val>
                                            <p:strVal val="#ppt_x"/>
                                          </p:val>
                                        </p:tav>
                                      </p:tavLst>
                                    </p:anim>
                                    <p:anim calcmode="lin" valueType="num">
                                      <p:cBhvr additive="base">
                                        <p:cTn id="368" dur="500" fill="hold"/>
                                        <p:tgtEl>
                                          <p:spTgt spid="11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5"/>
                                        </p:tgtEl>
                                        <p:attrNameLst>
                                          <p:attrName>style.visibility</p:attrName>
                                        </p:attrNameLst>
                                      </p:cBhvr>
                                      <p:to>
                                        <p:strVal val="visible"/>
                                      </p:to>
                                    </p:set>
                                    <p:anim calcmode="lin" valueType="num">
                                      <p:cBhvr additive="base">
                                        <p:cTn id="371" dur="500" fill="hold"/>
                                        <p:tgtEl>
                                          <p:spTgt spid="115"/>
                                        </p:tgtEl>
                                        <p:attrNameLst>
                                          <p:attrName>ppt_x</p:attrName>
                                        </p:attrNameLst>
                                      </p:cBhvr>
                                      <p:tavLst>
                                        <p:tav tm="0">
                                          <p:val>
                                            <p:strVal val="#ppt_x"/>
                                          </p:val>
                                        </p:tav>
                                        <p:tav tm="100000">
                                          <p:val>
                                            <p:strVal val="#ppt_x"/>
                                          </p:val>
                                        </p:tav>
                                      </p:tavLst>
                                    </p:anim>
                                    <p:anim calcmode="lin" valueType="num">
                                      <p:cBhvr additive="base">
                                        <p:cTn id="372" dur="500" fill="hold"/>
                                        <p:tgtEl>
                                          <p:spTgt spid="11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6"/>
                                        </p:tgtEl>
                                        <p:attrNameLst>
                                          <p:attrName>style.visibility</p:attrName>
                                        </p:attrNameLst>
                                      </p:cBhvr>
                                      <p:to>
                                        <p:strVal val="visible"/>
                                      </p:to>
                                    </p:set>
                                    <p:anim calcmode="lin" valueType="num">
                                      <p:cBhvr additive="base">
                                        <p:cTn id="375" dur="500" fill="hold"/>
                                        <p:tgtEl>
                                          <p:spTgt spid="116"/>
                                        </p:tgtEl>
                                        <p:attrNameLst>
                                          <p:attrName>ppt_x</p:attrName>
                                        </p:attrNameLst>
                                      </p:cBhvr>
                                      <p:tavLst>
                                        <p:tav tm="0">
                                          <p:val>
                                            <p:strVal val="#ppt_x"/>
                                          </p:val>
                                        </p:tav>
                                        <p:tav tm="100000">
                                          <p:val>
                                            <p:strVal val="#ppt_x"/>
                                          </p:val>
                                        </p:tav>
                                      </p:tavLst>
                                    </p:anim>
                                    <p:anim calcmode="lin" valueType="num">
                                      <p:cBhvr additive="base">
                                        <p:cTn id="376" dur="500" fill="hold"/>
                                        <p:tgtEl>
                                          <p:spTgt spid="11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7"/>
                                        </p:tgtEl>
                                        <p:attrNameLst>
                                          <p:attrName>style.visibility</p:attrName>
                                        </p:attrNameLst>
                                      </p:cBhvr>
                                      <p:to>
                                        <p:strVal val="visible"/>
                                      </p:to>
                                    </p:set>
                                    <p:anim calcmode="lin" valueType="num">
                                      <p:cBhvr additive="base">
                                        <p:cTn id="379" dur="500" fill="hold"/>
                                        <p:tgtEl>
                                          <p:spTgt spid="117"/>
                                        </p:tgtEl>
                                        <p:attrNameLst>
                                          <p:attrName>ppt_x</p:attrName>
                                        </p:attrNameLst>
                                      </p:cBhvr>
                                      <p:tavLst>
                                        <p:tav tm="0">
                                          <p:val>
                                            <p:strVal val="#ppt_x"/>
                                          </p:val>
                                        </p:tav>
                                        <p:tav tm="100000">
                                          <p:val>
                                            <p:strVal val="#ppt_x"/>
                                          </p:val>
                                        </p:tav>
                                      </p:tavLst>
                                    </p:anim>
                                    <p:anim calcmode="lin" valueType="num">
                                      <p:cBhvr additive="base">
                                        <p:cTn id="380" dur="500" fill="hold"/>
                                        <p:tgtEl>
                                          <p:spTgt spid="11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8"/>
                                        </p:tgtEl>
                                        <p:attrNameLst>
                                          <p:attrName>style.visibility</p:attrName>
                                        </p:attrNameLst>
                                      </p:cBhvr>
                                      <p:to>
                                        <p:strVal val="visible"/>
                                      </p:to>
                                    </p:set>
                                    <p:anim calcmode="lin" valueType="num">
                                      <p:cBhvr additive="base">
                                        <p:cTn id="383" dur="500" fill="hold"/>
                                        <p:tgtEl>
                                          <p:spTgt spid="118"/>
                                        </p:tgtEl>
                                        <p:attrNameLst>
                                          <p:attrName>ppt_x</p:attrName>
                                        </p:attrNameLst>
                                      </p:cBhvr>
                                      <p:tavLst>
                                        <p:tav tm="0">
                                          <p:val>
                                            <p:strVal val="#ppt_x"/>
                                          </p:val>
                                        </p:tav>
                                        <p:tav tm="100000">
                                          <p:val>
                                            <p:strVal val="#ppt_x"/>
                                          </p:val>
                                        </p:tav>
                                      </p:tavLst>
                                    </p:anim>
                                    <p:anim calcmode="lin" valueType="num">
                                      <p:cBhvr additive="base">
                                        <p:cTn id="384" dur="500" fill="hold"/>
                                        <p:tgtEl>
                                          <p:spTgt spid="11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9"/>
                                        </p:tgtEl>
                                        <p:attrNameLst>
                                          <p:attrName>style.visibility</p:attrName>
                                        </p:attrNameLst>
                                      </p:cBhvr>
                                      <p:to>
                                        <p:strVal val="visible"/>
                                      </p:to>
                                    </p:set>
                                    <p:anim calcmode="lin" valueType="num">
                                      <p:cBhvr additive="base">
                                        <p:cTn id="387" dur="500" fill="hold"/>
                                        <p:tgtEl>
                                          <p:spTgt spid="119"/>
                                        </p:tgtEl>
                                        <p:attrNameLst>
                                          <p:attrName>ppt_x</p:attrName>
                                        </p:attrNameLst>
                                      </p:cBhvr>
                                      <p:tavLst>
                                        <p:tav tm="0">
                                          <p:val>
                                            <p:strVal val="#ppt_x"/>
                                          </p:val>
                                        </p:tav>
                                        <p:tav tm="100000">
                                          <p:val>
                                            <p:strVal val="#ppt_x"/>
                                          </p:val>
                                        </p:tav>
                                      </p:tavLst>
                                    </p:anim>
                                    <p:anim calcmode="lin" valueType="num">
                                      <p:cBhvr additive="base">
                                        <p:cTn id="388" dur="500" fill="hold"/>
                                        <p:tgtEl>
                                          <p:spTgt spid="11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20"/>
                                        </p:tgtEl>
                                        <p:attrNameLst>
                                          <p:attrName>style.visibility</p:attrName>
                                        </p:attrNameLst>
                                      </p:cBhvr>
                                      <p:to>
                                        <p:strVal val="visible"/>
                                      </p:to>
                                    </p:set>
                                    <p:anim calcmode="lin" valueType="num">
                                      <p:cBhvr additive="base">
                                        <p:cTn id="391" dur="500" fill="hold"/>
                                        <p:tgtEl>
                                          <p:spTgt spid="120"/>
                                        </p:tgtEl>
                                        <p:attrNameLst>
                                          <p:attrName>ppt_x</p:attrName>
                                        </p:attrNameLst>
                                      </p:cBhvr>
                                      <p:tavLst>
                                        <p:tav tm="0">
                                          <p:val>
                                            <p:strVal val="#ppt_x"/>
                                          </p:val>
                                        </p:tav>
                                        <p:tav tm="100000">
                                          <p:val>
                                            <p:strVal val="#ppt_x"/>
                                          </p:val>
                                        </p:tav>
                                      </p:tavLst>
                                    </p:anim>
                                    <p:anim calcmode="lin" valueType="num">
                                      <p:cBhvr additive="base">
                                        <p:cTn id="392" dur="500" fill="hold"/>
                                        <p:tgtEl>
                                          <p:spTgt spid="12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21"/>
                                        </p:tgtEl>
                                        <p:attrNameLst>
                                          <p:attrName>style.visibility</p:attrName>
                                        </p:attrNameLst>
                                      </p:cBhvr>
                                      <p:to>
                                        <p:strVal val="visible"/>
                                      </p:to>
                                    </p:set>
                                    <p:anim calcmode="lin" valueType="num">
                                      <p:cBhvr additive="base">
                                        <p:cTn id="395" dur="500" fill="hold"/>
                                        <p:tgtEl>
                                          <p:spTgt spid="121"/>
                                        </p:tgtEl>
                                        <p:attrNameLst>
                                          <p:attrName>ppt_x</p:attrName>
                                        </p:attrNameLst>
                                      </p:cBhvr>
                                      <p:tavLst>
                                        <p:tav tm="0">
                                          <p:val>
                                            <p:strVal val="#ppt_x"/>
                                          </p:val>
                                        </p:tav>
                                        <p:tav tm="100000">
                                          <p:val>
                                            <p:strVal val="#ppt_x"/>
                                          </p:val>
                                        </p:tav>
                                      </p:tavLst>
                                    </p:anim>
                                    <p:anim calcmode="lin" valueType="num">
                                      <p:cBhvr additive="base">
                                        <p:cTn id="396" dur="500" fill="hold"/>
                                        <p:tgtEl>
                                          <p:spTgt spid="12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22"/>
                                        </p:tgtEl>
                                        <p:attrNameLst>
                                          <p:attrName>style.visibility</p:attrName>
                                        </p:attrNameLst>
                                      </p:cBhvr>
                                      <p:to>
                                        <p:strVal val="visible"/>
                                      </p:to>
                                    </p:set>
                                    <p:anim calcmode="lin" valueType="num">
                                      <p:cBhvr additive="base">
                                        <p:cTn id="399" dur="500" fill="hold"/>
                                        <p:tgtEl>
                                          <p:spTgt spid="122"/>
                                        </p:tgtEl>
                                        <p:attrNameLst>
                                          <p:attrName>ppt_x</p:attrName>
                                        </p:attrNameLst>
                                      </p:cBhvr>
                                      <p:tavLst>
                                        <p:tav tm="0">
                                          <p:val>
                                            <p:strVal val="#ppt_x"/>
                                          </p:val>
                                        </p:tav>
                                        <p:tav tm="100000">
                                          <p:val>
                                            <p:strVal val="#ppt_x"/>
                                          </p:val>
                                        </p:tav>
                                      </p:tavLst>
                                    </p:anim>
                                    <p:anim calcmode="lin" valueType="num">
                                      <p:cBhvr additive="base">
                                        <p:cTn id="400" dur="500" fill="hold"/>
                                        <p:tgtEl>
                                          <p:spTgt spid="12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23"/>
                                        </p:tgtEl>
                                        <p:attrNameLst>
                                          <p:attrName>style.visibility</p:attrName>
                                        </p:attrNameLst>
                                      </p:cBhvr>
                                      <p:to>
                                        <p:strVal val="visible"/>
                                      </p:to>
                                    </p:set>
                                    <p:anim calcmode="lin" valueType="num">
                                      <p:cBhvr additive="base">
                                        <p:cTn id="403" dur="500" fill="hold"/>
                                        <p:tgtEl>
                                          <p:spTgt spid="123"/>
                                        </p:tgtEl>
                                        <p:attrNameLst>
                                          <p:attrName>ppt_x</p:attrName>
                                        </p:attrNameLst>
                                      </p:cBhvr>
                                      <p:tavLst>
                                        <p:tav tm="0">
                                          <p:val>
                                            <p:strVal val="#ppt_x"/>
                                          </p:val>
                                        </p:tav>
                                        <p:tav tm="100000">
                                          <p:val>
                                            <p:strVal val="#ppt_x"/>
                                          </p:val>
                                        </p:tav>
                                      </p:tavLst>
                                    </p:anim>
                                    <p:anim calcmode="lin" valueType="num">
                                      <p:cBhvr additive="base">
                                        <p:cTn id="404" dur="500" fill="hold"/>
                                        <p:tgtEl>
                                          <p:spTgt spid="12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4"/>
                                        </p:tgtEl>
                                        <p:attrNameLst>
                                          <p:attrName>style.visibility</p:attrName>
                                        </p:attrNameLst>
                                      </p:cBhvr>
                                      <p:to>
                                        <p:strVal val="visible"/>
                                      </p:to>
                                    </p:set>
                                    <p:anim calcmode="lin" valueType="num">
                                      <p:cBhvr additive="base">
                                        <p:cTn id="407" dur="500" fill="hold"/>
                                        <p:tgtEl>
                                          <p:spTgt spid="124"/>
                                        </p:tgtEl>
                                        <p:attrNameLst>
                                          <p:attrName>ppt_x</p:attrName>
                                        </p:attrNameLst>
                                      </p:cBhvr>
                                      <p:tavLst>
                                        <p:tav tm="0">
                                          <p:val>
                                            <p:strVal val="#ppt_x"/>
                                          </p:val>
                                        </p:tav>
                                        <p:tav tm="100000">
                                          <p:val>
                                            <p:strVal val="#ppt_x"/>
                                          </p:val>
                                        </p:tav>
                                      </p:tavLst>
                                    </p:anim>
                                    <p:anim calcmode="lin" valueType="num">
                                      <p:cBhvr additive="base">
                                        <p:cTn id="408" dur="500" fill="hold"/>
                                        <p:tgtEl>
                                          <p:spTgt spid="12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5"/>
                                        </p:tgtEl>
                                        <p:attrNameLst>
                                          <p:attrName>style.visibility</p:attrName>
                                        </p:attrNameLst>
                                      </p:cBhvr>
                                      <p:to>
                                        <p:strVal val="visible"/>
                                      </p:to>
                                    </p:set>
                                    <p:anim calcmode="lin" valueType="num">
                                      <p:cBhvr additive="base">
                                        <p:cTn id="411" dur="500" fill="hold"/>
                                        <p:tgtEl>
                                          <p:spTgt spid="125"/>
                                        </p:tgtEl>
                                        <p:attrNameLst>
                                          <p:attrName>ppt_x</p:attrName>
                                        </p:attrNameLst>
                                      </p:cBhvr>
                                      <p:tavLst>
                                        <p:tav tm="0">
                                          <p:val>
                                            <p:strVal val="#ppt_x"/>
                                          </p:val>
                                        </p:tav>
                                        <p:tav tm="100000">
                                          <p:val>
                                            <p:strVal val="#ppt_x"/>
                                          </p:val>
                                        </p:tav>
                                      </p:tavLst>
                                    </p:anim>
                                    <p:anim calcmode="lin" valueType="num">
                                      <p:cBhvr additive="base">
                                        <p:cTn id="412" dur="500" fill="hold"/>
                                        <p:tgtEl>
                                          <p:spTgt spid="12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6"/>
                                        </p:tgtEl>
                                        <p:attrNameLst>
                                          <p:attrName>style.visibility</p:attrName>
                                        </p:attrNameLst>
                                      </p:cBhvr>
                                      <p:to>
                                        <p:strVal val="visible"/>
                                      </p:to>
                                    </p:set>
                                    <p:anim calcmode="lin" valueType="num">
                                      <p:cBhvr additive="base">
                                        <p:cTn id="415" dur="500" fill="hold"/>
                                        <p:tgtEl>
                                          <p:spTgt spid="126"/>
                                        </p:tgtEl>
                                        <p:attrNameLst>
                                          <p:attrName>ppt_x</p:attrName>
                                        </p:attrNameLst>
                                      </p:cBhvr>
                                      <p:tavLst>
                                        <p:tav tm="0">
                                          <p:val>
                                            <p:strVal val="#ppt_x"/>
                                          </p:val>
                                        </p:tav>
                                        <p:tav tm="100000">
                                          <p:val>
                                            <p:strVal val="#ppt_x"/>
                                          </p:val>
                                        </p:tav>
                                      </p:tavLst>
                                    </p:anim>
                                    <p:anim calcmode="lin" valueType="num">
                                      <p:cBhvr additive="base">
                                        <p:cTn id="416" dur="500" fill="hold"/>
                                        <p:tgtEl>
                                          <p:spTgt spid="12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7"/>
                                        </p:tgtEl>
                                        <p:attrNameLst>
                                          <p:attrName>style.visibility</p:attrName>
                                        </p:attrNameLst>
                                      </p:cBhvr>
                                      <p:to>
                                        <p:strVal val="visible"/>
                                      </p:to>
                                    </p:set>
                                    <p:anim calcmode="lin" valueType="num">
                                      <p:cBhvr additive="base">
                                        <p:cTn id="419" dur="500" fill="hold"/>
                                        <p:tgtEl>
                                          <p:spTgt spid="127"/>
                                        </p:tgtEl>
                                        <p:attrNameLst>
                                          <p:attrName>ppt_x</p:attrName>
                                        </p:attrNameLst>
                                      </p:cBhvr>
                                      <p:tavLst>
                                        <p:tav tm="0">
                                          <p:val>
                                            <p:strVal val="#ppt_x"/>
                                          </p:val>
                                        </p:tav>
                                        <p:tav tm="100000">
                                          <p:val>
                                            <p:strVal val="#ppt_x"/>
                                          </p:val>
                                        </p:tav>
                                      </p:tavLst>
                                    </p:anim>
                                    <p:anim calcmode="lin" valueType="num">
                                      <p:cBhvr additive="base">
                                        <p:cTn id="420" dur="500" fill="hold"/>
                                        <p:tgtEl>
                                          <p:spTgt spid="12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8"/>
                                        </p:tgtEl>
                                        <p:attrNameLst>
                                          <p:attrName>style.visibility</p:attrName>
                                        </p:attrNameLst>
                                      </p:cBhvr>
                                      <p:to>
                                        <p:strVal val="visible"/>
                                      </p:to>
                                    </p:set>
                                    <p:anim calcmode="lin" valueType="num">
                                      <p:cBhvr additive="base">
                                        <p:cTn id="423" dur="500" fill="hold"/>
                                        <p:tgtEl>
                                          <p:spTgt spid="128"/>
                                        </p:tgtEl>
                                        <p:attrNameLst>
                                          <p:attrName>ppt_x</p:attrName>
                                        </p:attrNameLst>
                                      </p:cBhvr>
                                      <p:tavLst>
                                        <p:tav tm="0">
                                          <p:val>
                                            <p:strVal val="#ppt_x"/>
                                          </p:val>
                                        </p:tav>
                                        <p:tav tm="100000">
                                          <p:val>
                                            <p:strVal val="#ppt_x"/>
                                          </p:val>
                                        </p:tav>
                                      </p:tavLst>
                                    </p:anim>
                                    <p:anim calcmode="lin" valueType="num">
                                      <p:cBhvr additive="base">
                                        <p:cTn id="424" dur="500" fill="hold"/>
                                        <p:tgtEl>
                                          <p:spTgt spid="12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9"/>
                                        </p:tgtEl>
                                        <p:attrNameLst>
                                          <p:attrName>style.visibility</p:attrName>
                                        </p:attrNameLst>
                                      </p:cBhvr>
                                      <p:to>
                                        <p:strVal val="visible"/>
                                      </p:to>
                                    </p:set>
                                    <p:anim calcmode="lin" valueType="num">
                                      <p:cBhvr additive="base">
                                        <p:cTn id="427" dur="500" fill="hold"/>
                                        <p:tgtEl>
                                          <p:spTgt spid="129"/>
                                        </p:tgtEl>
                                        <p:attrNameLst>
                                          <p:attrName>ppt_x</p:attrName>
                                        </p:attrNameLst>
                                      </p:cBhvr>
                                      <p:tavLst>
                                        <p:tav tm="0">
                                          <p:val>
                                            <p:strVal val="#ppt_x"/>
                                          </p:val>
                                        </p:tav>
                                        <p:tav tm="100000">
                                          <p:val>
                                            <p:strVal val="#ppt_x"/>
                                          </p:val>
                                        </p:tav>
                                      </p:tavLst>
                                    </p:anim>
                                    <p:anim calcmode="lin" valueType="num">
                                      <p:cBhvr additive="base">
                                        <p:cTn id="428" dur="500" fill="hold"/>
                                        <p:tgtEl>
                                          <p:spTgt spid="12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30"/>
                                        </p:tgtEl>
                                        <p:attrNameLst>
                                          <p:attrName>style.visibility</p:attrName>
                                        </p:attrNameLst>
                                      </p:cBhvr>
                                      <p:to>
                                        <p:strVal val="visible"/>
                                      </p:to>
                                    </p:set>
                                    <p:anim calcmode="lin" valueType="num">
                                      <p:cBhvr additive="base">
                                        <p:cTn id="431" dur="500" fill="hold"/>
                                        <p:tgtEl>
                                          <p:spTgt spid="130"/>
                                        </p:tgtEl>
                                        <p:attrNameLst>
                                          <p:attrName>ppt_x</p:attrName>
                                        </p:attrNameLst>
                                      </p:cBhvr>
                                      <p:tavLst>
                                        <p:tav tm="0">
                                          <p:val>
                                            <p:strVal val="#ppt_x"/>
                                          </p:val>
                                        </p:tav>
                                        <p:tav tm="100000">
                                          <p:val>
                                            <p:strVal val="#ppt_x"/>
                                          </p:val>
                                        </p:tav>
                                      </p:tavLst>
                                    </p:anim>
                                    <p:anim calcmode="lin" valueType="num">
                                      <p:cBhvr additive="base">
                                        <p:cTn id="432" dur="500" fill="hold"/>
                                        <p:tgtEl>
                                          <p:spTgt spid="13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32"/>
                                        </p:tgtEl>
                                        <p:attrNameLst>
                                          <p:attrName>style.visibility</p:attrName>
                                        </p:attrNameLst>
                                      </p:cBhvr>
                                      <p:to>
                                        <p:strVal val="visible"/>
                                      </p:to>
                                    </p:set>
                                    <p:anim calcmode="lin" valueType="num">
                                      <p:cBhvr additive="base">
                                        <p:cTn id="435" dur="500" fill="hold"/>
                                        <p:tgtEl>
                                          <p:spTgt spid="132"/>
                                        </p:tgtEl>
                                        <p:attrNameLst>
                                          <p:attrName>ppt_x</p:attrName>
                                        </p:attrNameLst>
                                      </p:cBhvr>
                                      <p:tavLst>
                                        <p:tav tm="0">
                                          <p:val>
                                            <p:strVal val="#ppt_x"/>
                                          </p:val>
                                        </p:tav>
                                        <p:tav tm="100000">
                                          <p:val>
                                            <p:strVal val="#ppt_x"/>
                                          </p:val>
                                        </p:tav>
                                      </p:tavLst>
                                    </p:anim>
                                    <p:anim calcmode="lin" valueType="num">
                                      <p:cBhvr additive="base">
                                        <p:cTn id="436" dur="500" fill="hold"/>
                                        <p:tgtEl>
                                          <p:spTgt spid="132"/>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33"/>
                                        </p:tgtEl>
                                        <p:attrNameLst>
                                          <p:attrName>style.visibility</p:attrName>
                                        </p:attrNameLst>
                                      </p:cBhvr>
                                      <p:to>
                                        <p:strVal val="visible"/>
                                      </p:to>
                                    </p:set>
                                    <p:anim calcmode="lin" valueType="num">
                                      <p:cBhvr additive="base">
                                        <p:cTn id="439" dur="500" fill="hold"/>
                                        <p:tgtEl>
                                          <p:spTgt spid="133"/>
                                        </p:tgtEl>
                                        <p:attrNameLst>
                                          <p:attrName>ppt_x</p:attrName>
                                        </p:attrNameLst>
                                      </p:cBhvr>
                                      <p:tavLst>
                                        <p:tav tm="0">
                                          <p:val>
                                            <p:strVal val="#ppt_x"/>
                                          </p:val>
                                        </p:tav>
                                        <p:tav tm="100000">
                                          <p:val>
                                            <p:strVal val="#ppt_x"/>
                                          </p:val>
                                        </p:tav>
                                      </p:tavLst>
                                    </p:anim>
                                    <p:anim calcmode="lin" valueType="num">
                                      <p:cBhvr additive="base">
                                        <p:cTn id="440" dur="500" fill="hold"/>
                                        <p:tgtEl>
                                          <p:spTgt spid="133"/>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35"/>
                                        </p:tgtEl>
                                        <p:attrNameLst>
                                          <p:attrName>style.visibility</p:attrName>
                                        </p:attrNameLst>
                                      </p:cBhvr>
                                      <p:to>
                                        <p:strVal val="visible"/>
                                      </p:to>
                                    </p:set>
                                    <p:anim calcmode="lin" valueType="num">
                                      <p:cBhvr additive="base">
                                        <p:cTn id="443" dur="500" fill="hold"/>
                                        <p:tgtEl>
                                          <p:spTgt spid="135"/>
                                        </p:tgtEl>
                                        <p:attrNameLst>
                                          <p:attrName>ppt_x</p:attrName>
                                        </p:attrNameLst>
                                      </p:cBhvr>
                                      <p:tavLst>
                                        <p:tav tm="0">
                                          <p:val>
                                            <p:strVal val="#ppt_x"/>
                                          </p:val>
                                        </p:tav>
                                        <p:tav tm="100000">
                                          <p:val>
                                            <p:strVal val="#ppt_x"/>
                                          </p:val>
                                        </p:tav>
                                      </p:tavLst>
                                    </p:anim>
                                    <p:anim calcmode="lin" valueType="num">
                                      <p:cBhvr additive="base">
                                        <p:cTn id="444" dur="500" fill="hold"/>
                                        <p:tgtEl>
                                          <p:spTgt spid="135"/>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6"/>
                                        </p:tgtEl>
                                        <p:attrNameLst>
                                          <p:attrName>style.visibility</p:attrName>
                                        </p:attrNameLst>
                                      </p:cBhvr>
                                      <p:to>
                                        <p:strVal val="visible"/>
                                      </p:to>
                                    </p:set>
                                    <p:anim calcmode="lin" valueType="num">
                                      <p:cBhvr additive="base">
                                        <p:cTn id="447" dur="500" fill="hold"/>
                                        <p:tgtEl>
                                          <p:spTgt spid="136"/>
                                        </p:tgtEl>
                                        <p:attrNameLst>
                                          <p:attrName>ppt_x</p:attrName>
                                        </p:attrNameLst>
                                      </p:cBhvr>
                                      <p:tavLst>
                                        <p:tav tm="0">
                                          <p:val>
                                            <p:strVal val="#ppt_x"/>
                                          </p:val>
                                        </p:tav>
                                        <p:tav tm="100000">
                                          <p:val>
                                            <p:strVal val="#ppt_x"/>
                                          </p:val>
                                        </p:tav>
                                      </p:tavLst>
                                    </p:anim>
                                    <p:anim calcmode="lin" valueType="num">
                                      <p:cBhvr additive="base">
                                        <p:cTn id="448" dur="500" fill="hold"/>
                                        <p:tgtEl>
                                          <p:spTgt spid="136"/>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7"/>
                                        </p:tgtEl>
                                        <p:attrNameLst>
                                          <p:attrName>style.visibility</p:attrName>
                                        </p:attrNameLst>
                                      </p:cBhvr>
                                      <p:to>
                                        <p:strVal val="visible"/>
                                      </p:to>
                                    </p:set>
                                    <p:anim calcmode="lin" valueType="num">
                                      <p:cBhvr additive="base">
                                        <p:cTn id="451" dur="500" fill="hold"/>
                                        <p:tgtEl>
                                          <p:spTgt spid="137"/>
                                        </p:tgtEl>
                                        <p:attrNameLst>
                                          <p:attrName>ppt_x</p:attrName>
                                        </p:attrNameLst>
                                      </p:cBhvr>
                                      <p:tavLst>
                                        <p:tav tm="0">
                                          <p:val>
                                            <p:strVal val="#ppt_x"/>
                                          </p:val>
                                        </p:tav>
                                        <p:tav tm="100000">
                                          <p:val>
                                            <p:strVal val="#ppt_x"/>
                                          </p:val>
                                        </p:tav>
                                      </p:tavLst>
                                    </p:anim>
                                    <p:anim calcmode="lin" valueType="num">
                                      <p:cBhvr additive="base">
                                        <p:cTn id="452" dur="500" fill="hold"/>
                                        <p:tgtEl>
                                          <p:spTgt spid="137"/>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53"/>
                                        </p:tgtEl>
                                        <p:attrNameLst>
                                          <p:attrName>style.visibility</p:attrName>
                                        </p:attrNameLst>
                                      </p:cBhvr>
                                      <p:to>
                                        <p:strVal val="visible"/>
                                      </p:to>
                                    </p:set>
                                    <p:anim calcmode="lin" valueType="num">
                                      <p:cBhvr additive="base">
                                        <p:cTn id="455" dur="500" fill="hold"/>
                                        <p:tgtEl>
                                          <p:spTgt spid="153"/>
                                        </p:tgtEl>
                                        <p:attrNameLst>
                                          <p:attrName>ppt_x</p:attrName>
                                        </p:attrNameLst>
                                      </p:cBhvr>
                                      <p:tavLst>
                                        <p:tav tm="0">
                                          <p:val>
                                            <p:strVal val="#ppt_x"/>
                                          </p:val>
                                        </p:tav>
                                        <p:tav tm="100000">
                                          <p:val>
                                            <p:strVal val="#ppt_x"/>
                                          </p:val>
                                        </p:tav>
                                      </p:tavLst>
                                    </p:anim>
                                    <p:anim calcmode="lin" valueType="num">
                                      <p:cBhvr additive="base">
                                        <p:cTn id="456" dur="500" fill="hold"/>
                                        <p:tgtEl>
                                          <p:spTgt spid="153"/>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54"/>
                                        </p:tgtEl>
                                        <p:attrNameLst>
                                          <p:attrName>style.visibility</p:attrName>
                                        </p:attrNameLst>
                                      </p:cBhvr>
                                      <p:to>
                                        <p:strVal val="visible"/>
                                      </p:to>
                                    </p:set>
                                    <p:anim calcmode="lin" valueType="num">
                                      <p:cBhvr additive="base">
                                        <p:cTn id="459" dur="500" fill="hold"/>
                                        <p:tgtEl>
                                          <p:spTgt spid="154"/>
                                        </p:tgtEl>
                                        <p:attrNameLst>
                                          <p:attrName>ppt_x</p:attrName>
                                        </p:attrNameLst>
                                      </p:cBhvr>
                                      <p:tavLst>
                                        <p:tav tm="0">
                                          <p:val>
                                            <p:strVal val="#ppt_x"/>
                                          </p:val>
                                        </p:tav>
                                        <p:tav tm="100000">
                                          <p:val>
                                            <p:strVal val="#ppt_x"/>
                                          </p:val>
                                        </p:tav>
                                      </p:tavLst>
                                    </p:anim>
                                    <p:anim calcmode="lin" valueType="num">
                                      <p:cBhvr additive="base">
                                        <p:cTn id="460" dur="500" fill="hold"/>
                                        <p:tgtEl>
                                          <p:spTgt spid="154"/>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55"/>
                                        </p:tgtEl>
                                        <p:attrNameLst>
                                          <p:attrName>style.visibility</p:attrName>
                                        </p:attrNameLst>
                                      </p:cBhvr>
                                      <p:to>
                                        <p:strVal val="visible"/>
                                      </p:to>
                                    </p:set>
                                    <p:anim calcmode="lin" valueType="num">
                                      <p:cBhvr additive="base">
                                        <p:cTn id="463" dur="500" fill="hold"/>
                                        <p:tgtEl>
                                          <p:spTgt spid="155"/>
                                        </p:tgtEl>
                                        <p:attrNameLst>
                                          <p:attrName>ppt_x</p:attrName>
                                        </p:attrNameLst>
                                      </p:cBhvr>
                                      <p:tavLst>
                                        <p:tav tm="0">
                                          <p:val>
                                            <p:strVal val="#ppt_x"/>
                                          </p:val>
                                        </p:tav>
                                        <p:tav tm="100000">
                                          <p:val>
                                            <p:strVal val="#ppt_x"/>
                                          </p:val>
                                        </p:tav>
                                      </p:tavLst>
                                    </p:anim>
                                    <p:anim calcmode="lin" valueType="num">
                                      <p:cBhvr additive="base">
                                        <p:cTn id="464" dur="500" fill="hold"/>
                                        <p:tgtEl>
                                          <p:spTgt spid="155"/>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56"/>
                                        </p:tgtEl>
                                        <p:attrNameLst>
                                          <p:attrName>style.visibility</p:attrName>
                                        </p:attrNameLst>
                                      </p:cBhvr>
                                      <p:to>
                                        <p:strVal val="visible"/>
                                      </p:to>
                                    </p:set>
                                    <p:anim calcmode="lin" valueType="num">
                                      <p:cBhvr additive="base">
                                        <p:cTn id="467" dur="500" fill="hold"/>
                                        <p:tgtEl>
                                          <p:spTgt spid="156"/>
                                        </p:tgtEl>
                                        <p:attrNameLst>
                                          <p:attrName>ppt_x</p:attrName>
                                        </p:attrNameLst>
                                      </p:cBhvr>
                                      <p:tavLst>
                                        <p:tav tm="0">
                                          <p:val>
                                            <p:strVal val="#ppt_x"/>
                                          </p:val>
                                        </p:tav>
                                        <p:tav tm="100000">
                                          <p:val>
                                            <p:strVal val="#ppt_x"/>
                                          </p:val>
                                        </p:tav>
                                      </p:tavLst>
                                    </p:anim>
                                    <p:anim calcmode="lin" valueType="num">
                                      <p:cBhvr additive="base">
                                        <p:cTn id="468" dur="500" fill="hold"/>
                                        <p:tgtEl>
                                          <p:spTgt spid="156"/>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57"/>
                                        </p:tgtEl>
                                        <p:attrNameLst>
                                          <p:attrName>style.visibility</p:attrName>
                                        </p:attrNameLst>
                                      </p:cBhvr>
                                      <p:to>
                                        <p:strVal val="visible"/>
                                      </p:to>
                                    </p:set>
                                    <p:anim calcmode="lin" valueType="num">
                                      <p:cBhvr additive="base">
                                        <p:cTn id="471" dur="500" fill="hold"/>
                                        <p:tgtEl>
                                          <p:spTgt spid="157"/>
                                        </p:tgtEl>
                                        <p:attrNameLst>
                                          <p:attrName>ppt_x</p:attrName>
                                        </p:attrNameLst>
                                      </p:cBhvr>
                                      <p:tavLst>
                                        <p:tav tm="0">
                                          <p:val>
                                            <p:strVal val="#ppt_x"/>
                                          </p:val>
                                        </p:tav>
                                        <p:tav tm="100000">
                                          <p:val>
                                            <p:strVal val="#ppt_x"/>
                                          </p:val>
                                        </p:tav>
                                      </p:tavLst>
                                    </p:anim>
                                    <p:anim calcmode="lin" valueType="num">
                                      <p:cBhvr additive="base">
                                        <p:cTn id="472" dur="500" fill="hold"/>
                                        <p:tgtEl>
                                          <p:spTgt spid="157"/>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58"/>
                                        </p:tgtEl>
                                        <p:attrNameLst>
                                          <p:attrName>style.visibility</p:attrName>
                                        </p:attrNameLst>
                                      </p:cBhvr>
                                      <p:to>
                                        <p:strVal val="visible"/>
                                      </p:to>
                                    </p:set>
                                    <p:anim calcmode="lin" valueType="num">
                                      <p:cBhvr additive="base">
                                        <p:cTn id="475" dur="500" fill="hold"/>
                                        <p:tgtEl>
                                          <p:spTgt spid="158"/>
                                        </p:tgtEl>
                                        <p:attrNameLst>
                                          <p:attrName>ppt_x</p:attrName>
                                        </p:attrNameLst>
                                      </p:cBhvr>
                                      <p:tavLst>
                                        <p:tav tm="0">
                                          <p:val>
                                            <p:strVal val="#ppt_x"/>
                                          </p:val>
                                        </p:tav>
                                        <p:tav tm="100000">
                                          <p:val>
                                            <p:strVal val="#ppt_x"/>
                                          </p:val>
                                        </p:tav>
                                      </p:tavLst>
                                    </p:anim>
                                    <p:anim calcmode="lin" valueType="num">
                                      <p:cBhvr additive="base">
                                        <p:cTn id="476" dur="500" fill="hold"/>
                                        <p:tgtEl>
                                          <p:spTgt spid="158"/>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59"/>
                                        </p:tgtEl>
                                        <p:attrNameLst>
                                          <p:attrName>style.visibility</p:attrName>
                                        </p:attrNameLst>
                                      </p:cBhvr>
                                      <p:to>
                                        <p:strVal val="visible"/>
                                      </p:to>
                                    </p:set>
                                    <p:anim calcmode="lin" valueType="num">
                                      <p:cBhvr additive="base">
                                        <p:cTn id="479" dur="500" fill="hold"/>
                                        <p:tgtEl>
                                          <p:spTgt spid="159"/>
                                        </p:tgtEl>
                                        <p:attrNameLst>
                                          <p:attrName>ppt_x</p:attrName>
                                        </p:attrNameLst>
                                      </p:cBhvr>
                                      <p:tavLst>
                                        <p:tav tm="0">
                                          <p:val>
                                            <p:strVal val="#ppt_x"/>
                                          </p:val>
                                        </p:tav>
                                        <p:tav tm="100000">
                                          <p:val>
                                            <p:strVal val="#ppt_x"/>
                                          </p:val>
                                        </p:tav>
                                      </p:tavLst>
                                    </p:anim>
                                    <p:anim calcmode="lin" valueType="num">
                                      <p:cBhvr additive="base">
                                        <p:cTn id="480" dur="500" fill="hold"/>
                                        <p:tgtEl>
                                          <p:spTgt spid="159"/>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60"/>
                                        </p:tgtEl>
                                        <p:attrNameLst>
                                          <p:attrName>style.visibility</p:attrName>
                                        </p:attrNameLst>
                                      </p:cBhvr>
                                      <p:to>
                                        <p:strVal val="visible"/>
                                      </p:to>
                                    </p:set>
                                    <p:anim calcmode="lin" valueType="num">
                                      <p:cBhvr additive="base">
                                        <p:cTn id="483" dur="500" fill="hold"/>
                                        <p:tgtEl>
                                          <p:spTgt spid="160"/>
                                        </p:tgtEl>
                                        <p:attrNameLst>
                                          <p:attrName>ppt_x</p:attrName>
                                        </p:attrNameLst>
                                      </p:cBhvr>
                                      <p:tavLst>
                                        <p:tav tm="0">
                                          <p:val>
                                            <p:strVal val="#ppt_x"/>
                                          </p:val>
                                        </p:tav>
                                        <p:tav tm="100000">
                                          <p:val>
                                            <p:strVal val="#ppt_x"/>
                                          </p:val>
                                        </p:tav>
                                      </p:tavLst>
                                    </p:anim>
                                    <p:anim calcmode="lin" valueType="num">
                                      <p:cBhvr additive="base">
                                        <p:cTn id="484" dur="500" fill="hold"/>
                                        <p:tgtEl>
                                          <p:spTgt spid="160"/>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61"/>
                                        </p:tgtEl>
                                        <p:attrNameLst>
                                          <p:attrName>style.visibility</p:attrName>
                                        </p:attrNameLst>
                                      </p:cBhvr>
                                      <p:to>
                                        <p:strVal val="visible"/>
                                      </p:to>
                                    </p:set>
                                    <p:anim calcmode="lin" valueType="num">
                                      <p:cBhvr additive="base">
                                        <p:cTn id="487" dur="500" fill="hold"/>
                                        <p:tgtEl>
                                          <p:spTgt spid="161"/>
                                        </p:tgtEl>
                                        <p:attrNameLst>
                                          <p:attrName>ppt_x</p:attrName>
                                        </p:attrNameLst>
                                      </p:cBhvr>
                                      <p:tavLst>
                                        <p:tav tm="0">
                                          <p:val>
                                            <p:strVal val="#ppt_x"/>
                                          </p:val>
                                        </p:tav>
                                        <p:tav tm="100000">
                                          <p:val>
                                            <p:strVal val="#ppt_x"/>
                                          </p:val>
                                        </p:tav>
                                      </p:tavLst>
                                    </p:anim>
                                    <p:anim calcmode="lin" valueType="num">
                                      <p:cBhvr additive="base">
                                        <p:cTn id="488" dur="500" fill="hold"/>
                                        <p:tgtEl>
                                          <p:spTgt spid="161"/>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62"/>
                                        </p:tgtEl>
                                        <p:attrNameLst>
                                          <p:attrName>style.visibility</p:attrName>
                                        </p:attrNameLst>
                                      </p:cBhvr>
                                      <p:to>
                                        <p:strVal val="visible"/>
                                      </p:to>
                                    </p:set>
                                    <p:anim calcmode="lin" valueType="num">
                                      <p:cBhvr additive="base">
                                        <p:cTn id="491" dur="500" fill="hold"/>
                                        <p:tgtEl>
                                          <p:spTgt spid="162"/>
                                        </p:tgtEl>
                                        <p:attrNameLst>
                                          <p:attrName>ppt_x</p:attrName>
                                        </p:attrNameLst>
                                      </p:cBhvr>
                                      <p:tavLst>
                                        <p:tav tm="0">
                                          <p:val>
                                            <p:strVal val="#ppt_x"/>
                                          </p:val>
                                        </p:tav>
                                        <p:tav tm="100000">
                                          <p:val>
                                            <p:strVal val="#ppt_x"/>
                                          </p:val>
                                        </p:tav>
                                      </p:tavLst>
                                    </p:anim>
                                    <p:anim calcmode="lin" valueType="num">
                                      <p:cBhvr additive="base">
                                        <p:cTn id="492" dur="500" fill="hold"/>
                                        <p:tgtEl>
                                          <p:spTgt spid="162"/>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164"/>
                                        </p:tgtEl>
                                        <p:attrNameLst>
                                          <p:attrName>style.visibility</p:attrName>
                                        </p:attrNameLst>
                                      </p:cBhvr>
                                      <p:to>
                                        <p:strVal val="visible"/>
                                      </p:to>
                                    </p:set>
                                    <p:anim calcmode="lin" valueType="num">
                                      <p:cBhvr additive="base">
                                        <p:cTn id="495" dur="500" fill="hold"/>
                                        <p:tgtEl>
                                          <p:spTgt spid="164"/>
                                        </p:tgtEl>
                                        <p:attrNameLst>
                                          <p:attrName>ppt_x</p:attrName>
                                        </p:attrNameLst>
                                      </p:cBhvr>
                                      <p:tavLst>
                                        <p:tav tm="0">
                                          <p:val>
                                            <p:strVal val="#ppt_x"/>
                                          </p:val>
                                        </p:tav>
                                        <p:tav tm="100000">
                                          <p:val>
                                            <p:strVal val="#ppt_x"/>
                                          </p:val>
                                        </p:tav>
                                      </p:tavLst>
                                    </p:anim>
                                    <p:anim calcmode="lin" valueType="num">
                                      <p:cBhvr additive="base">
                                        <p:cTn id="496" dur="500" fill="hold"/>
                                        <p:tgtEl>
                                          <p:spTgt spid="164"/>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165"/>
                                        </p:tgtEl>
                                        <p:attrNameLst>
                                          <p:attrName>style.visibility</p:attrName>
                                        </p:attrNameLst>
                                      </p:cBhvr>
                                      <p:to>
                                        <p:strVal val="visible"/>
                                      </p:to>
                                    </p:set>
                                    <p:anim calcmode="lin" valueType="num">
                                      <p:cBhvr additive="base">
                                        <p:cTn id="499" dur="500" fill="hold"/>
                                        <p:tgtEl>
                                          <p:spTgt spid="165"/>
                                        </p:tgtEl>
                                        <p:attrNameLst>
                                          <p:attrName>ppt_x</p:attrName>
                                        </p:attrNameLst>
                                      </p:cBhvr>
                                      <p:tavLst>
                                        <p:tav tm="0">
                                          <p:val>
                                            <p:strVal val="#ppt_x"/>
                                          </p:val>
                                        </p:tav>
                                        <p:tav tm="100000">
                                          <p:val>
                                            <p:strVal val="#ppt_x"/>
                                          </p:val>
                                        </p:tav>
                                      </p:tavLst>
                                    </p:anim>
                                    <p:anim calcmode="lin" valueType="num">
                                      <p:cBhvr additive="base">
                                        <p:cTn id="500" dur="500" fill="hold"/>
                                        <p:tgtEl>
                                          <p:spTgt spid="165"/>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166"/>
                                        </p:tgtEl>
                                        <p:attrNameLst>
                                          <p:attrName>style.visibility</p:attrName>
                                        </p:attrNameLst>
                                      </p:cBhvr>
                                      <p:to>
                                        <p:strVal val="visible"/>
                                      </p:to>
                                    </p:set>
                                    <p:anim calcmode="lin" valueType="num">
                                      <p:cBhvr additive="base">
                                        <p:cTn id="503" dur="500" fill="hold"/>
                                        <p:tgtEl>
                                          <p:spTgt spid="166"/>
                                        </p:tgtEl>
                                        <p:attrNameLst>
                                          <p:attrName>ppt_x</p:attrName>
                                        </p:attrNameLst>
                                      </p:cBhvr>
                                      <p:tavLst>
                                        <p:tav tm="0">
                                          <p:val>
                                            <p:strVal val="#ppt_x"/>
                                          </p:val>
                                        </p:tav>
                                        <p:tav tm="100000">
                                          <p:val>
                                            <p:strVal val="#ppt_x"/>
                                          </p:val>
                                        </p:tav>
                                      </p:tavLst>
                                    </p:anim>
                                    <p:anim calcmode="lin" valueType="num">
                                      <p:cBhvr additive="base">
                                        <p:cTn id="504" dur="500" fill="hold"/>
                                        <p:tgtEl>
                                          <p:spTgt spid="166"/>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167"/>
                                        </p:tgtEl>
                                        <p:attrNameLst>
                                          <p:attrName>style.visibility</p:attrName>
                                        </p:attrNameLst>
                                      </p:cBhvr>
                                      <p:to>
                                        <p:strVal val="visible"/>
                                      </p:to>
                                    </p:set>
                                    <p:anim calcmode="lin" valueType="num">
                                      <p:cBhvr additive="base">
                                        <p:cTn id="507" dur="500" fill="hold"/>
                                        <p:tgtEl>
                                          <p:spTgt spid="167"/>
                                        </p:tgtEl>
                                        <p:attrNameLst>
                                          <p:attrName>ppt_x</p:attrName>
                                        </p:attrNameLst>
                                      </p:cBhvr>
                                      <p:tavLst>
                                        <p:tav tm="0">
                                          <p:val>
                                            <p:strVal val="#ppt_x"/>
                                          </p:val>
                                        </p:tav>
                                        <p:tav tm="100000">
                                          <p:val>
                                            <p:strVal val="#ppt_x"/>
                                          </p:val>
                                        </p:tav>
                                      </p:tavLst>
                                    </p:anim>
                                    <p:anim calcmode="lin" valueType="num">
                                      <p:cBhvr additive="base">
                                        <p:cTn id="508" dur="500" fill="hold"/>
                                        <p:tgtEl>
                                          <p:spTgt spid="167"/>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168"/>
                                        </p:tgtEl>
                                        <p:attrNameLst>
                                          <p:attrName>style.visibility</p:attrName>
                                        </p:attrNameLst>
                                      </p:cBhvr>
                                      <p:to>
                                        <p:strVal val="visible"/>
                                      </p:to>
                                    </p:set>
                                    <p:anim calcmode="lin" valueType="num">
                                      <p:cBhvr additive="base">
                                        <p:cTn id="511" dur="500" fill="hold"/>
                                        <p:tgtEl>
                                          <p:spTgt spid="168"/>
                                        </p:tgtEl>
                                        <p:attrNameLst>
                                          <p:attrName>ppt_x</p:attrName>
                                        </p:attrNameLst>
                                      </p:cBhvr>
                                      <p:tavLst>
                                        <p:tav tm="0">
                                          <p:val>
                                            <p:strVal val="#ppt_x"/>
                                          </p:val>
                                        </p:tav>
                                        <p:tav tm="100000">
                                          <p:val>
                                            <p:strVal val="#ppt_x"/>
                                          </p:val>
                                        </p:tav>
                                      </p:tavLst>
                                    </p:anim>
                                    <p:anim calcmode="lin" valueType="num">
                                      <p:cBhvr additive="base">
                                        <p:cTn id="512" dur="500" fill="hold"/>
                                        <p:tgtEl>
                                          <p:spTgt spid="168"/>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169"/>
                                        </p:tgtEl>
                                        <p:attrNameLst>
                                          <p:attrName>style.visibility</p:attrName>
                                        </p:attrNameLst>
                                      </p:cBhvr>
                                      <p:to>
                                        <p:strVal val="visible"/>
                                      </p:to>
                                    </p:set>
                                    <p:anim calcmode="lin" valueType="num">
                                      <p:cBhvr additive="base">
                                        <p:cTn id="515" dur="500" fill="hold"/>
                                        <p:tgtEl>
                                          <p:spTgt spid="169"/>
                                        </p:tgtEl>
                                        <p:attrNameLst>
                                          <p:attrName>ppt_x</p:attrName>
                                        </p:attrNameLst>
                                      </p:cBhvr>
                                      <p:tavLst>
                                        <p:tav tm="0">
                                          <p:val>
                                            <p:strVal val="#ppt_x"/>
                                          </p:val>
                                        </p:tav>
                                        <p:tav tm="100000">
                                          <p:val>
                                            <p:strVal val="#ppt_x"/>
                                          </p:val>
                                        </p:tav>
                                      </p:tavLst>
                                    </p:anim>
                                    <p:anim calcmode="lin" valueType="num">
                                      <p:cBhvr additive="base">
                                        <p:cTn id="516" dur="500" fill="hold"/>
                                        <p:tgtEl>
                                          <p:spTgt spid="169"/>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170"/>
                                        </p:tgtEl>
                                        <p:attrNameLst>
                                          <p:attrName>style.visibility</p:attrName>
                                        </p:attrNameLst>
                                      </p:cBhvr>
                                      <p:to>
                                        <p:strVal val="visible"/>
                                      </p:to>
                                    </p:set>
                                    <p:anim calcmode="lin" valueType="num">
                                      <p:cBhvr additive="base">
                                        <p:cTn id="519" dur="500" fill="hold"/>
                                        <p:tgtEl>
                                          <p:spTgt spid="170"/>
                                        </p:tgtEl>
                                        <p:attrNameLst>
                                          <p:attrName>ppt_x</p:attrName>
                                        </p:attrNameLst>
                                      </p:cBhvr>
                                      <p:tavLst>
                                        <p:tav tm="0">
                                          <p:val>
                                            <p:strVal val="#ppt_x"/>
                                          </p:val>
                                        </p:tav>
                                        <p:tav tm="100000">
                                          <p:val>
                                            <p:strVal val="#ppt_x"/>
                                          </p:val>
                                        </p:tav>
                                      </p:tavLst>
                                    </p:anim>
                                    <p:anim calcmode="lin" valueType="num">
                                      <p:cBhvr additive="base">
                                        <p:cTn id="520" dur="500" fill="hold"/>
                                        <p:tgtEl>
                                          <p:spTgt spid="170"/>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171"/>
                                        </p:tgtEl>
                                        <p:attrNameLst>
                                          <p:attrName>style.visibility</p:attrName>
                                        </p:attrNameLst>
                                      </p:cBhvr>
                                      <p:to>
                                        <p:strVal val="visible"/>
                                      </p:to>
                                    </p:set>
                                    <p:anim calcmode="lin" valueType="num">
                                      <p:cBhvr additive="base">
                                        <p:cTn id="523" dur="500" fill="hold"/>
                                        <p:tgtEl>
                                          <p:spTgt spid="171"/>
                                        </p:tgtEl>
                                        <p:attrNameLst>
                                          <p:attrName>ppt_x</p:attrName>
                                        </p:attrNameLst>
                                      </p:cBhvr>
                                      <p:tavLst>
                                        <p:tav tm="0">
                                          <p:val>
                                            <p:strVal val="#ppt_x"/>
                                          </p:val>
                                        </p:tav>
                                        <p:tav tm="100000">
                                          <p:val>
                                            <p:strVal val="#ppt_x"/>
                                          </p:val>
                                        </p:tav>
                                      </p:tavLst>
                                    </p:anim>
                                    <p:anim calcmode="lin" valueType="num">
                                      <p:cBhvr additive="base">
                                        <p:cTn id="524" dur="500" fill="hold"/>
                                        <p:tgtEl>
                                          <p:spTgt spid="171"/>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172"/>
                                        </p:tgtEl>
                                        <p:attrNameLst>
                                          <p:attrName>style.visibility</p:attrName>
                                        </p:attrNameLst>
                                      </p:cBhvr>
                                      <p:to>
                                        <p:strVal val="visible"/>
                                      </p:to>
                                    </p:set>
                                    <p:anim calcmode="lin" valueType="num">
                                      <p:cBhvr additive="base">
                                        <p:cTn id="527" dur="500" fill="hold"/>
                                        <p:tgtEl>
                                          <p:spTgt spid="172"/>
                                        </p:tgtEl>
                                        <p:attrNameLst>
                                          <p:attrName>ppt_x</p:attrName>
                                        </p:attrNameLst>
                                      </p:cBhvr>
                                      <p:tavLst>
                                        <p:tav tm="0">
                                          <p:val>
                                            <p:strVal val="#ppt_x"/>
                                          </p:val>
                                        </p:tav>
                                        <p:tav tm="100000">
                                          <p:val>
                                            <p:strVal val="#ppt_x"/>
                                          </p:val>
                                        </p:tav>
                                      </p:tavLst>
                                    </p:anim>
                                    <p:anim calcmode="lin" valueType="num">
                                      <p:cBhvr additive="base">
                                        <p:cTn id="528" dur="500" fill="hold"/>
                                        <p:tgtEl>
                                          <p:spTgt spid="172"/>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188"/>
                                        </p:tgtEl>
                                        <p:attrNameLst>
                                          <p:attrName>style.visibility</p:attrName>
                                        </p:attrNameLst>
                                      </p:cBhvr>
                                      <p:to>
                                        <p:strVal val="visible"/>
                                      </p:to>
                                    </p:set>
                                    <p:anim calcmode="lin" valueType="num">
                                      <p:cBhvr additive="base">
                                        <p:cTn id="531" dur="500" fill="hold"/>
                                        <p:tgtEl>
                                          <p:spTgt spid="188"/>
                                        </p:tgtEl>
                                        <p:attrNameLst>
                                          <p:attrName>ppt_x</p:attrName>
                                        </p:attrNameLst>
                                      </p:cBhvr>
                                      <p:tavLst>
                                        <p:tav tm="0">
                                          <p:val>
                                            <p:strVal val="#ppt_x"/>
                                          </p:val>
                                        </p:tav>
                                        <p:tav tm="100000">
                                          <p:val>
                                            <p:strVal val="#ppt_x"/>
                                          </p:val>
                                        </p:tav>
                                      </p:tavLst>
                                    </p:anim>
                                    <p:anim calcmode="lin" valueType="num">
                                      <p:cBhvr additive="base">
                                        <p:cTn id="532" dur="500" fill="hold"/>
                                        <p:tgtEl>
                                          <p:spTgt spid="188"/>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189"/>
                                        </p:tgtEl>
                                        <p:attrNameLst>
                                          <p:attrName>style.visibility</p:attrName>
                                        </p:attrNameLst>
                                      </p:cBhvr>
                                      <p:to>
                                        <p:strVal val="visible"/>
                                      </p:to>
                                    </p:set>
                                    <p:anim calcmode="lin" valueType="num">
                                      <p:cBhvr additive="base">
                                        <p:cTn id="535" dur="500" fill="hold"/>
                                        <p:tgtEl>
                                          <p:spTgt spid="189"/>
                                        </p:tgtEl>
                                        <p:attrNameLst>
                                          <p:attrName>ppt_x</p:attrName>
                                        </p:attrNameLst>
                                      </p:cBhvr>
                                      <p:tavLst>
                                        <p:tav tm="0">
                                          <p:val>
                                            <p:strVal val="#ppt_x"/>
                                          </p:val>
                                        </p:tav>
                                        <p:tav tm="100000">
                                          <p:val>
                                            <p:strVal val="#ppt_x"/>
                                          </p:val>
                                        </p:tav>
                                      </p:tavLst>
                                    </p:anim>
                                    <p:anim calcmode="lin" valueType="num">
                                      <p:cBhvr additive="base">
                                        <p:cTn id="536" dur="500" fill="hold"/>
                                        <p:tgtEl>
                                          <p:spTgt spid="189"/>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190"/>
                                        </p:tgtEl>
                                        <p:attrNameLst>
                                          <p:attrName>style.visibility</p:attrName>
                                        </p:attrNameLst>
                                      </p:cBhvr>
                                      <p:to>
                                        <p:strVal val="visible"/>
                                      </p:to>
                                    </p:set>
                                    <p:anim calcmode="lin" valueType="num">
                                      <p:cBhvr additive="base">
                                        <p:cTn id="539" dur="500" fill="hold"/>
                                        <p:tgtEl>
                                          <p:spTgt spid="190"/>
                                        </p:tgtEl>
                                        <p:attrNameLst>
                                          <p:attrName>ppt_x</p:attrName>
                                        </p:attrNameLst>
                                      </p:cBhvr>
                                      <p:tavLst>
                                        <p:tav tm="0">
                                          <p:val>
                                            <p:strVal val="#ppt_x"/>
                                          </p:val>
                                        </p:tav>
                                        <p:tav tm="100000">
                                          <p:val>
                                            <p:strVal val="#ppt_x"/>
                                          </p:val>
                                        </p:tav>
                                      </p:tavLst>
                                    </p:anim>
                                    <p:anim calcmode="lin" valueType="num">
                                      <p:cBhvr additive="base">
                                        <p:cTn id="540" dur="500" fill="hold"/>
                                        <p:tgtEl>
                                          <p:spTgt spid="190"/>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191"/>
                                        </p:tgtEl>
                                        <p:attrNameLst>
                                          <p:attrName>style.visibility</p:attrName>
                                        </p:attrNameLst>
                                      </p:cBhvr>
                                      <p:to>
                                        <p:strVal val="visible"/>
                                      </p:to>
                                    </p:set>
                                    <p:anim calcmode="lin" valueType="num">
                                      <p:cBhvr additive="base">
                                        <p:cTn id="543" dur="500" fill="hold"/>
                                        <p:tgtEl>
                                          <p:spTgt spid="191"/>
                                        </p:tgtEl>
                                        <p:attrNameLst>
                                          <p:attrName>ppt_x</p:attrName>
                                        </p:attrNameLst>
                                      </p:cBhvr>
                                      <p:tavLst>
                                        <p:tav tm="0">
                                          <p:val>
                                            <p:strVal val="#ppt_x"/>
                                          </p:val>
                                        </p:tav>
                                        <p:tav tm="100000">
                                          <p:val>
                                            <p:strVal val="#ppt_x"/>
                                          </p:val>
                                        </p:tav>
                                      </p:tavLst>
                                    </p:anim>
                                    <p:anim calcmode="lin" valueType="num">
                                      <p:cBhvr additive="base">
                                        <p:cTn id="544" dur="500" fill="hold"/>
                                        <p:tgtEl>
                                          <p:spTgt spid="191"/>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192"/>
                                        </p:tgtEl>
                                        <p:attrNameLst>
                                          <p:attrName>style.visibility</p:attrName>
                                        </p:attrNameLst>
                                      </p:cBhvr>
                                      <p:to>
                                        <p:strVal val="visible"/>
                                      </p:to>
                                    </p:set>
                                    <p:anim calcmode="lin" valueType="num">
                                      <p:cBhvr additive="base">
                                        <p:cTn id="547" dur="500" fill="hold"/>
                                        <p:tgtEl>
                                          <p:spTgt spid="192"/>
                                        </p:tgtEl>
                                        <p:attrNameLst>
                                          <p:attrName>ppt_x</p:attrName>
                                        </p:attrNameLst>
                                      </p:cBhvr>
                                      <p:tavLst>
                                        <p:tav tm="0">
                                          <p:val>
                                            <p:strVal val="#ppt_x"/>
                                          </p:val>
                                        </p:tav>
                                        <p:tav tm="100000">
                                          <p:val>
                                            <p:strVal val="#ppt_x"/>
                                          </p:val>
                                        </p:tav>
                                      </p:tavLst>
                                    </p:anim>
                                    <p:anim calcmode="lin" valueType="num">
                                      <p:cBhvr additive="base">
                                        <p:cTn id="548" dur="500" fill="hold"/>
                                        <p:tgtEl>
                                          <p:spTgt spid="192"/>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193"/>
                                        </p:tgtEl>
                                        <p:attrNameLst>
                                          <p:attrName>style.visibility</p:attrName>
                                        </p:attrNameLst>
                                      </p:cBhvr>
                                      <p:to>
                                        <p:strVal val="visible"/>
                                      </p:to>
                                    </p:set>
                                    <p:anim calcmode="lin" valueType="num">
                                      <p:cBhvr additive="base">
                                        <p:cTn id="551" dur="500" fill="hold"/>
                                        <p:tgtEl>
                                          <p:spTgt spid="193"/>
                                        </p:tgtEl>
                                        <p:attrNameLst>
                                          <p:attrName>ppt_x</p:attrName>
                                        </p:attrNameLst>
                                      </p:cBhvr>
                                      <p:tavLst>
                                        <p:tav tm="0">
                                          <p:val>
                                            <p:strVal val="#ppt_x"/>
                                          </p:val>
                                        </p:tav>
                                        <p:tav tm="100000">
                                          <p:val>
                                            <p:strVal val="#ppt_x"/>
                                          </p:val>
                                        </p:tav>
                                      </p:tavLst>
                                    </p:anim>
                                    <p:anim calcmode="lin" valueType="num">
                                      <p:cBhvr additive="base">
                                        <p:cTn id="552" dur="500" fill="hold"/>
                                        <p:tgtEl>
                                          <p:spTgt spid="193"/>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194"/>
                                        </p:tgtEl>
                                        <p:attrNameLst>
                                          <p:attrName>style.visibility</p:attrName>
                                        </p:attrNameLst>
                                      </p:cBhvr>
                                      <p:to>
                                        <p:strVal val="visible"/>
                                      </p:to>
                                    </p:set>
                                    <p:anim calcmode="lin" valueType="num">
                                      <p:cBhvr additive="base">
                                        <p:cTn id="555" dur="500" fill="hold"/>
                                        <p:tgtEl>
                                          <p:spTgt spid="194"/>
                                        </p:tgtEl>
                                        <p:attrNameLst>
                                          <p:attrName>ppt_x</p:attrName>
                                        </p:attrNameLst>
                                      </p:cBhvr>
                                      <p:tavLst>
                                        <p:tav tm="0">
                                          <p:val>
                                            <p:strVal val="#ppt_x"/>
                                          </p:val>
                                        </p:tav>
                                        <p:tav tm="100000">
                                          <p:val>
                                            <p:strVal val="#ppt_x"/>
                                          </p:val>
                                        </p:tav>
                                      </p:tavLst>
                                    </p:anim>
                                    <p:anim calcmode="lin" valueType="num">
                                      <p:cBhvr additive="base">
                                        <p:cTn id="556" dur="500" fill="hold"/>
                                        <p:tgtEl>
                                          <p:spTgt spid="194"/>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195"/>
                                        </p:tgtEl>
                                        <p:attrNameLst>
                                          <p:attrName>style.visibility</p:attrName>
                                        </p:attrNameLst>
                                      </p:cBhvr>
                                      <p:to>
                                        <p:strVal val="visible"/>
                                      </p:to>
                                    </p:set>
                                    <p:anim calcmode="lin" valueType="num">
                                      <p:cBhvr additive="base">
                                        <p:cTn id="559" dur="500" fill="hold"/>
                                        <p:tgtEl>
                                          <p:spTgt spid="195"/>
                                        </p:tgtEl>
                                        <p:attrNameLst>
                                          <p:attrName>ppt_x</p:attrName>
                                        </p:attrNameLst>
                                      </p:cBhvr>
                                      <p:tavLst>
                                        <p:tav tm="0">
                                          <p:val>
                                            <p:strVal val="#ppt_x"/>
                                          </p:val>
                                        </p:tav>
                                        <p:tav tm="100000">
                                          <p:val>
                                            <p:strVal val="#ppt_x"/>
                                          </p:val>
                                        </p:tav>
                                      </p:tavLst>
                                    </p:anim>
                                    <p:anim calcmode="lin" valueType="num">
                                      <p:cBhvr additive="base">
                                        <p:cTn id="560" dur="500" fill="hold"/>
                                        <p:tgtEl>
                                          <p:spTgt spid="195"/>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196"/>
                                        </p:tgtEl>
                                        <p:attrNameLst>
                                          <p:attrName>style.visibility</p:attrName>
                                        </p:attrNameLst>
                                      </p:cBhvr>
                                      <p:to>
                                        <p:strVal val="visible"/>
                                      </p:to>
                                    </p:set>
                                    <p:anim calcmode="lin" valueType="num">
                                      <p:cBhvr additive="base">
                                        <p:cTn id="563" dur="500" fill="hold"/>
                                        <p:tgtEl>
                                          <p:spTgt spid="196"/>
                                        </p:tgtEl>
                                        <p:attrNameLst>
                                          <p:attrName>ppt_x</p:attrName>
                                        </p:attrNameLst>
                                      </p:cBhvr>
                                      <p:tavLst>
                                        <p:tav tm="0">
                                          <p:val>
                                            <p:strVal val="#ppt_x"/>
                                          </p:val>
                                        </p:tav>
                                        <p:tav tm="100000">
                                          <p:val>
                                            <p:strVal val="#ppt_x"/>
                                          </p:val>
                                        </p:tav>
                                      </p:tavLst>
                                    </p:anim>
                                    <p:anim calcmode="lin" valueType="num">
                                      <p:cBhvr additive="base">
                                        <p:cTn id="564" dur="500" fill="hold"/>
                                        <p:tgtEl>
                                          <p:spTgt spid="196"/>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197"/>
                                        </p:tgtEl>
                                        <p:attrNameLst>
                                          <p:attrName>style.visibility</p:attrName>
                                        </p:attrNameLst>
                                      </p:cBhvr>
                                      <p:to>
                                        <p:strVal val="visible"/>
                                      </p:to>
                                    </p:set>
                                    <p:anim calcmode="lin" valueType="num">
                                      <p:cBhvr additive="base">
                                        <p:cTn id="567" dur="500" fill="hold"/>
                                        <p:tgtEl>
                                          <p:spTgt spid="197"/>
                                        </p:tgtEl>
                                        <p:attrNameLst>
                                          <p:attrName>ppt_x</p:attrName>
                                        </p:attrNameLst>
                                      </p:cBhvr>
                                      <p:tavLst>
                                        <p:tav tm="0">
                                          <p:val>
                                            <p:strVal val="#ppt_x"/>
                                          </p:val>
                                        </p:tav>
                                        <p:tav tm="100000">
                                          <p:val>
                                            <p:strVal val="#ppt_x"/>
                                          </p:val>
                                        </p:tav>
                                      </p:tavLst>
                                    </p:anim>
                                    <p:anim calcmode="lin" valueType="num">
                                      <p:cBhvr additive="base">
                                        <p:cTn id="568" dur="500" fill="hold"/>
                                        <p:tgtEl>
                                          <p:spTgt spid="197"/>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198"/>
                                        </p:tgtEl>
                                        <p:attrNameLst>
                                          <p:attrName>style.visibility</p:attrName>
                                        </p:attrNameLst>
                                      </p:cBhvr>
                                      <p:to>
                                        <p:strVal val="visible"/>
                                      </p:to>
                                    </p:set>
                                    <p:anim calcmode="lin" valueType="num">
                                      <p:cBhvr additive="base">
                                        <p:cTn id="571" dur="500" fill="hold"/>
                                        <p:tgtEl>
                                          <p:spTgt spid="198"/>
                                        </p:tgtEl>
                                        <p:attrNameLst>
                                          <p:attrName>ppt_x</p:attrName>
                                        </p:attrNameLst>
                                      </p:cBhvr>
                                      <p:tavLst>
                                        <p:tav tm="0">
                                          <p:val>
                                            <p:strVal val="#ppt_x"/>
                                          </p:val>
                                        </p:tav>
                                        <p:tav tm="100000">
                                          <p:val>
                                            <p:strVal val="#ppt_x"/>
                                          </p:val>
                                        </p:tav>
                                      </p:tavLst>
                                    </p:anim>
                                    <p:anim calcmode="lin" valueType="num">
                                      <p:cBhvr additive="base">
                                        <p:cTn id="572" dur="500" fill="hold"/>
                                        <p:tgtEl>
                                          <p:spTgt spid="198"/>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199"/>
                                        </p:tgtEl>
                                        <p:attrNameLst>
                                          <p:attrName>style.visibility</p:attrName>
                                        </p:attrNameLst>
                                      </p:cBhvr>
                                      <p:to>
                                        <p:strVal val="visible"/>
                                      </p:to>
                                    </p:set>
                                    <p:anim calcmode="lin" valueType="num">
                                      <p:cBhvr additive="base">
                                        <p:cTn id="575" dur="500" fill="hold"/>
                                        <p:tgtEl>
                                          <p:spTgt spid="199"/>
                                        </p:tgtEl>
                                        <p:attrNameLst>
                                          <p:attrName>ppt_x</p:attrName>
                                        </p:attrNameLst>
                                      </p:cBhvr>
                                      <p:tavLst>
                                        <p:tav tm="0">
                                          <p:val>
                                            <p:strVal val="#ppt_x"/>
                                          </p:val>
                                        </p:tav>
                                        <p:tav tm="100000">
                                          <p:val>
                                            <p:strVal val="#ppt_x"/>
                                          </p:val>
                                        </p:tav>
                                      </p:tavLst>
                                    </p:anim>
                                    <p:anim calcmode="lin" valueType="num">
                                      <p:cBhvr additive="base">
                                        <p:cTn id="576" dur="500" fill="hold"/>
                                        <p:tgtEl>
                                          <p:spTgt spid="199"/>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200"/>
                                        </p:tgtEl>
                                        <p:attrNameLst>
                                          <p:attrName>style.visibility</p:attrName>
                                        </p:attrNameLst>
                                      </p:cBhvr>
                                      <p:to>
                                        <p:strVal val="visible"/>
                                      </p:to>
                                    </p:set>
                                    <p:anim calcmode="lin" valueType="num">
                                      <p:cBhvr additive="base">
                                        <p:cTn id="579" dur="500" fill="hold"/>
                                        <p:tgtEl>
                                          <p:spTgt spid="200"/>
                                        </p:tgtEl>
                                        <p:attrNameLst>
                                          <p:attrName>ppt_x</p:attrName>
                                        </p:attrNameLst>
                                      </p:cBhvr>
                                      <p:tavLst>
                                        <p:tav tm="0">
                                          <p:val>
                                            <p:strVal val="#ppt_x"/>
                                          </p:val>
                                        </p:tav>
                                        <p:tav tm="100000">
                                          <p:val>
                                            <p:strVal val="#ppt_x"/>
                                          </p:val>
                                        </p:tav>
                                      </p:tavLst>
                                    </p:anim>
                                    <p:anim calcmode="lin" valueType="num">
                                      <p:cBhvr additive="base">
                                        <p:cTn id="580" dur="500" fill="hold"/>
                                        <p:tgtEl>
                                          <p:spTgt spid="200"/>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201"/>
                                        </p:tgtEl>
                                        <p:attrNameLst>
                                          <p:attrName>style.visibility</p:attrName>
                                        </p:attrNameLst>
                                      </p:cBhvr>
                                      <p:to>
                                        <p:strVal val="visible"/>
                                      </p:to>
                                    </p:set>
                                    <p:anim calcmode="lin" valueType="num">
                                      <p:cBhvr additive="base">
                                        <p:cTn id="583" dur="500" fill="hold"/>
                                        <p:tgtEl>
                                          <p:spTgt spid="201"/>
                                        </p:tgtEl>
                                        <p:attrNameLst>
                                          <p:attrName>ppt_x</p:attrName>
                                        </p:attrNameLst>
                                      </p:cBhvr>
                                      <p:tavLst>
                                        <p:tav tm="0">
                                          <p:val>
                                            <p:strVal val="#ppt_x"/>
                                          </p:val>
                                        </p:tav>
                                        <p:tav tm="100000">
                                          <p:val>
                                            <p:strVal val="#ppt_x"/>
                                          </p:val>
                                        </p:tav>
                                      </p:tavLst>
                                    </p:anim>
                                    <p:anim calcmode="lin" valueType="num">
                                      <p:cBhvr additive="base">
                                        <p:cTn id="584" dur="500" fill="hold"/>
                                        <p:tgtEl>
                                          <p:spTgt spid="201"/>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202"/>
                                        </p:tgtEl>
                                        <p:attrNameLst>
                                          <p:attrName>style.visibility</p:attrName>
                                        </p:attrNameLst>
                                      </p:cBhvr>
                                      <p:to>
                                        <p:strVal val="visible"/>
                                      </p:to>
                                    </p:set>
                                    <p:anim calcmode="lin" valueType="num">
                                      <p:cBhvr additive="base">
                                        <p:cTn id="587" dur="500" fill="hold"/>
                                        <p:tgtEl>
                                          <p:spTgt spid="202"/>
                                        </p:tgtEl>
                                        <p:attrNameLst>
                                          <p:attrName>ppt_x</p:attrName>
                                        </p:attrNameLst>
                                      </p:cBhvr>
                                      <p:tavLst>
                                        <p:tav tm="0">
                                          <p:val>
                                            <p:strVal val="#ppt_x"/>
                                          </p:val>
                                        </p:tav>
                                        <p:tav tm="100000">
                                          <p:val>
                                            <p:strVal val="#ppt_x"/>
                                          </p:val>
                                        </p:tav>
                                      </p:tavLst>
                                    </p:anim>
                                    <p:anim calcmode="lin" valueType="num">
                                      <p:cBhvr additive="base">
                                        <p:cTn id="588" dur="500" fill="hold"/>
                                        <p:tgtEl>
                                          <p:spTgt spid="202"/>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203"/>
                                        </p:tgtEl>
                                        <p:attrNameLst>
                                          <p:attrName>style.visibility</p:attrName>
                                        </p:attrNameLst>
                                      </p:cBhvr>
                                      <p:to>
                                        <p:strVal val="visible"/>
                                      </p:to>
                                    </p:set>
                                    <p:anim calcmode="lin" valueType="num">
                                      <p:cBhvr additive="base">
                                        <p:cTn id="591" dur="500" fill="hold"/>
                                        <p:tgtEl>
                                          <p:spTgt spid="203"/>
                                        </p:tgtEl>
                                        <p:attrNameLst>
                                          <p:attrName>ppt_x</p:attrName>
                                        </p:attrNameLst>
                                      </p:cBhvr>
                                      <p:tavLst>
                                        <p:tav tm="0">
                                          <p:val>
                                            <p:strVal val="#ppt_x"/>
                                          </p:val>
                                        </p:tav>
                                        <p:tav tm="100000">
                                          <p:val>
                                            <p:strVal val="#ppt_x"/>
                                          </p:val>
                                        </p:tav>
                                      </p:tavLst>
                                    </p:anim>
                                    <p:anim calcmode="lin" valueType="num">
                                      <p:cBhvr additive="base">
                                        <p:cTn id="592" dur="500" fill="hold"/>
                                        <p:tgtEl>
                                          <p:spTgt spid="203"/>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204"/>
                                        </p:tgtEl>
                                        <p:attrNameLst>
                                          <p:attrName>style.visibility</p:attrName>
                                        </p:attrNameLst>
                                      </p:cBhvr>
                                      <p:to>
                                        <p:strVal val="visible"/>
                                      </p:to>
                                    </p:set>
                                    <p:anim calcmode="lin" valueType="num">
                                      <p:cBhvr additive="base">
                                        <p:cTn id="595" dur="500" fill="hold"/>
                                        <p:tgtEl>
                                          <p:spTgt spid="204"/>
                                        </p:tgtEl>
                                        <p:attrNameLst>
                                          <p:attrName>ppt_x</p:attrName>
                                        </p:attrNameLst>
                                      </p:cBhvr>
                                      <p:tavLst>
                                        <p:tav tm="0">
                                          <p:val>
                                            <p:strVal val="#ppt_x"/>
                                          </p:val>
                                        </p:tav>
                                        <p:tav tm="100000">
                                          <p:val>
                                            <p:strVal val="#ppt_x"/>
                                          </p:val>
                                        </p:tav>
                                      </p:tavLst>
                                    </p:anim>
                                    <p:anim calcmode="lin" valueType="num">
                                      <p:cBhvr additive="base">
                                        <p:cTn id="596" dur="500" fill="hold"/>
                                        <p:tgtEl>
                                          <p:spTgt spid="204"/>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205"/>
                                        </p:tgtEl>
                                        <p:attrNameLst>
                                          <p:attrName>style.visibility</p:attrName>
                                        </p:attrNameLst>
                                      </p:cBhvr>
                                      <p:to>
                                        <p:strVal val="visible"/>
                                      </p:to>
                                    </p:set>
                                    <p:anim calcmode="lin" valueType="num">
                                      <p:cBhvr additive="base">
                                        <p:cTn id="599" dur="500" fill="hold"/>
                                        <p:tgtEl>
                                          <p:spTgt spid="205"/>
                                        </p:tgtEl>
                                        <p:attrNameLst>
                                          <p:attrName>ppt_x</p:attrName>
                                        </p:attrNameLst>
                                      </p:cBhvr>
                                      <p:tavLst>
                                        <p:tav tm="0">
                                          <p:val>
                                            <p:strVal val="#ppt_x"/>
                                          </p:val>
                                        </p:tav>
                                        <p:tav tm="100000">
                                          <p:val>
                                            <p:strVal val="#ppt_x"/>
                                          </p:val>
                                        </p:tav>
                                      </p:tavLst>
                                    </p:anim>
                                    <p:anim calcmode="lin" valueType="num">
                                      <p:cBhvr additive="base">
                                        <p:cTn id="600"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0" grpId="0"/>
      <p:bldP spid="5" grpId="0" animBg="1"/>
      <p:bldP spid="12"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0"/>
      <p:bldP spid="65" grpId="0" animBg="1"/>
      <p:bldP spid="66" grpId="0" animBg="1"/>
      <p:bldP spid="67" grpId="0" animBg="1"/>
      <p:bldP spid="68" grpId="0" animBg="1"/>
      <p:bldP spid="69" grpId="0" animBg="1"/>
      <p:bldP spid="70" grpId="0" animBg="1"/>
      <p:bldP spid="71" grpId="0" animBg="1"/>
      <p:bldP spid="72" grpId="0" animBg="1"/>
      <p:bldP spid="73" grpId="0" animBg="1"/>
      <p:bldP spid="80" grpId="0" animBg="1"/>
      <p:bldP spid="81" grpId="0" animBg="1"/>
      <p:bldP spid="82" grpId="0" animBg="1"/>
      <p:bldP spid="83" grpId="0" animBg="1"/>
      <p:bldP spid="84" grpId="0" animBg="1"/>
      <p:bldP spid="85" grpId="0" animBg="1"/>
      <p:bldP spid="86" grpId="0" animBg="1"/>
      <p:bldP spid="87" grpId="0" animBg="1"/>
      <p:bldP spid="88" grpId="0"/>
      <p:bldP spid="89" grpId="0" animBg="1"/>
      <p:bldP spid="90" grpId="0" animBg="1"/>
      <p:bldP spid="91" grpId="0" animBg="1"/>
      <p:bldP spid="92" grpId="0" animBg="1"/>
      <p:bldP spid="93" grpId="0" animBg="1"/>
      <p:bldP spid="94" grpId="0" animBg="1"/>
      <p:bldP spid="95"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p:bldP spid="110"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2" grpId="0" animBg="1"/>
      <p:bldP spid="133" grpId="0"/>
      <p:bldP spid="135" grpId="0" animBg="1"/>
      <p:bldP spid="136" grpId="0" animBg="1"/>
      <p:bldP spid="137"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4" grpId="0" animBg="1"/>
      <p:bldP spid="165" grpId="0" animBg="1"/>
      <p:bldP spid="166" grpId="0" animBg="1"/>
      <p:bldP spid="167" grpId="0" animBg="1"/>
      <p:bldP spid="168" grpId="0" animBg="1"/>
      <p:bldP spid="169" grpId="0"/>
      <p:bldP spid="170" grpId="0" animBg="1"/>
      <p:bldP spid="171" grpId="0" animBg="1"/>
      <p:bldP spid="172"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FAF6-088F-4B70-B49A-2884312F45F6}"/>
              </a:ext>
            </a:extLst>
          </p:cNvPr>
          <p:cNvSpPr/>
          <p:nvPr/>
        </p:nvSpPr>
        <p:spPr>
          <a:xfrm>
            <a:off x="2375156" y="1488735"/>
            <a:ext cx="3635275" cy="16231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3" name="Content Placeholder 2">
            <a:extLst>
              <a:ext uri="{FF2B5EF4-FFF2-40B4-BE49-F238E27FC236}">
                <a16:creationId xmlns:a16="http://schemas.microsoft.com/office/drawing/2014/main" id="{EED4DC3C-6C29-4FA1-B02E-F6D410B42AC1}"/>
              </a:ext>
            </a:extLst>
          </p:cNvPr>
          <p:cNvSpPr txBox="1">
            <a:spLocks/>
          </p:cNvSpPr>
          <p:nvPr/>
        </p:nvSpPr>
        <p:spPr bwMode="auto">
          <a:xfrm>
            <a:off x="2375156" y="1430209"/>
            <a:ext cx="3635275" cy="17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une couche électronique qui ne contient pas le maximum nombre d’électrons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3E2DF53A-941E-4881-8A69-0D7670AC670A}"/>
              </a:ext>
            </a:extLst>
          </p:cNvPr>
          <p:cNvSpPr/>
          <p:nvPr/>
        </p:nvSpPr>
        <p:spPr>
          <a:xfrm>
            <a:off x="139263" y="5871897"/>
            <a:ext cx="8609201" cy="90722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0059BECC-56A6-40A0-9D65-300C64FDDE03}"/>
              </a:ext>
            </a:extLst>
          </p:cNvPr>
          <p:cNvSpPr/>
          <p:nvPr/>
        </p:nvSpPr>
        <p:spPr>
          <a:xfrm>
            <a:off x="2375156" y="3326870"/>
            <a:ext cx="4680520" cy="16231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45456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couches </a:t>
            </a:r>
            <a:r>
              <a:rPr lang="en-US" dirty="0" err="1">
                <a:solidFill>
                  <a:srgbClr val="003300"/>
                </a:solidFill>
                <a:latin typeface="Times New Roman" panose="02020603050405020304" pitchFamily="18" charset="0"/>
                <a:cs typeface="Times New Roman" panose="02020603050405020304" pitchFamily="18" charset="0"/>
              </a:rPr>
              <a:t>électroniques</a:t>
            </a:r>
            <a:r>
              <a:rPr lang="en-US" dirty="0">
                <a:solidFill>
                  <a:srgbClr val="003300"/>
                </a:solidFill>
                <a:latin typeface="Times New Roman" panose="02020603050405020304" pitchFamily="18" charset="0"/>
                <a:cs typeface="Times New Roman" panose="02020603050405020304" pitchFamily="18" charset="0"/>
              </a:rPr>
              <a:t> </a:t>
            </a:r>
            <a:br>
              <a:rPr lang="en-US" dirty="0">
                <a:solidFill>
                  <a:srgbClr val="003300"/>
                </a:solidFill>
                <a:latin typeface="Times New Roman" panose="02020603050405020304" pitchFamily="18" charset="0"/>
                <a:cs typeface="Times New Roman" panose="02020603050405020304" pitchFamily="18" charset="0"/>
              </a:rPr>
            </a:br>
            <a:r>
              <a:rPr lang="en-US" dirty="0">
                <a:solidFill>
                  <a:srgbClr val="003300"/>
                </a:solidFill>
                <a:latin typeface="Times New Roman" panose="02020603050405020304" pitchFamily="18" charset="0"/>
                <a:cs typeface="Times New Roman" panose="02020603050405020304" pitchFamily="18" charset="0"/>
              </a:rPr>
              <a:t>ouvertes et </a:t>
            </a:r>
            <a:r>
              <a:rPr lang="en-US" dirty="0" err="1">
                <a:solidFill>
                  <a:srgbClr val="003300"/>
                </a:solidFill>
                <a:latin typeface="Times New Roman" panose="02020603050405020304" pitchFamily="18" charset="0"/>
                <a:cs typeface="Times New Roman" panose="02020603050405020304" pitchFamily="18" charset="0"/>
              </a:rPr>
              <a:t>fermées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318A842-FB66-4156-AD46-772DACC317B9}"/>
              </a:ext>
            </a:extLst>
          </p:cNvPr>
          <p:cNvSpPr txBox="1">
            <a:spLocks/>
          </p:cNvSpPr>
          <p:nvPr/>
        </p:nvSpPr>
        <p:spPr bwMode="auto">
          <a:xfrm>
            <a:off x="2399498" y="3228909"/>
            <a:ext cx="4680520" cy="181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une couche électronique qui contient le maximum nombre d’électrons, la même configuration que les gaz nobles</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5" name="Connector: Curved 4">
            <a:extLst>
              <a:ext uri="{FF2B5EF4-FFF2-40B4-BE49-F238E27FC236}">
                <a16:creationId xmlns:a16="http://schemas.microsoft.com/office/drawing/2014/main" id="{58DD85EB-88D0-4817-B784-7571A7ECF1EF}"/>
              </a:ext>
            </a:extLst>
          </p:cNvPr>
          <p:cNvCxnSpPr>
            <a:cxnSpLocks/>
            <a:stCxn id="6" idx="3"/>
            <a:endCxn id="8" idx="1"/>
          </p:cNvCxnSpPr>
          <p:nvPr/>
        </p:nvCxnSpPr>
        <p:spPr>
          <a:xfrm flipV="1">
            <a:off x="1435407" y="4138431"/>
            <a:ext cx="939749" cy="267783"/>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Connector: Curved 14">
            <a:extLst>
              <a:ext uri="{FF2B5EF4-FFF2-40B4-BE49-F238E27FC236}">
                <a16:creationId xmlns:a16="http://schemas.microsoft.com/office/drawing/2014/main" id="{324F9B54-5782-4023-87D2-EF49B510FD0D}"/>
              </a:ext>
            </a:extLst>
          </p:cNvPr>
          <p:cNvCxnSpPr>
            <a:cxnSpLocks/>
            <a:stCxn id="51" idx="3"/>
            <a:endCxn id="14" idx="1"/>
          </p:cNvCxnSpPr>
          <p:nvPr/>
        </p:nvCxnSpPr>
        <p:spPr>
          <a:xfrm flipV="1">
            <a:off x="1435407" y="2300296"/>
            <a:ext cx="939749" cy="1645659"/>
          </a:xfrm>
          <a:prstGeom prst="curvedConnector3">
            <a:avLst>
              <a:gd name="adj1" fmla="val 4055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781D0E9D-48F9-43FA-9774-9F1FE744D0B4}"/>
              </a:ext>
            </a:extLst>
          </p:cNvPr>
          <p:cNvSpPr txBox="1">
            <a:spLocks/>
          </p:cNvSpPr>
          <p:nvPr/>
        </p:nvSpPr>
        <p:spPr bwMode="auto">
          <a:xfrm>
            <a:off x="98187" y="5871897"/>
            <a:ext cx="9032200" cy="90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Ici on va redéfinir les électrons de valences comme les électrons qui sont disponibles pour réagir.</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32" name="Content Placeholder 2">
            <a:extLst>
              <a:ext uri="{FF2B5EF4-FFF2-40B4-BE49-F238E27FC236}">
                <a16:creationId xmlns:a16="http://schemas.microsoft.com/office/drawing/2014/main" id="{B5680034-DD39-45FF-AFA6-2D251D7FF3F6}"/>
              </a:ext>
            </a:extLst>
          </p:cNvPr>
          <p:cNvSpPr txBox="1">
            <a:spLocks/>
          </p:cNvSpPr>
          <p:nvPr/>
        </p:nvSpPr>
        <p:spPr bwMode="auto">
          <a:xfrm>
            <a:off x="98187" y="4964674"/>
            <a:ext cx="9032201" cy="90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Les électrons dans une couche fermée ne sont pas disponibles pour réagir</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98" name="Connector: Curved 97">
            <a:extLst>
              <a:ext uri="{FF2B5EF4-FFF2-40B4-BE49-F238E27FC236}">
                <a16:creationId xmlns:a16="http://schemas.microsoft.com/office/drawing/2014/main" id="{A4D64EC2-7AB4-44D5-B00D-46CC2299DA1C}"/>
              </a:ext>
            </a:extLst>
          </p:cNvPr>
          <p:cNvCxnSpPr>
            <a:cxnSpLocks/>
            <a:stCxn id="14" idx="3"/>
            <a:endCxn id="113" idx="1"/>
          </p:cNvCxnSpPr>
          <p:nvPr/>
        </p:nvCxnSpPr>
        <p:spPr>
          <a:xfrm flipV="1">
            <a:off x="6010431" y="1910718"/>
            <a:ext cx="1512230" cy="389578"/>
          </a:xfrm>
          <a:prstGeom prst="curvedConnector4">
            <a:avLst>
              <a:gd name="adj1" fmla="val 43260"/>
              <a:gd name="adj2" fmla="val 9153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Oval 99">
            <a:extLst>
              <a:ext uri="{FF2B5EF4-FFF2-40B4-BE49-F238E27FC236}">
                <a16:creationId xmlns:a16="http://schemas.microsoft.com/office/drawing/2014/main" id="{8ED41D9C-1A6C-4EC7-900B-EE0CCF9455E9}"/>
              </a:ext>
            </a:extLst>
          </p:cNvPr>
          <p:cNvSpPr/>
          <p:nvPr/>
        </p:nvSpPr>
        <p:spPr>
          <a:xfrm>
            <a:off x="7762750" y="2150807"/>
            <a:ext cx="504056" cy="50405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ontent Placeholder 2">
            <a:extLst>
              <a:ext uri="{FF2B5EF4-FFF2-40B4-BE49-F238E27FC236}">
                <a16:creationId xmlns:a16="http://schemas.microsoft.com/office/drawing/2014/main" id="{CD14E487-0BBE-4A90-ABD0-F934C34C7799}"/>
              </a:ext>
            </a:extLst>
          </p:cNvPr>
          <p:cNvSpPr txBox="1">
            <a:spLocks/>
          </p:cNvSpPr>
          <p:nvPr/>
        </p:nvSpPr>
        <p:spPr bwMode="auto">
          <a:xfrm>
            <a:off x="7718518" y="2186811"/>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Cl</a:t>
            </a:r>
          </a:p>
        </p:txBody>
      </p:sp>
      <p:sp>
        <p:nvSpPr>
          <p:cNvPr id="102" name="Oval 101">
            <a:extLst>
              <a:ext uri="{FF2B5EF4-FFF2-40B4-BE49-F238E27FC236}">
                <a16:creationId xmlns:a16="http://schemas.microsoft.com/office/drawing/2014/main" id="{B94A5EFA-D951-46C8-B6C2-AFFDDE07EA43}"/>
              </a:ext>
            </a:extLst>
          </p:cNvPr>
          <p:cNvSpPr/>
          <p:nvPr/>
        </p:nvSpPr>
        <p:spPr>
          <a:xfrm>
            <a:off x="7934323" y="211480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965B495-FF91-4DF7-AA73-9FE18D7B8732}"/>
              </a:ext>
            </a:extLst>
          </p:cNvPr>
          <p:cNvSpPr/>
          <p:nvPr/>
        </p:nvSpPr>
        <p:spPr>
          <a:xfrm>
            <a:off x="8026661" y="211480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94E21CC-731E-46A1-9FCA-6F9FB56547F5}"/>
              </a:ext>
            </a:extLst>
          </p:cNvPr>
          <p:cNvSpPr/>
          <p:nvPr/>
        </p:nvSpPr>
        <p:spPr>
          <a:xfrm>
            <a:off x="7563011" y="1951068"/>
            <a:ext cx="903535" cy="90353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68DC573-50BB-44D2-BB0D-10A4020BAA31}"/>
              </a:ext>
            </a:extLst>
          </p:cNvPr>
          <p:cNvSpPr/>
          <p:nvPr/>
        </p:nvSpPr>
        <p:spPr>
          <a:xfrm>
            <a:off x="7934323" y="192164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8C244C65-4754-4055-AEE3-55B1D97B55A6}"/>
              </a:ext>
            </a:extLst>
          </p:cNvPr>
          <p:cNvSpPr/>
          <p:nvPr/>
        </p:nvSpPr>
        <p:spPr>
          <a:xfrm>
            <a:off x="8026661" y="192164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1568505-ABEC-4EA8-9214-1D606CFABF76}"/>
              </a:ext>
            </a:extLst>
          </p:cNvPr>
          <p:cNvSpPr/>
          <p:nvPr/>
        </p:nvSpPr>
        <p:spPr>
          <a:xfrm>
            <a:off x="7934323" y="281859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A8839A3-1C3E-47ED-BC8E-BA5CDE467230}"/>
              </a:ext>
            </a:extLst>
          </p:cNvPr>
          <p:cNvSpPr/>
          <p:nvPr/>
        </p:nvSpPr>
        <p:spPr>
          <a:xfrm>
            <a:off x="8026661" y="281859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B7F0014-2901-40E5-A5C4-9A8176F826C2}"/>
              </a:ext>
            </a:extLst>
          </p:cNvPr>
          <p:cNvSpPr/>
          <p:nvPr/>
        </p:nvSpPr>
        <p:spPr>
          <a:xfrm>
            <a:off x="8430541" y="230620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3408D49-16FF-49D1-B84A-C7B6A57ECDB0}"/>
              </a:ext>
            </a:extLst>
          </p:cNvPr>
          <p:cNvSpPr/>
          <p:nvPr/>
        </p:nvSpPr>
        <p:spPr>
          <a:xfrm>
            <a:off x="8430541" y="240128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2716F75-787E-47E4-A3BD-032C6907C268}"/>
              </a:ext>
            </a:extLst>
          </p:cNvPr>
          <p:cNvSpPr/>
          <p:nvPr/>
        </p:nvSpPr>
        <p:spPr>
          <a:xfrm>
            <a:off x="7526956" y="230620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8B95678-5B36-4CFE-AFCE-1FA58203234A}"/>
              </a:ext>
            </a:extLst>
          </p:cNvPr>
          <p:cNvSpPr/>
          <p:nvPr/>
        </p:nvSpPr>
        <p:spPr>
          <a:xfrm>
            <a:off x="7526956" y="240128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47ECD1E-ECC2-486E-B950-BBED7067E2BA}"/>
              </a:ext>
            </a:extLst>
          </p:cNvPr>
          <p:cNvSpPr/>
          <p:nvPr/>
        </p:nvSpPr>
        <p:spPr>
          <a:xfrm>
            <a:off x="7318819" y="1706876"/>
            <a:ext cx="1391918" cy="139191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6716C6F-0419-4D25-83A1-4B3955C030D9}"/>
              </a:ext>
            </a:extLst>
          </p:cNvPr>
          <p:cNvSpPr/>
          <p:nvPr/>
        </p:nvSpPr>
        <p:spPr>
          <a:xfrm>
            <a:off x="7938114" y="30662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A6D36D79-972E-4F3D-8CD4-DAE4BCA76D53}"/>
              </a:ext>
            </a:extLst>
          </p:cNvPr>
          <p:cNvSpPr/>
          <p:nvPr/>
        </p:nvSpPr>
        <p:spPr>
          <a:xfrm>
            <a:off x="8030452" y="30662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C2774B1-D0D0-40BD-B65B-044DA3BDCC00}"/>
              </a:ext>
            </a:extLst>
          </p:cNvPr>
          <p:cNvSpPr/>
          <p:nvPr/>
        </p:nvSpPr>
        <p:spPr>
          <a:xfrm>
            <a:off x="7936634" y="16830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2E982090-9682-4109-BE0C-3D478ACC8597}"/>
              </a:ext>
            </a:extLst>
          </p:cNvPr>
          <p:cNvSpPr/>
          <p:nvPr/>
        </p:nvSpPr>
        <p:spPr>
          <a:xfrm>
            <a:off x="8028972" y="16830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B9ADD97-CE29-4F37-BADD-0D06C315C074}"/>
              </a:ext>
            </a:extLst>
          </p:cNvPr>
          <p:cNvSpPr/>
          <p:nvPr/>
        </p:nvSpPr>
        <p:spPr>
          <a:xfrm>
            <a:off x="8680633" y="230620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6846F6A2-2E0F-42FA-A0AF-388E760A56B7}"/>
              </a:ext>
            </a:extLst>
          </p:cNvPr>
          <p:cNvSpPr/>
          <p:nvPr/>
        </p:nvSpPr>
        <p:spPr>
          <a:xfrm>
            <a:off x="8680633" y="240128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BBFE48F-13F3-4753-B84E-AE0F35367183}"/>
              </a:ext>
            </a:extLst>
          </p:cNvPr>
          <p:cNvSpPr/>
          <p:nvPr/>
        </p:nvSpPr>
        <p:spPr>
          <a:xfrm>
            <a:off x="7291047" y="240128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2915FF4-6088-40DC-8E2E-991A63E4F926}"/>
              </a:ext>
            </a:extLst>
          </p:cNvPr>
          <p:cNvSpPr/>
          <p:nvPr/>
        </p:nvSpPr>
        <p:spPr>
          <a:xfrm>
            <a:off x="7836041" y="4009564"/>
            <a:ext cx="464211" cy="46421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Content Placeholder 2">
            <a:extLst>
              <a:ext uri="{FF2B5EF4-FFF2-40B4-BE49-F238E27FC236}">
                <a16:creationId xmlns:a16="http://schemas.microsoft.com/office/drawing/2014/main" id="{C55EFA5D-B573-4E04-B2FC-30FC6EB84534}"/>
              </a:ext>
            </a:extLst>
          </p:cNvPr>
          <p:cNvSpPr txBox="1">
            <a:spLocks/>
          </p:cNvSpPr>
          <p:nvPr/>
        </p:nvSpPr>
        <p:spPr bwMode="auto">
          <a:xfrm>
            <a:off x="7764210" y="404172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000" kern="0" dirty="0">
                <a:solidFill>
                  <a:srgbClr val="000000"/>
                </a:solidFill>
                <a:latin typeface="Times New Roman" panose="02020603050405020304" pitchFamily="18" charset="0"/>
                <a:cs typeface="Times New Roman" panose="02020603050405020304" pitchFamily="18" charset="0"/>
              </a:rPr>
              <a:t>Ar</a:t>
            </a:r>
          </a:p>
        </p:txBody>
      </p:sp>
      <p:sp>
        <p:nvSpPr>
          <p:cNvPr id="124" name="Oval 123">
            <a:extLst>
              <a:ext uri="{FF2B5EF4-FFF2-40B4-BE49-F238E27FC236}">
                <a16:creationId xmlns:a16="http://schemas.microsoft.com/office/drawing/2014/main" id="{9A2D08E8-ADB9-4FD1-A9DF-D98149E1A81B}"/>
              </a:ext>
            </a:extLst>
          </p:cNvPr>
          <p:cNvSpPr/>
          <p:nvPr/>
        </p:nvSpPr>
        <p:spPr>
          <a:xfrm>
            <a:off x="7974780" y="397987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A278C923-2CEB-48B5-9E31-ACB8A5A1E1CE}"/>
              </a:ext>
            </a:extLst>
          </p:cNvPr>
          <p:cNvSpPr/>
          <p:nvPr/>
        </p:nvSpPr>
        <p:spPr>
          <a:xfrm>
            <a:off x="8067118" y="397987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D462451F-89AD-4E24-B575-E0E69608B32D}"/>
              </a:ext>
            </a:extLst>
          </p:cNvPr>
          <p:cNvSpPr/>
          <p:nvPr/>
        </p:nvSpPr>
        <p:spPr>
          <a:xfrm>
            <a:off x="7646430" y="3832753"/>
            <a:ext cx="828947" cy="82894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ED26711-FF69-4015-AE01-DB905864FAC2}"/>
              </a:ext>
            </a:extLst>
          </p:cNvPr>
          <p:cNvSpPr/>
          <p:nvPr/>
        </p:nvSpPr>
        <p:spPr>
          <a:xfrm>
            <a:off x="7974780" y="380549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FFCD35E6-2D3A-4B47-9DF9-9707A5347410}"/>
              </a:ext>
            </a:extLst>
          </p:cNvPr>
          <p:cNvSpPr/>
          <p:nvPr/>
        </p:nvSpPr>
        <p:spPr>
          <a:xfrm>
            <a:off x="8067118" y="380549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B59EB9BF-ECF2-44B5-A5FC-810721D734A6}"/>
              </a:ext>
            </a:extLst>
          </p:cNvPr>
          <p:cNvSpPr/>
          <p:nvPr/>
        </p:nvSpPr>
        <p:spPr>
          <a:xfrm>
            <a:off x="7974780" y="46226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0F11D4E-7204-4225-9046-C654F5E47038}"/>
              </a:ext>
            </a:extLst>
          </p:cNvPr>
          <p:cNvSpPr/>
          <p:nvPr/>
        </p:nvSpPr>
        <p:spPr>
          <a:xfrm>
            <a:off x="8067118" y="46226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A5C5EBC0-8F78-4C4B-B73A-2CE9F39D68FA}"/>
              </a:ext>
            </a:extLst>
          </p:cNvPr>
          <p:cNvSpPr/>
          <p:nvPr/>
        </p:nvSpPr>
        <p:spPr>
          <a:xfrm>
            <a:off x="8431826" y="41384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D182796-0CEB-40DC-AACE-2D1AE62C8D29}"/>
              </a:ext>
            </a:extLst>
          </p:cNvPr>
          <p:cNvSpPr/>
          <p:nvPr/>
        </p:nvSpPr>
        <p:spPr>
          <a:xfrm>
            <a:off x="8431826" y="42335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9EC6A08-681E-4C4B-A7BC-12E684597A88}"/>
              </a:ext>
            </a:extLst>
          </p:cNvPr>
          <p:cNvSpPr/>
          <p:nvPr/>
        </p:nvSpPr>
        <p:spPr>
          <a:xfrm>
            <a:off x="7624912" y="41384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B3FC988D-F074-4DF5-B5CA-4102A6566B8F}"/>
              </a:ext>
            </a:extLst>
          </p:cNvPr>
          <p:cNvSpPr/>
          <p:nvPr/>
        </p:nvSpPr>
        <p:spPr>
          <a:xfrm>
            <a:off x="7624912" y="42335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C2C5AB16-8C6B-4819-8155-1E1DBB19FF3C}"/>
              </a:ext>
            </a:extLst>
          </p:cNvPr>
          <p:cNvSpPr/>
          <p:nvPr/>
        </p:nvSpPr>
        <p:spPr>
          <a:xfrm>
            <a:off x="7411069" y="3585223"/>
            <a:ext cx="1299668" cy="129966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C705FBA-7750-48F6-AC3B-2541F9299325}"/>
              </a:ext>
            </a:extLst>
          </p:cNvPr>
          <p:cNvSpPr/>
          <p:nvPr/>
        </p:nvSpPr>
        <p:spPr>
          <a:xfrm>
            <a:off x="7374549" y="41384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0F7AD9F-06DF-4574-A74E-D2F93E18AD86}"/>
              </a:ext>
            </a:extLst>
          </p:cNvPr>
          <p:cNvSpPr/>
          <p:nvPr/>
        </p:nvSpPr>
        <p:spPr>
          <a:xfrm>
            <a:off x="7374549" y="42335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408E5BD3-F71E-4F02-9E09-9D5A59909FC3}"/>
              </a:ext>
            </a:extLst>
          </p:cNvPr>
          <p:cNvSpPr/>
          <p:nvPr/>
        </p:nvSpPr>
        <p:spPr>
          <a:xfrm>
            <a:off x="8674733" y="41384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5018A9F2-B7BB-4C48-A833-A1BF85A62AE9}"/>
              </a:ext>
            </a:extLst>
          </p:cNvPr>
          <p:cNvSpPr/>
          <p:nvPr/>
        </p:nvSpPr>
        <p:spPr>
          <a:xfrm>
            <a:off x="8674733" y="42335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224E3467-0535-45FD-91A0-05AF665A05E3}"/>
              </a:ext>
            </a:extLst>
          </p:cNvPr>
          <p:cNvSpPr/>
          <p:nvPr/>
        </p:nvSpPr>
        <p:spPr>
          <a:xfrm>
            <a:off x="7980458" y="48450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BFBA96C-D083-47C8-BCD5-419102869161}"/>
              </a:ext>
            </a:extLst>
          </p:cNvPr>
          <p:cNvSpPr/>
          <p:nvPr/>
        </p:nvSpPr>
        <p:spPr>
          <a:xfrm>
            <a:off x="8072796" y="484504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9652BCF2-BB6F-4817-BB25-0955EBA31C8B}"/>
              </a:ext>
            </a:extLst>
          </p:cNvPr>
          <p:cNvSpPr/>
          <p:nvPr/>
        </p:nvSpPr>
        <p:spPr>
          <a:xfrm>
            <a:off x="7974780" y="355306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C5E7BE7-A1AC-48DB-B9F3-30CA38B94D7E}"/>
              </a:ext>
            </a:extLst>
          </p:cNvPr>
          <p:cNvSpPr/>
          <p:nvPr/>
        </p:nvSpPr>
        <p:spPr>
          <a:xfrm>
            <a:off x="8067118" y="355306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Connector: Curved 150">
            <a:extLst>
              <a:ext uri="{FF2B5EF4-FFF2-40B4-BE49-F238E27FC236}">
                <a16:creationId xmlns:a16="http://schemas.microsoft.com/office/drawing/2014/main" id="{53A7B44A-102B-44A7-95CA-D641D05D82C0}"/>
              </a:ext>
            </a:extLst>
          </p:cNvPr>
          <p:cNvCxnSpPr>
            <a:cxnSpLocks/>
            <a:stCxn id="7" idx="3"/>
            <a:endCxn id="135" idx="1"/>
          </p:cNvCxnSpPr>
          <p:nvPr/>
        </p:nvCxnSpPr>
        <p:spPr>
          <a:xfrm flipV="1">
            <a:off x="7080018" y="3775555"/>
            <a:ext cx="521383" cy="362877"/>
          </a:xfrm>
          <a:prstGeom prst="curvedConnector4">
            <a:avLst>
              <a:gd name="adj1" fmla="val 31747"/>
              <a:gd name="adj2" fmla="val 88564"/>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8E93E9D1-EC61-4662-AC74-F7A18D0C08B9}"/>
              </a:ext>
            </a:extLst>
          </p:cNvPr>
          <p:cNvSpPr/>
          <p:nvPr/>
        </p:nvSpPr>
        <p:spPr>
          <a:xfrm>
            <a:off x="140693" y="3718671"/>
            <a:ext cx="129471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B334A8AC-B803-4154-B9C1-16553962FABA}"/>
              </a:ext>
            </a:extLst>
          </p:cNvPr>
          <p:cNvSpPr/>
          <p:nvPr/>
        </p:nvSpPr>
        <p:spPr>
          <a:xfrm>
            <a:off x="139263" y="4178930"/>
            <a:ext cx="12961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a:off x="98187" y="1229085"/>
            <a:ext cx="1940717" cy="335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t>
            </a:r>
            <a:r>
              <a:rPr lang="fr-FR" sz="2700" kern="0" dirty="0">
                <a:solidFill>
                  <a:srgbClr val="000000"/>
                </a:solidFill>
                <a:latin typeface="Times New Roman" panose="02020603050405020304" pitchFamily="18" charset="0"/>
                <a:cs typeface="Times New Roman" panose="02020603050405020304" pitchFamily="18" charset="0"/>
              </a:rPr>
              <a:t>es couches électroniques peuvent être décrites comme étant soit ouvertes ou fermées.</a:t>
            </a:r>
            <a:endParaRPr lang="en-US" sz="27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2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500" fill="hold"/>
                                        <p:tgtEl>
                                          <p:spTgt spid="98"/>
                                        </p:tgtEl>
                                        <p:attrNameLst>
                                          <p:attrName>ppt_x</p:attrName>
                                        </p:attrNameLst>
                                      </p:cBhvr>
                                      <p:tavLst>
                                        <p:tav tm="0">
                                          <p:val>
                                            <p:strVal val="#ppt_x"/>
                                          </p:val>
                                        </p:tav>
                                        <p:tav tm="100000">
                                          <p:val>
                                            <p:strVal val="#ppt_x"/>
                                          </p:val>
                                        </p:tav>
                                      </p:tavLst>
                                    </p:anim>
                                    <p:anim calcmode="lin" valueType="num">
                                      <p:cBhvr additive="base">
                                        <p:cTn id="26" dur="500" fill="hold"/>
                                        <p:tgtEl>
                                          <p:spTgt spid="9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500" fill="hold"/>
                                        <p:tgtEl>
                                          <p:spTgt spid="100"/>
                                        </p:tgtEl>
                                        <p:attrNameLst>
                                          <p:attrName>ppt_x</p:attrName>
                                        </p:attrNameLst>
                                      </p:cBhvr>
                                      <p:tavLst>
                                        <p:tav tm="0">
                                          <p:val>
                                            <p:strVal val="#ppt_x"/>
                                          </p:val>
                                        </p:tav>
                                        <p:tav tm="100000">
                                          <p:val>
                                            <p:strVal val="#ppt_x"/>
                                          </p:val>
                                        </p:tav>
                                      </p:tavLst>
                                    </p:anim>
                                    <p:anim calcmode="lin" valueType="num">
                                      <p:cBhvr additive="base">
                                        <p:cTn id="30" dur="500" fill="hold"/>
                                        <p:tgtEl>
                                          <p:spTgt spid="10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anim calcmode="lin" valueType="num">
                                      <p:cBhvr additive="base">
                                        <p:cTn id="33" dur="500" fill="hold"/>
                                        <p:tgtEl>
                                          <p:spTgt spid="101"/>
                                        </p:tgtEl>
                                        <p:attrNameLst>
                                          <p:attrName>ppt_x</p:attrName>
                                        </p:attrNameLst>
                                      </p:cBhvr>
                                      <p:tavLst>
                                        <p:tav tm="0">
                                          <p:val>
                                            <p:strVal val="#ppt_x"/>
                                          </p:val>
                                        </p:tav>
                                        <p:tav tm="100000">
                                          <p:val>
                                            <p:strVal val="#ppt_x"/>
                                          </p:val>
                                        </p:tav>
                                      </p:tavLst>
                                    </p:anim>
                                    <p:anim calcmode="lin" valueType="num">
                                      <p:cBhvr additive="base">
                                        <p:cTn id="34" dur="500" fill="hold"/>
                                        <p:tgtEl>
                                          <p:spTgt spid="10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additive="base">
                                        <p:cTn id="41" dur="500" fill="hold"/>
                                        <p:tgtEl>
                                          <p:spTgt spid="103"/>
                                        </p:tgtEl>
                                        <p:attrNameLst>
                                          <p:attrName>ppt_x</p:attrName>
                                        </p:attrNameLst>
                                      </p:cBhvr>
                                      <p:tavLst>
                                        <p:tav tm="0">
                                          <p:val>
                                            <p:strVal val="#ppt_x"/>
                                          </p:val>
                                        </p:tav>
                                        <p:tav tm="100000">
                                          <p:val>
                                            <p:strVal val="#ppt_x"/>
                                          </p:val>
                                        </p:tav>
                                      </p:tavLst>
                                    </p:anim>
                                    <p:anim calcmode="lin" valueType="num">
                                      <p:cBhvr additive="base">
                                        <p:cTn id="42" dur="500" fill="hold"/>
                                        <p:tgtEl>
                                          <p:spTgt spid="10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ppt_x"/>
                                          </p:val>
                                        </p:tav>
                                        <p:tav tm="100000">
                                          <p:val>
                                            <p:strVal val="#ppt_x"/>
                                          </p:val>
                                        </p:tav>
                                      </p:tavLst>
                                    </p:anim>
                                    <p:anim calcmode="lin" valueType="num">
                                      <p:cBhvr additive="base">
                                        <p:cTn id="46" dur="500" fill="hold"/>
                                        <p:tgtEl>
                                          <p:spTgt spid="10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cBhvr additive="base">
                                        <p:cTn id="49" dur="500" fill="hold"/>
                                        <p:tgtEl>
                                          <p:spTgt spid="105"/>
                                        </p:tgtEl>
                                        <p:attrNameLst>
                                          <p:attrName>ppt_x</p:attrName>
                                        </p:attrNameLst>
                                      </p:cBhvr>
                                      <p:tavLst>
                                        <p:tav tm="0">
                                          <p:val>
                                            <p:strVal val="#ppt_x"/>
                                          </p:val>
                                        </p:tav>
                                        <p:tav tm="100000">
                                          <p:val>
                                            <p:strVal val="#ppt_x"/>
                                          </p:val>
                                        </p:tav>
                                      </p:tavLst>
                                    </p:anim>
                                    <p:anim calcmode="lin" valueType="num">
                                      <p:cBhvr additive="base">
                                        <p:cTn id="50" dur="500" fill="hold"/>
                                        <p:tgtEl>
                                          <p:spTgt spid="10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additive="base">
                                        <p:cTn id="53" dur="500" fill="hold"/>
                                        <p:tgtEl>
                                          <p:spTgt spid="106"/>
                                        </p:tgtEl>
                                        <p:attrNameLst>
                                          <p:attrName>ppt_x</p:attrName>
                                        </p:attrNameLst>
                                      </p:cBhvr>
                                      <p:tavLst>
                                        <p:tav tm="0">
                                          <p:val>
                                            <p:strVal val="#ppt_x"/>
                                          </p:val>
                                        </p:tav>
                                        <p:tav tm="100000">
                                          <p:val>
                                            <p:strVal val="#ppt_x"/>
                                          </p:val>
                                        </p:tav>
                                      </p:tavLst>
                                    </p:anim>
                                    <p:anim calcmode="lin" valueType="num">
                                      <p:cBhvr additive="base">
                                        <p:cTn id="54" dur="500" fill="hold"/>
                                        <p:tgtEl>
                                          <p:spTgt spid="10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 calcmode="lin" valueType="num">
                                      <p:cBhvr additive="base">
                                        <p:cTn id="57" dur="500" fill="hold"/>
                                        <p:tgtEl>
                                          <p:spTgt spid="107"/>
                                        </p:tgtEl>
                                        <p:attrNameLst>
                                          <p:attrName>ppt_x</p:attrName>
                                        </p:attrNameLst>
                                      </p:cBhvr>
                                      <p:tavLst>
                                        <p:tav tm="0">
                                          <p:val>
                                            <p:strVal val="#ppt_x"/>
                                          </p:val>
                                        </p:tav>
                                        <p:tav tm="100000">
                                          <p:val>
                                            <p:strVal val="#ppt_x"/>
                                          </p:val>
                                        </p:tav>
                                      </p:tavLst>
                                    </p:anim>
                                    <p:anim calcmode="lin" valueType="num">
                                      <p:cBhvr additive="base">
                                        <p:cTn id="58" dur="500" fill="hold"/>
                                        <p:tgtEl>
                                          <p:spTgt spid="10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 calcmode="lin" valueType="num">
                                      <p:cBhvr additive="base">
                                        <p:cTn id="61" dur="500" fill="hold"/>
                                        <p:tgtEl>
                                          <p:spTgt spid="108"/>
                                        </p:tgtEl>
                                        <p:attrNameLst>
                                          <p:attrName>ppt_x</p:attrName>
                                        </p:attrNameLst>
                                      </p:cBhvr>
                                      <p:tavLst>
                                        <p:tav tm="0">
                                          <p:val>
                                            <p:strVal val="#ppt_x"/>
                                          </p:val>
                                        </p:tav>
                                        <p:tav tm="100000">
                                          <p:val>
                                            <p:strVal val="#ppt_x"/>
                                          </p:val>
                                        </p:tav>
                                      </p:tavLst>
                                    </p:anim>
                                    <p:anim calcmode="lin" valueType="num">
                                      <p:cBhvr additive="base">
                                        <p:cTn id="62" dur="500" fill="hold"/>
                                        <p:tgtEl>
                                          <p:spTgt spid="10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additive="base">
                                        <p:cTn id="65" dur="500" fill="hold"/>
                                        <p:tgtEl>
                                          <p:spTgt spid="109"/>
                                        </p:tgtEl>
                                        <p:attrNameLst>
                                          <p:attrName>ppt_x</p:attrName>
                                        </p:attrNameLst>
                                      </p:cBhvr>
                                      <p:tavLst>
                                        <p:tav tm="0">
                                          <p:val>
                                            <p:strVal val="#ppt_x"/>
                                          </p:val>
                                        </p:tav>
                                        <p:tav tm="100000">
                                          <p:val>
                                            <p:strVal val="#ppt_x"/>
                                          </p:val>
                                        </p:tav>
                                      </p:tavLst>
                                    </p:anim>
                                    <p:anim calcmode="lin" valueType="num">
                                      <p:cBhvr additive="base">
                                        <p:cTn id="66" dur="500" fill="hold"/>
                                        <p:tgtEl>
                                          <p:spTgt spid="10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ppt_x"/>
                                          </p:val>
                                        </p:tav>
                                        <p:tav tm="100000">
                                          <p:val>
                                            <p:strVal val="#ppt_x"/>
                                          </p:val>
                                        </p:tav>
                                      </p:tavLst>
                                    </p:anim>
                                    <p:anim calcmode="lin" valueType="num">
                                      <p:cBhvr additive="base">
                                        <p:cTn id="70" dur="500" fill="hold"/>
                                        <p:tgtEl>
                                          <p:spTgt spid="1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2"/>
                                        </p:tgtEl>
                                        <p:attrNameLst>
                                          <p:attrName>style.visibility</p:attrName>
                                        </p:attrNameLst>
                                      </p:cBhvr>
                                      <p:to>
                                        <p:strVal val="visible"/>
                                      </p:to>
                                    </p:set>
                                    <p:anim calcmode="lin" valueType="num">
                                      <p:cBhvr additive="base">
                                        <p:cTn id="77" dur="500" fill="hold"/>
                                        <p:tgtEl>
                                          <p:spTgt spid="112"/>
                                        </p:tgtEl>
                                        <p:attrNameLst>
                                          <p:attrName>ppt_x</p:attrName>
                                        </p:attrNameLst>
                                      </p:cBhvr>
                                      <p:tavLst>
                                        <p:tav tm="0">
                                          <p:val>
                                            <p:strVal val="#ppt_x"/>
                                          </p:val>
                                        </p:tav>
                                        <p:tav tm="100000">
                                          <p:val>
                                            <p:strVal val="#ppt_x"/>
                                          </p:val>
                                        </p:tav>
                                      </p:tavLst>
                                    </p:anim>
                                    <p:anim calcmode="lin" valueType="num">
                                      <p:cBhvr additive="base">
                                        <p:cTn id="78" dur="500" fill="hold"/>
                                        <p:tgtEl>
                                          <p:spTgt spid="1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additive="base">
                                        <p:cTn id="81" dur="500" fill="hold"/>
                                        <p:tgtEl>
                                          <p:spTgt spid="113"/>
                                        </p:tgtEl>
                                        <p:attrNameLst>
                                          <p:attrName>ppt_x</p:attrName>
                                        </p:attrNameLst>
                                      </p:cBhvr>
                                      <p:tavLst>
                                        <p:tav tm="0">
                                          <p:val>
                                            <p:strVal val="#ppt_x"/>
                                          </p:val>
                                        </p:tav>
                                        <p:tav tm="100000">
                                          <p:val>
                                            <p:strVal val="#ppt_x"/>
                                          </p:val>
                                        </p:tav>
                                      </p:tavLst>
                                    </p:anim>
                                    <p:anim calcmode="lin" valueType="num">
                                      <p:cBhvr additive="base">
                                        <p:cTn id="82" dur="500" fill="hold"/>
                                        <p:tgtEl>
                                          <p:spTgt spid="1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additive="base">
                                        <p:cTn id="85" dur="500" fill="hold"/>
                                        <p:tgtEl>
                                          <p:spTgt spid="114"/>
                                        </p:tgtEl>
                                        <p:attrNameLst>
                                          <p:attrName>ppt_x</p:attrName>
                                        </p:attrNameLst>
                                      </p:cBhvr>
                                      <p:tavLst>
                                        <p:tav tm="0">
                                          <p:val>
                                            <p:strVal val="#ppt_x"/>
                                          </p:val>
                                        </p:tav>
                                        <p:tav tm="100000">
                                          <p:val>
                                            <p:strVal val="#ppt_x"/>
                                          </p:val>
                                        </p:tav>
                                      </p:tavLst>
                                    </p:anim>
                                    <p:anim calcmode="lin" valueType="num">
                                      <p:cBhvr additive="base">
                                        <p:cTn id="86" dur="500" fill="hold"/>
                                        <p:tgtEl>
                                          <p:spTgt spid="11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ppt_x"/>
                                          </p:val>
                                        </p:tav>
                                        <p:tav tm="100000">
                                          <p:val>
                                            <p:strVal val="#ppt_x"/>
                                          </p:val>
                                        </p:tav>
                                      </p:tavLst>
                                    </p:anim>
                                    <p:anim calcmode="lin" valueType="num">
                                      <p:cBhvr additive="base">
                                        <p:cTn id="90" dur="500" fill="hold"/>
                                        <p:tgtEl>
                                          <p:spTgt spid="11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additive="base">
                                        <p:cTn id="93" dur="500" fill="hold"/>
                                        <p:tgtEl>
                                          <p:spTgt spid="116"/>
                                        </p:tgtEl>
                                        <p:attrNameLst>
                                          <p:attrName>ppt_x</p:attrName>
                                        </p:attrNameLst>
                                      </p:cBhvr>
                                      <p:tavLst>
                                        <p:tav tm="0">
                                          <p:val>
                                            <p:strVal val="#ppt_x"/>
                                          </p:val>
                                        </p:tav>
                                        <p:tav tm="100000">
                                          <p:val>
                                            <p:strVal val="#ppt_x"/>
                                          </p:val>
                                        </p:tav>
                                      </p:tavLst>
                                    </p:anim>
                                    <p:anim calcmode="lin" valueType="num">
                                      <p:cBhvr additive="base">
                                        <p:cTn id="94" dur="500" fill="hold"/>
                                        <p:tgtEl>
                                          <p:spTgt spid="11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17"/>
                                        </p:tgtEl>
                                        <p:attrNameLst>
                                          <p:attrName>style.visibility</p:attrName>
                                        </p:attrNameLst>
                                      </p:cBhvr>
                                      <p:to>
                                        <p:strVal val="visible"/>
                                      </p:to>
                                    </p:set>
                                    <p:anim calcmode="lin" valueType="num">
                                      <p:cBhvr additive="base">
                                        <p:cTn id="97" dur="500" fill="hold"/>
                                        <p:tgtEl>
                                          <p:spTgt spid="117"/>
                                        </p:tgtEl>
                                        <p:attrNameLst>
                                          <p:attrName>ppt_x</p:attrName>
                                        </p:attrNameLst>
                                      </p:cBhvr>
                                      <p:tavLst>
                                        <p:tav tm="0">
                                          <p:val>
                                            <p:strVal val="#ppt_x"/>
                                          </p:val>
                                        </p:tav>
                                        <p:tav tm="100000">
                                          <p:val>
                                            <p:strVal val="#ppt_x"/>
                                          </p:val>
                                        </p:tav>
                                      </p:tavLst>
                                    </p:anim>
                                    <p:anim calcmode="lin" valueType="num">
                                      <p:cBhvr additive="base">
                                        <p:cTn id="98" dur="500" fill="hold"/>
                                        <p:tgtEl>
                                          <p:spTgt spid="11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18"/>
                                        </p:tgtEl>
                                        <p:attrNameLst>
                                          <p:attrName>style.visibility</p:attrName>
                                        </p:attrNameLst>
                                      </p:cBhvr>
                                      <p:to>
                                        <p:strVal val="visible"/>
                                      </p:to>
                                    </p:set>
                                    <p:anim calcmode="lin" valueType="num">
                                      <p:cBhvr additive="base">
                                        <p:cTn id="101" dur="500" fill="hold"/>
                                        <p:tgtEl>
                                          <p:spTgt spid="118"/>
                                        </p:tgtEl>
                                        <p:attrNameLst>
                                          <p:attrName>ppt_x</p:attrName>
                                        </p:attrNameLst>
                                      </p:cBhvr>
                                      <p:tavLst>
                                        <p:tav tm="0">
                                          <p:val>
                                            <p:strVal val="#ppt_x"/>
                                          </p:val>
                                        </p:tav>
                                        <p:tav tm="100000">
                                          <p:val>
                                            <p:strVal val="#ppt_x"/>
                                          </p:val>
                                        </p:tav>
                                      </p:tavLst>
                                    </p:anim>
                                    <p:anim calcmode="lin" valueType="num">
                                      <p:cBhvr additive="base">
                                        <p:cTn id="102" dur="500" fill="hold"/>
                                        <p:tgtEl>
                                          <p:spTgt spid="11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additive="base">
                                        <p:cTn id="105" dur="500" fill="hold"/>
                                        <p:tgtEl>
                                          <p:spTgt spid="119"/>
                                        </p:tgtEl>
                                        <p:attrNameLst>
                                          <p:attrName>ppt_x</p:attrName>
                                        </p:attrNameLst>
                                      </p:cBhvr>
                                      <p:tavLst>
                                        <p:tav tm="0">
                                          <p:val>
                                            <p:strVal val="#ppt_x"/>
                                          </p:val>
                                        </p:tav>
                                        <p:tav tm="100000">
                                          <p:val>
                                            <p:strVal val="#ppt_x"/>
                                          </p:val>
                                        </p:tav>
                                      </p:tavLst>
                                    </p:anim>
                                    <p:anim calcmode="lin" valueType="num">
                                      <p:cBhvr additive="base">
                                        <p:cTn id="106" dur="500" fill="hold"/>
                                        <p:tgtEl>
                                          <p:spTgt spid="11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21"/>
                                        </p:tgtEl>
                                        <p:attrNameLst>
                                          <p:attrName>style.visibility</p:attrName>
                                        </p:attrNameLst>
                                      </p:cBhvr>
                                      <p:to>
                                        <p:strVal val="visible"/>
                                      </p:to>
                                    </p:set>
                                    <p:anim calcmode="lin" valueType="num">
                                      <p:cBhvr additive="base">
                                        <p:cTn id="109" dur="500" fill="hold"/>
                                        <p:tgtEl>
                                          <p:spTgt spid="121"/>
                                        </p:tgtEl>
                                        <p:attrNameLst>
                                          <p:attrName>ppt_x</p:attrName>
                                        </p:attrNameLst>
                                      </p:cBhvr>
                                      <p:tavLst>
                                        <p:tav tm="0">
                                          <p:val>
                                            <p:strVal val="#ppt_x"/>
                                          </p:val>
                                        </p:tav>
                                        <p:tav tm="100000">
                                          <p:val>
                                            <p:strVal val="#ppt_x"/>
                                          </p:val>
                                        </p:tav>
                                      </p:tavLst>
                                    </p:anim>
                                    <p:anim calcmode="lin" valueType="num">
                                      <p:cBhvr additive="base">
                                        <p:cTn id="11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ppt_x"/>
                                          </p:val>
                                        </p:tav>
                                        <p:tav tm="100000">
                                          <p:val>
                                            <p:strVal val="#ppt_x"/>
                                          </p:val>
                                        </p:tav>
                                      </p:tavLst>
                                    </p:anim>
                                    <p:anim calcmode="lin" valueType="num">
                                      <p:cBhvr additive="base">
                                        <p:cTn id="120" dur="500" fill="hold"/>
                                        <p:tgtEl>
                                          <p:spTgt spid="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additive="base">
                                        <p:cTn id="123" dur="500" fill="hold"/>
                                        <p:tgtEl>
                                          <p:spTgt spid="6"/>
                                        </p:tgtEl>
                                        <p:attrNameLst>
                                          <p:attrName>ppt_x</p:attrName>
                                        </p:attrNameLst>
                                      </p:cBhvr>
                                      <p:tavLst>
                                        <p:tav tm="0">
                                          <p:val>
                                            <p:strVal val="#ppt_x"/>
                                          </p:val>
                                        </p:tav>
                                        <p:tav tm="100000">
                                          <p:val>
                                            <p:strVal val="#ppt_x"/>
                                          </p:val>
                                        </p:tav>
                                      </p:tavLst>
                                    </p:anim>
                                    <p:anim calcmode="lin" valueType="num">
                                      <p:cBhvr additive="base">
                                        <p:cTn id="124" dur="500" fill="hold"/>
                                        <p:tgtEl>
                                          <p:spTgt spid="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additive="base">
                                        <p:cTn id="127" dur="500" fill="hold"/>
                                        <p:tgtEl>
                                          <p:spTgt spid="5"/>
                                        </p:tgtEl>
                                        <p:attrNameLst>
                                          <p:attrName>ppt_x</p:attrName>
                                        </p:attrNameLst>
                                      </p:cBhvr>
                                      <p:tavLst>
                                        <p:tav tm="0">
                                          <p:val>
                                            <p:strVal val="#ppt_x"/>
                                          </p:val>
                                        </p:tav>
                                        <p:tav tm="100000">
                                          <p:val>
                                            <p:strVal val="#ppt_x"/>
                                          </p:val>
                                        </p:tav>
                                      </p:tavLst>
                                    </p:anim>
                                    <p:anim calcmode="lin" valueType="num">
                                      <p:cBhvr additive="base">
                                        <p:cTn id="1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51"/>
                                        </p:tgtEl>
                                        <p:attrNameLst>
                                          <p:attrName>style.visibility</p:attrName>
                                        </p:attrNameLst>
                                      </p:cBhvr>
                                      <p:to>
                                        <p:strVal val="visible"/>
                                      </p:to>
                                    </p:set>
                                    <p:anim calcmode="lin" valueType="num">
                                      <p:cBhvr additive="base">
                                        <p:cTn id="133" dur="500" fill="hold"/>
                                        <p:tgtEl>
                                          <p:spTgt spid="151"/>
                                        </p:tgtEl>
                                        <p:attrNameLst>
                                          <p:attrName>ppt_x</p:attrName>
                                        </p:attrNameLst>
                                      </p:cBhvr>
                                      <p:tavLst>
                                        <p:tav tm="0">
                                          <p:val>
                                            <p:strVal val="#ppt_x"/>
                                          </p:val>
                                        </p:tav>
                                        <p:tav tm="100000">
                                          <p:val>
                                            <p:strVal val="#ppt_x"/>
                                          </p:val>
                                        </p:tav>
                                      </p:tavLst>
                                    </p:anim>
                                    <p:anim calcmode="lin" valueType="num">
                                      <p:cBhvr additive="base">
                                        <p:cTn id="134" dur="500" fill="hold"/>
                                        <p:tgtEl>
                                          <p:spTgt spid="151"/>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22"/>
                                        </p:tgtEl>
                                        <p:attrNameLst>
                                          <p:attrName>style.visibility</p:attrName>
                                        </p:attrNameLst>
                                      </p:cBhvr>
                                      <p:to>
                                        <p:strVal val="visible"/>
                                      </p:to>
                                    </p:set>
                                    <p:anim calcmode="lin" valueType="num">
                                      <p:cBhvr additive="base">
                                        <p:cTn id="137" dur="500" fill="hold"/>
                                        <p:tgtEl>
                                          <p:spTgt spid="122"/>
                                        </p:tgtEl>
                                        <p:attrNameLst>
                                          <p:attrName>ppt_x</p:attrName>
                                        </p:attrNameLst>
                                      </p:cBhvr>
                                      <p:tavLst>
                                        <p:tav tm="0">
                                          <p:val>
                                            <p:strVal val="#ppt_x"/>
                                          </p:val>
                                        </p:tav>
                                        <p:tav tm="100000">
                                          <p:val>
                                            <p:strVal val="#ppt_x"/>
                                          </p:val>
                                        </p:tav>
                                      </p:tavLst>
                                    </p:anim>
                                    <p:anim calcmode="lin" valueType="num">
                                      <p:cBhvr additive="base">
                                        <p:cTn id="138" dur="500" fill="hold"/>
                                        <p:tgtEl>
                                          <p:spTgt spid="122"/>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23"/>
                                        </p:tgtEl>
                                        <p:attrNameLst>
                                          <p:attrName>style.visibility</p:attrName>
                                        </p:attrNameLst>
                                      </p:cBhvr>
                                      <p:to>
                                        <p:strVal val="visible"/>
                                      </p:to>
                                    </p:set>
                                    <p:anim calcmode="lin" valueType="num">
                                      <p:cBhvr additive="base">
                                        <p:cTn id="141" dur="500" fill="hold"/>
                                        <p:tgtEl>
                                          <p:spTgt spid="123"/>
                                        </p:tgtEl>
                                        <p:attrNameLst>
                                          <p:attrName>ppt_x</p:attrName>
                                        </p:attrNameLst>
                                      </p:cBhvr>
                                      <p:tavLst>
                                        <p:tav tm="0">
                                          <p:val>
                                            <p:strVal val="#ppt_x"/>
                                          </p:val>
                                        </p:tav>
                                        <p:tav tm="100000">
                                          <p:val>
                                            <p:strVal val="#ppt_x"/>
                                          </p:val>
                                        </p:tav>
                                      </p:tavLst>
                                    </p:anim>
                                    <p:anim calcmode="lin" valueType="num">
                                      <p:cBhvr additive="base">
                                        <p:cTn id="142" dur="500" fill="hold"/>
                                        <p:tgtEl>
                                          <p:spTgt spid="12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24"/>
                                        </p:tgtEl>
                                        <p:attrNameLst>
                                          <p:attrName>style.visibility</p:attrName>
                                        </p:attrNameLst>
                                      </p:cBhvr>
                                      <p:to>
                                        <p:strVal val="visible"/>
                                      </p:to>
                                    </p:set>
                                    <p:anim calcmode="lin" valueType="num">
                                      <p:cBhvr additive="base">
                                        <p:cTn id="145" dur="500" fill="hold"/>
                                        <p:tgtEl>
                                          <p:spTgt spid="124"/>
                                        </p:tgtEl>
                                        <p:attrNameLst>
                                          <p:attrName>ppt_x</p:attrName>
                                        </p:attrNameLst>
                                      </p:cBhvr>
                                      <p:tavLst>
                                        <p:tav tm="0">
                                          <p:val>
                                            <p:strVal val="#ppt_x"/>
                                          </p:val>
                                        </p:tav>
                                        <p:tav tm="100000">
                                          <p:val>
                                            <p:strVal val="#ppt_x"/>
                                          </p:val>
                                        </p:tav>
                                      </p:tavLst>
                                    </p:anim>
                                    <p:anim calcmode="lin" valueType="num">
                                      <p:cBhvr additive="base">
                                        <p:cTn id="146" dur="500" fill="hold"/>
                                        <p:tgtEl>
                                          <p:spTgt spid="124"/>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 calcmode="lin" valueType="num">
                                      <p:cBhvr additive="base">
                                        <p:cTn id="149" dur="500" fill="hold"/>
                                        <p:tgtEl>
                                          <p:spTgt spid="125"/>
                                        </p:tgtEl>
                                        <p:attrNameLst>
                                          <p:attrName>ppt_x</p:attrName>
                                        </p:attrNameLst>
                                      </p:cBhvr>
                                      <p:tavLst>
                                        <p:tav tm="0">
                                          <p:val>
                                            <p:strVal val="#ppt_x"/>
                                          </p:val>
                                        </p:tav>
                                        <p:tav tm="100000">
                                          <p:val>
                                            <p:strVal val="#ppt_x"/>
                                          </p:val>
                                        </p:tav>
                                      </p:tavLst>
                                    </p:anim>
                                    <p:anim calcmode="lin" valueType="num">
                                      <p:cBhvr additive="base">
                                        <p:cTn id="150" dur="500" fill="hold"/>
                                        <p:tgtEl>
                                          <p:spTgt spid="12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26"/>
                                        </p:tgtEl>
                                        <p:attrNameLst>
                                          <p:attrName>style.visibility</p:attrName>
                                        </p:attrNameLst>
                                      </p:cBhvr>
                                      <p:to>
                                        <p:strVal val="visible"/>
                                      </p:to>
                                    </p:set>
                                    <p:anim calcmode="lin" valueType="num">
                                      <p:cBhvr additive="base">
                                        <p:cTn id="153" dur="500" fill="hold"/>
                                        <p:tgtEl>
                                          <p:spTgt spid="126"/>
                                        </p:tgtEl>
                                        <p:attrNameLst>
                                          <p:attrName>ppt_x</p:attrName>
                                        </p:attrNameLst>
                                      </p:cBhvr>
                                      <p:tavLst>
                                        <p:tav tm="0">
                                          <p:val>
                                            <p:strVal val="#ppt_x"/>
                                          </p:val>
                                        </p:tav>
                                        <p:tav tm="100000">
                                          <p:val>
                                            <p:strVal val="#ppt_x"/>
                                          </p:val>
                                        </p:tav>
                                      </p:tavLst>
                                    </p:anim>
                                    <p:anim calcmode="lin" valueType="num">
                                      <p:cBhvr additive="base">
                                        <p:cTn id="154" dur="500" fill="hold"/>
                                        <p:tgtEl>
                                          <p:spTgt spid="126"/>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27"/>
                                        </p:tgtEl>
                                        <p:attrNameLst>
                                          <p:attrName>style.visibility</p:attrName>
                                        </p:attrNameLst>
                                      </p:cBhvr>
                                      <p:to>
                                        <p:strVal val="visible"/>
                                      </p:to>
                                    </p:set>
                                    <p:anim calcmode="lin" valueType="num">
                                      <p:cBhvr additive="base">
                                        <p:cTn id="157" dur="500" fill="hold"/>
                                        <p:tgtEl>
                                          <p:spTgt spid="127"/>
                                        </p:tgtEl>
                                        <p:attrNameLst>
                                          <p:attrName>ppt_x</p:attrName>
                                        </p:attrNameLst>
                                      </p:cBhvr>
                                      <p:tavLst>
                                        <p:tav tm="0">
                                          <p:val>
                                            <p:strVal val="#ppt_x"/>
                                          </p:val>
                                        </p:tav>
                                        <p:tav tm="100000">
                                          <p:val>
                                            <p:strVal val="#ppt_x"/>
                                          </p:val>
                                        </p:tav>
                                      </p:tavLst>
                                    </p:anim>
                                    <p:anim calcmode="lin" valueType="num">
                                      <p:cBhvr additive="base">
                                        <p:cTn id="158" dur="500" fill="hold"/>
                                        <p:tgtEl>
                                          <p:spTgt spid="127"/>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additive="base">
                                        <p:cTn id="161" dur="500" fill="hold"/>
                                        <p:tgtEl>
                                          <p:spTgt spid="128"/>
                                        </p:tgtEl>
                                        <p:attrNameLst>
                                          <p:attrName>ppt_x</p:attrName>
                                        </p:attrNameLst>
                                      </p:cBhvr>
                                      <p:tavLst>
                                        <p:tav tm="0">
                                          <p:val>
                                            <p:strVal val="#ppt_x"/>
                                          </p:val>
                                        </p:tav>
                                        <p:tav tm="100000">
                                          <p:val>
                                            <p:strVal val="#ppt_x"/>
                                          </p:val>
                                        </p:tav>
                                      </p:tavLst>
                                    </p:anim>
                                    <p:anim calcmode="lin" valueType="num">
                                      <p:cBhvr additive="base">
                                        <p:cTn id="162" dur="500" fill="hold"/>
                                        <p:tgtEl>
                                          <p:spTgt spid="128"/>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 calcmode="lin" valueType="num">
                                      <p:cBhvr additive="base">
                                        <p:cTn id="165" dur="500" fill="hold"/>
                                        <p:tgtEl>
                                          <p:spTgt spid="129"/>
                                        </p:tgtEl>
                                        <p:attrNameLst>
                                          <p:attrName>ppt_x</p:attrName>
                                        </p:attrNameLst>
                                      </p:cBhvr>
                                      <p:tavLst>
                                        <p:tav tm="0">
                                          <p:val>
                                            <p:strVal val="#ppt_x"/>
                                          </p:val>
                                        </p:tav>
                                        <p:tav tm="100000">
                                          <p:val>
                                            <p:strVal val="#ppt_x"/>
                                          </p:val>
                                        </p:tav>
                                      </p:tavLst>
                                    </p:anim>
                                    <p:anim calcmode="lin" valueType="num">
                                      <p:cBhvr additive="base">
                                        <p:cTn id="166" dur="500" fill="hold"/>
                                        <p:tgtEl>
                                          <p:spTgt spid="129"/>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30"/>
                                        </p:tgtEl>
                                        <p:attrNameLst>
                                          <p:attrName>style.visibility</p:attrName>
                                        </p:attrNameLst>
                                      </p:cBhvr>
                                      <p:to>
                                        <p:strVal val="visible"/>
                                      </p:to>
                                    </p:set>
                                    <p:anim calcmode="lin" valueType="num">
                                      <p:cBhvr additive="base">
                                        <p:cTn id="169" dur="500" fill="hold"/>
                                        <p:tgtEl>
                                          <p:spTgt spid="130"/>
                                        </p:tgtEl>
                                        <p:attrNameLst>
                                          <p:attrName>ppt_x</p:attrName>
                                        </p:attrNameLst>
                                      </p:cBhvr>
                                      <p:tavLst>
                                        <p:tav tm="0">
                                          <p:val>
                                            <p:strVal val="#ppt_x"/>
                                          </p:val>
                                        </p:tav>
                                        <p:tav tm="100000">
                                          <p:val>
                                            <p:strVal val="#ppt_x"/>
                                          </p:val>
                                        </p:tav>
                                      </p:tavLst>
                                    </p:anim>
                                    <p:anim calcmode="lin" valueType="num">
                                      <p:cBhvr additive="base">
                                        <p:cTn id="170" dur="500" fill="hold"/>
                                        <p:tgtEl>
                                          <p:spTgt spid="130"/>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31"/>
                                        </p:tgtEl>
                                        <p:attrNameLst>
                                          <p:attrName>style.visibility</p:attrName>
                                        </p:attrNameLst>
                                      </p:cBhvr>
                                      <p:to>
                                        <p:strVal val="visible"/>
                                      </p:to>
                                    </p:set>
                                    <p:anim calcmode="lin" valueType="num">
                                      <p:cBhvr additive="base">
                                        <p:cTn id="173" dur="500" fill="hold"/>
                                        <p:tgtEl>
                                          <p:spTgt spid="131"/>
                                        </p:tgtEl>
                                        <p:attrNameLst>
                                          <p:attrName>ppt_x</p:attrName>
                                        </p:attrNameLst>
                                      </p:cBhvr>
                                      <p:tavLst>
                                        <p:tav tm="0">
                                          <p:val>
                                            <p:strVal val="#ppt_x"/>
                                          </p:val>
                                        </p:tav>
                                        <p:tav tm="100000">
                                          <p:val>
                                            <p:strVal val="#ppt_x"/>
                                          </p:val>
                                        </p:tav>
                                      </p:tavLst>
                                    </p:anim>
                                    <p:anim calcmode="lin" valueType="num">
                                      <p:cBhvr additive="base">
                                        <p:cTn id="174" dur="500" fill="hold"/>
                                        <p:tgtEl>
                                          <p:spTgt spid="131"/>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32"/>
                                        </p:tgtEl>
                                        <p:attrNameLst>
                                          <p:attrName>style.visibility</p:attrName>
                                        </p:attrNameLst>
                                      </p:cBhvr>
                                      <p:to>
                                        <p:strVal val="visible"/>
                                      </p:to>
                                    </p:set>
                                    <p:anim calcmode="lin" valueType="num">
                                      <p:cBhvr additive="base">
                                        <p:cTn id="177" dur="500" fill="hold"/>
                                        <p:tgtEl>
                                          <p:spTgt spid="132"/>
                                        </p:tgtEl>
                                        <p:attrNameLst>
                                          <p:attrName>ppt_x</p:attrName>
                                        </p:attrNameLst>
                                      </p:cBhvr>
                                      <p:tavLst>
                                        <p:tav tm="0">
                                          <p:val>
                                            <p:strVal val="#ppt_x"/>
                                          </p:val>
                                        </p:tav>
                                        <p:tav tm="100000">
                                          <p:val>
                                            <p:strVal val="#ppt_x"/>
                                          </p:val>
                                        </p:tav>
                                      </p:tavLst>
                                    </p:anim>
                                    <p:anim calcmode="lin" valueType="num">
                                      <p:cBhvr additive="base">
                                        <p:cTn id="178" dur="500" fill="hold"/>
                                        <p:tgtEl>
                                          <p:spTgt spid="132"/>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anim calcmode="lin" valueType="num">
                                      <p:cBhvr additive="base">
                                        <p:cTn id="181" dur="500" fill="hold"/>
                                        <p:tgtEl>
                                          <p:spTgt spid="133"/>
                                        </p:tgtEl>
                                        <p:attrNameLst>
                                          <p:attrName>ppt_x</p:attrName>
                                        </p:attrNameLst>
                                      </p:cBhvr>
                                      <p:tavLst>
                                        <p:tav tm="0">
                                          <p:val>
                                            <p:strVal val="#ppt_x"/>
                                          </p:val>
                                        </p:tav>
                                        <p:tav tm="100000">
                                          <p:val>
                                            <p:strVal val="#ppt_x"/>
                                          </p:val>
                                        </p:tav>
                                      </p:tavLst>
                                    </p:anim>
                                    <p:anim calcmode="lin" valueType="num">
                                      <p:cBhvr additive="base">
                                        <p:cTn id="182" dur="500" fill="hold"/>
                                        <p:tgtEl>
                                          <p:spTgt spid="133"/>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134"/>
                                        </p:tgtEl>
                                        <p:attrNameLst>
                                          <p:attrName>style.visibility</p:attrName>
                                        </p:attrNameLst>
                                      </p:cBhvr>
                                      <p:to>
                                        <p:strVal val="visible"/>
                                      </p:to>
                                    </p:set>
                                    <p:anim calcmode="lin" valueType="num">
                                      <p:cBhvr additive="base">
                                        <p:cTn id="185" dur="500" fill="hold"/>
                                        <p:tgtEl>
                                          <p:spTgt spid="134"/>
                                        </p:tgtEl>
                                        <p:attrNameLst>
                                          <p:attrName>ppt_x</p:attrName>
                                        </p:attrNameLst>
                                      </p:cBhvr>
                                      <p:tavLst>
                                        <p:tav tm="0">
                                          <p:val>
                                            <p:strVal val="#ppt_x"/>
                                          </p:val>
                                        </p:tav>
                                        <p:tav tm="100000">
                                          <p:val>
                                            <p:strVal val="#ppt_x"/>
                                          </p:val>
                                        </p:tav>
                                      </p:tavLst>
                                    </p:anim>
                                    <p:anim calcmode="lin" valueType="num">
                                      <p:cBhvr additive="base">
                                        <p:cTn id="186" dur="500" fill="hold"/>
                                        <p:tgtEl>
                                          <p:spTgt spid="134"/>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35"/>
                                        </p:tgtEl>
                                        <p:attrNameLst>
                                          <p:attrName>style.visibility</p:attrName>
                                        </p:attrNameLst>
                                      </p:cBhvr>
                                      <p:to>
                                        <p:strVal val="visible"/>
                                      </p:to>
                                    </p:set>
                                    <p:anim calcmode="lin" valueType="num">
                                      <p:cBhvr additive="base">
                                        <p:cTn id="189" dur="500" fill="hold"/>
                                        <p:tgtEl>
                                          <p:spTgt spid="135"/>
                                        </p:tgtEl>
                                        <p:attrNameLst>
                                          <p:attrName>ppt_x</p:attrName>
                                        </p:attrNameLst>
                                      </p:cBhvr>
                                      <p:tavLst>
                                        <p:tav tm="0">
                                          <p:val>
                                            <p:strVal val="#ppt_x"/>
                                          </p:val>
                                        </p:tav>
                                        <p:tav tm="100000">
                                          <p:val>
                                            <p:strVal val="#ppt_x"/>
                                          </p:val>
                                        </p:tav>
                                      </p:tavLst>
                                    </p:anim>
                                    <p:anim calcmode="lin" valueType="num">
                                      <p:cBhvr additive="base">
                                        <p:cTn id="190" dur="500" fill="hold"/>
                                        <p:tgtEl>
                                          <p:spTgt spid="135"/>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40"/>
                                        </p:tgtEl>
                                        <p:attrNameLst>
                                          <p:attrName>style.visibility</p:attrName>
                                        </p:attrNameLst>
                                      </p:cBhvr>
                                      <p:to>
                                        <p:strVal val="visible"/>
                                      </p:to>
                                    </p:set>
                                    <p:anim calcmode="lin" valueType="num">
                                      <p:cBhvr additive="base">
                                        <p:cTn id="193" dur="500" fill="hold"/>
                                        <p:tgtEl>
                                          <p:spTgt spid="140"/>
                                        </p:tgtEl>
                                        <p:attrNameLst>
                                          <p:attrName>ppt_x</p:attrName>
                                        </p:attrNameLst>
                                      </p:cBhvr>
                                      <p:tavLst>
                                        <p:tav tm="0">
                                          <p:val>
                                            <p:strVal val="#ppt_x"/>
                                          </p:val>
                                        </p:tav>
                                        <p:tav tm="100000">
                                          <p:val>
                                            <p:strVal val="#ppt_x"/>
                                          </p:val>
                                        </p:tav>
                                      </p:tavLst>
                                    </p:anim>
                                    <p:anim calcmode="lin" valueType="num">
                                      <p:cBhvr additive="base">
                                        <p:cTn id="194" dur="500" fill="hold"/>
                                        <p:tgtEl>
                                          <p:spTgt spid="140"/>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41"/>
                                        </p:tgtEl>
                                        <p:attrNameLst>
                                          <p:attrName>style.visibility</p:attrName>
                                        </p:attrNameLst>
                                      </p:cBhvr>
                                      <p:to>
                                        <p:strVal val="visible"/>
                                      </p:to>
                                    </p:set>
                                    <p:anim calcmode="lin" valueType="num">
                                      <p:cBhvr additive="base">
                                        <p:cTn id="197" dur="500" fill="hold"/>
                                        <p:tgtEl>
                                          <p:spTgt spid="141"/>
                                        </p:tgtEl>
                                        <p:attrNameLst>
                                          <p:attrName>ppt_x</p:attrName>
                                        </p:attrNameLst>
                                      </p:cBhvr>
                                      <p:tavLst>
                                        <p:tav tm="0">
                                          <p:val>
                                            <p:strVal val="#ppt_x"/>
                                          </p:val>
                                        </p:tav>
                                        <p:tav tm="100000">
                                          <p:val>
                                            <p:strVal val="#ppt_x"/>
                                          </p:val>
                                        </p:tav>
                                      </p:tavLst>
                                    </p:anim>
                                    <p:anim calcmode="lin" valueType="num">
                                      <p:cBhvr additive="base">
                                        <p:cTn id="198" dur="500" fill="hold"/>
                                        <p:tgtEl>
                                          <p:spTgt spid="141"/>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500" fill="hold"/>
                                        <p:tgtEl>
                                          <p:spTgt spid="142"/>
                                        </p:tgtEl>
                                        <p:attrNameLst>
                                          <p:attrName>ppt_x</p:attrName>
                                        </p:attrNameLst>
                                      </p:cBhvr>
                                      <p:tavLst>
                                        <p:tav tm="0">
                                          <p:val>
                                            <p:strVal val="#ppt_x"/>
                                          </p:val>
                                        </p:tav>
                                        <p:tav tm="100000">
                                          <p:val>
                                            <p:strVal val="#ppt_x"/>
                                          </p:val>
                                        </p:tav>
                                      </p:tavLst>
                                    </p:anim>
                                    <p:anim calcmode="lin" valueType="num">
                                      <p:cBhvr additive="base">
                                        <p:cTn id="202" dur="500" fill="hold"/>
                                        <p:tgtEl>
                                          <p:spTgt spid="142"/>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43"/>
                                        </p:tgtEl>
                                        <p:attrNameLst>
                                          <p:attrName>style.visibility</p:attrName>
                                        </p:attrNameLst>
                                      </p:cBhvr>
                                      <p:to>
                                        <p:strVal val="visible"/>
                                      </p:to>
                                    </p:set>
                                    <p:anim calcmode="lin" valueType="num">
                                      <p:cBhvr additive="base">
                                        <p:cTn id="205" dur="500" fill="hold"/>
                                        <p:tgtEl>
                                          <p:spTgt spid="143"/>
                                        </p:tgtEl>
                                        <p:attrNameLst>
                                          <p:attrName>ppt_x</p:attrName>
                                        </p:attrNameLst>
                                      </p:cBhvr>
                                      <p:tavLst>
                                        <p:tav tm="0">
                                          <p:val>
                                            <p:strVal val="#ppt_x"/>
                                          </p:val>
                                        </p:tav>
                                        <p:tav tm="100000">
                                          <p:val>
                                            <p:strVal val="#ppt_x"/>
                                          </p:val>
                                        </p:tav>
                                      </p:tavLst>
                                    </p:anim>
                                    <p:anim calcmode="lin" valueType="num">
                                      <p:cBhvr additive="base">
                                        <p:cTn id="206" dur="500" fill="hold"/>
                                        <p:tgtEl>
                                          <p:spTgt spid="143"/>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144"/>
                                        </p:tgtEl>
                                        <p:attrNameLst>
                                          <p:attrName>style.visibility</p:attrName>
                                        </p:attrNameLst>
                                      </p:cBhvr>
                                      <p:to>
                                        <p:strVal val="visible"/>
                                      </p:to>
                                    </p:set>
                                    <p:anim calcmode="lin" valueType="num">
                                      <p:cBhvr additive="base">
                                        <p:cTn id="209" dur="500" fill="hold"/>
                                        <p:tgtEl>
                                          <p:spTgt spid="144"/>
                                        </p:tgtEl>
                                        <p:attrNameLst>
                                          <p:attrName>ppt_x</p:attrName>
                                        </p:attrNameLst>
                                      </p:cBhvr>
                                      <p:tavLst>
                                        <p:tav tm="0">
                                          <p:val>
                                            <p:strVal val="#ppt_x"/>
                                          </p:val>
                                        </p:tav>
                                        <p:tav tm="100000">
                                          <p:val>
                                            <p:strVal val="#ppt_x"/>
                                          </p:val>
                                        </p:tav>
                                      </p:tavLst>
                                    </p:anim>
                                    <p:anim calcmode="lin" valueType="num">
                                      <p:cBhvr additive="base">
                                        <p:cTn id="210" dur="500" fill="hold"/>
                                        <p:tgtEl>
                                          <p:spTgt spid="144"/>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145"/>
                                        </p:tgtEl>
                                        <p:attrNameLst>
                                          <p:attrName>style.visibility</p:attrName>
                                        </p:attrNameLst>
                                      </p:cBhvr>
                                      <p:to>
                                        <p:strVal val="visible"/>
                                      </p:to>
                                    </p:set>
                                    <p:anim calcmode="lin" valueType="num">
                                      <p:cBhvr additive="base">
                                        <p:cTn id="213" dur="500" fill="hold"/>
                                        <p:tgtEl>
                                          <p:spTgt spid="145"/>
                                        </p:tgtEl>
                                        <p:attrNameLst>
                                          <p:attrName>ppt_x</p:attrName>
                                        </p:attrNameLst>
                                      </p:cBhvr>
                                      <p:tavLst>
                                        <p:tav tm="0">
                                          <p:val>
                                            <p:strVal val="#ppt_x"/>
                                          </p:val>
                                        </p:tav>
                                        <p:tav tm="100000">
                                          <p:val>
                                            <p:strVal val="#ppt_x"/>
                                          </p:val>
                                        </p:tav>
                                      </p:tavLst>
                                    </p:anim>
                                    <p:anim calcmode="lin" valueType="num">
                                      <p:cBhvr additive="base">
                                        <p:cTn id="214" dur="500" fill="hold"/>
                                        <p:tgtEl>
                                          <p:spTgt spid="145"/>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146"/>
                                        </p:tgtEl>
                                        <p:attrNameLst>
                                          <p:attrName>style.visibility</p:attrName>
                                        </p:attrNameLst>
                                      </p:cBhvr>
                                      <p:to>
                                        <p:strVal val="visible"/>
                                      </p:to>
                                    </p:set>
                                    <p:anim calcmode="lin" valueType="num">
                                      <p:cBhvr additive="base">
                                        <p:cTn id="217" dur="500" fill="hold"/>
                                        <p:tgtEl>
                                          <p:spTgt spid="146"/>
                                        </p:tgtEl>
                                        <p:attrNameLst>
                                          <p:attrName>ppt_x</p:attrName>
                                        </p:attrNameLst>
                                      </p:cBhvr>
                                      <p:tavLst>
                                        <p:tav tm="0">
                                          <p:val>
                                            <p:strVal val="#ppt_x"/>
                                          </p:val>
                                        </p:tav>
                                        <p:tav tm="100000">
                                          <p:val>
                                            <p:strVal val="#ppt_x"/>
                                          </p:val>
                                        </p:tav>
                                      </p:tavLst>
                                    </p:anim>
                                    <p:anim calcmode="lin" valueType="num">
                                      <p:cBhvr additive="base">
                                        <p:cTn id="218" dur="500" fill="hold"/>
                                        <p:tgtEl>
                                          <p:spTgt spid="146"/>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147"/>
                                        </p:tgtEl>
                                        <p:attrNameLst>
                                          <p:attrName>style.visibility</p:attrName>
                                        </p:attrNameLst>
                                      </p:cBhvr>
                                      <p:to>
                                        <p:strVal val="visible"/>
                                      </p:to>
                                    </p:set>
                                    <p:anim calcmode="lin" valueType="num">
                                      <p:cBhvr additive="base">
                                        <p:cTn id="221" dur="500" fill="hold"/>
                                        <p:tgtEl>
                                          <p:spTgt spid="147"/>
                                        </p:tgtEl>
                                        <p:attrNameLst>
                                          <p:attrName>ppt_x</p:attrName>
                                        </p:attrNameLst>
                                      </p:cBhvr>
                                      <p:tavLst>
                                        <p:tav tm="0">
                                          <p:val>
                                            <p:strVal val="#ppt_x"/>
                                          </p:val>
                                        </p:tav>
                                        <p:tav tm="100000">
                                          <p:val>
                                            <p:strVal val="#ppt_x"/>
                                          </p:val>
                                        </p:tav>
                                      </p:tavLst>
                                    </p:anim>
                                    <p:anim calcmode="lin" valueType="num">
                                      <p:cBhvr additive="base">
                                        <p:cTn id="222"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32"/>
                                        </p:tgtEl>
                                        <p:attrNameLst>
                                          <p:attrName>style.visibility</p:attrName>
                                        </p:attrNameLst>
                                      </p:cBhvr>
                                      <p:to>
                                        <p:strVal val="visible"/>
                                      </p:to>
                                    </p:set>
                                    <p:anim calcmode="lin" valueType="num">
                                      <p:cBhvr additive="base">
                                        <p:cTn id="227" dur="500" fill="hold"/>
                                        <p:tgtEl>
                                          <p:spTgt spid="32"/>
                                        </p:tgtEl>
                                        <p:attrNameLst>
                                          <p:attrName>ppt_x</p:attrName>
                                        </p:attrNameLst>
                                      </p:cBhvr>
                                      <p:tavLst>
                                        <p:tav tm="0">
                                          <p:val>
                                            <p:strVal val="#ppt_x"/>
                                          </p:val>
                                        </p:tav>
                                        <p:tav tm="100000">
                                          <p:val>
                                            <p:strVal val="#ppt_x"/>
                                          </p:val>
                                        </p:tav>
                                      </p:tavLst>
                                    </p:anim>
                                    <p:anim calcmode="lin" valueType="num">
                                      <p:cBhvr additive="base">
                                        <p:cTn id="2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33"/>
                                        </p:tgtEl>
                                        <p:attrNameLst>
                                          <p:attrName>style.visibility</p:attrName>
                                        </p:attrNameLst>
                                      </p:cBhvr>
                                      <p:to>
                                        <p:strVal val="visible"/>
                                      </p:to>
                                    </p:set>
                                    <p:anim calcmode="lin" valueType="num">
                                      <p:cBhvr additive="base">
                                        <p:cTn id="233" dur="500" fill="hold"/>
                                        <p:tgtEl>
                                          <p:spTgt spid="33"/>
                                        </p:tgtEl>
                                        <p:attrNameLst>
                                          <p:attrName>ppt_x</p:attrName>
                                        </p:attrNameLst>
                                      </p:cBhvr>
                                      <p:tavLst>
                                        <p:tav tm="0">
                                          <p:val>
                                            <p:strVal val="#ppt_x"/>
                                          </p:val>
                                        </p:tav>
                                        <p:tav tm="100000">
                                          <p:val>
                                            <p:strVal val="#ppt_x"/>
                                          </p:val>
                                        </p:tav>
                                      </p:tavLst>
                                    </p:anim>
                                    <p:anim calcmode="lin" valueType="num">
                                      <p:cBhvr additive="base">
                                        <p:cTn id="234" dur="500" fill="hold"/>
                                        <p:tgtEl>
                                          <p:spTgt spid="33"/>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25"/>
                                        </p:tgtEl>
                                        <p:attrNameLst>
                                          <p:attrName>style.visibility</p:attrName>
                                        </p:attrNameLst>
                                      </p:cBhvr>
                                      <p:to>
                                        <p:strVal val="visible"/>
                                      </p:to>
                                    </p:set>
                                    <p:anim calcmode="lin" valueType="num">
                                      <p:cBhvr additive="base">
                                        <p:cTn id="237" dur="500" fill="hold"/>
                                        <p:tgtEl>
                                          <p:spTgt spid="25"/>
                                        </p:tgtEl>
                                        <p:attrNameLst>
                                          <p:attrName>ppt_x</p:attrName>
                                        </p:attrNameLst>
                                      </p:cBhvr>
                                      <p:tavLst>
                                        <p:tav tm="0">
                                          <p:val>
                                            <p:strVal val="#ppt_x"/>
                                          </p:val>
                                        </p:tav>
                                        <p:tav tm="100000">
                                          <p:val>
                                            <p:strVal val="#ppt_x"/>
                                          </p:val>
                                        </p:tav>
                                      </p:tavLst>
                                    </p:anim>
                                    <p:anim calcmode="lin" valueType="num">
                                      <p:cBhvr additive="base">
                                        <p:cTn id="2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33" grpId="0" animBg="1"/>
      <p:bldP spid="8" grpId="0" animBg="1"/>
      <p:bldP spid="7" grpId="0"/>
      <p:bldP spid="25" grpId="0"/>
      <p:bldP spid="32" grpId="0"/>
      <p:bldP spid="100" grpId="0" animBg="1"/>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1" grpId="0" animBg="1"/>
      <p:bldP spid="122" grpId="0" animBg="1"/>
      <p:bldP spid="123" grpId="0"/>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40" grpId="0" animBg="1"/>
      <p:bldP spid="141" grpId="0" animBg="1"/>
      <p:bldP spid="142" grpId="0" animBg="1"/>
      <p:bldP spid="143" grpId="0" animBg="1"/>
      <p:bldP spid="144" grpId="0" animBg="1"/>
      <p:bldP spid="145" grpId="0" animBg="1"/>
      <p:bldP spid="146" grpId="0" animBg="1"/>
      <p:bldP spid="147" grpId="0" animBg="1"/>
      <p:bldP spid="5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61D32A67-DEB4-4F8E-98FC-13CB8DE914A3}"/>
              </a:ext>
            </a:extLst>
          </p:cNvPr>
          <p:cNvSpPr/>
          <p:nvPr/>
        </p:nvSpPr>
        <p:spPr>
          <a:xfrm>
            <a:off x="971600" y="1229085"/>
            <a:ext cx="36724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45456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nombre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d’électrons</a:t>
            </a:r>
            <a:r>
              <a:rPr lang="en-US" dirty="0">
                <a:solidFill>
                  <a:srgbClr val="003300"/>
                </a:solidFill>
                <a:latin typeface="Times New Roman" panose="02020603050405020304" pitchFamily="18" charset="0"/>
                <a:cs typeface="Times New Roman" panose="02020603050405020304" pitchFamily="18" charset="0"/>
              </a:rPr>
              <a:t> de valence chez les </a:t>
            </a:r>
            <a:r>
              <a:rPr lang="en-US" dirty="0" err="1">
                <a:solidFill>
                  <a:srgbClr val="003300"/>
                </a:solidFill>
                <a:latin typeface="Times New Roman" panose="02020603050405020304" pitchFamily="18" charset="0"/>
                <a:cs typeface="Times New Roman" panose="02020603050405020304" pitchFamily="18" charset="0"/>
              </a:rPr>
              <a:t>éléments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représentatifs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a:off x="98188" y="1229085"/>
            <a:ext cx="8866300" cy="97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Chez les éléments représentatifs, le nombre de la colonne correspond au nombre d’électrons de valence</a:t>
            </a:r>
            <a:endParaRPr lang="en-US" sz="2700" kern="0" dirty="0">
              <a:solidFill>
                <a:srgbClr val="000000"/>
              </a:solidFill>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AFC0A2E4-9B2D-4FCD-8FEB-610CD5FF705D}"/>
              </a:ext>
            </a:extLst>
          </p:cNvPr>
          <p:cNvPicPr>
            <a:picLocks noChangeAspect="1"/>
          </p:cNvPicPr>
          <p:nvPr/>
        </p:nvPicPr>
        <p:blipFill>
          <a:blip r:embed="rId2"/>
          <a:stretch>
            <a:fillRect/>
          </a:stretch>
        </p:blipFill>
        <p:spPr>
          <a:xfrm>
            <a:off x="251520" y="2905106"/>
            <a:ext cx="8640960" cy="3735511"/>
          </a:xfrm>
          <a:prstGeom prst="rect">
            <a:avLst/>
          </a:prstGeom>
          <a:ln>
            <a:solidFill>
              <a:srgbClr val="003300"/>
            </a:solidFill>
          </a:ln>
        </p:spPr>
      </p:pic>
      <p:sp>
        <p:nvSpPr>
          <p:cNvPr id="61" name="Rectangle 60">
            <a:extLst>
              <a:ext uri="{FF2B5EF4-FFF2-40B4-BE49-F238E27FC236}">
                <a16:creationId xmlns:a16="http://schemas.microsoft.com/office/drawing/2014/main" id="{0965AF28-DCB0-43C6-BBA8-A249CF25A8E0}"/>
              </a:ext>
            </a:extLst>
          </p:cNvPr>
          <p:cNvSpPr/>
          <p:nvPr/>
        </p:nvSpPr>
        <p:spPr>
          <a:xfrm>
            <a:off x="611560" y="2905106"/>
            <a:ext cx="1080120" cy="2900158"/>
          </a:xfrm>
          <a:prstGeom prst="rect">
            <a:avLst/>
          </a:prstGeom>
          <a:noFill/>
          <a:ln w="38100">
            <a:solidFill>
              <a:srgbClr val="003300"/>
            </a:solidFill>
          </a:ln>
          <a:effectLst>
            <a:glow rad="101600">
              <a:srgbClr val="6699FF">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2" name="Rectangle 61">
            <a:extLst>
              <a:ext uri="{FF2B5EF4-FFF2-40B4-BE49-F238E27FC236}">
                <a16:creationId xmlns:a16="http://schemas.microsoft.com/office/drawing/2014/main" id="{8AE528C4-2A48-4A2F-B5F0-1445F4A08964}"/>
              </a:ext>
            </a:extLst>
          </p:cNvPr>
          <p:cNvSpPr/>
          <p:nvPr/>
        </p:nvSpPr>
        <p:spPr>
          <a:xfrm>
            <a:off x="6156176" y="2886545"/>
            <a:ext cx="2808312" cy="2918719"/>
          </a:xfrm>
          <a:prstGeom prst="rect">
            <a:avLst/>
          </a:prstGeom>
          <a:noFill/>
          <a:ln w="38100">
            <a:solidFill>
              <a:srgbClr val="003300"/>
            </a:solidFill>
          </a:ln>
          <a:effectLst>
            <a:glow rad="101600">
              <a:srgbClr val="FFCC00"/>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4" name="TextBox 63">
            <a:extLst>
              <a:ext uri="{FF2B5EF4-FFF2-40B4-BE49-F238E27FC236}">
                <a16:creationId xmlns:a16="http://schemas.microsoft.com/office/drawing/2014/main" id="{C575C63C-92DC-425B-8A0E-FDCFB47D8F8D}"/>
              </a:ext>
            </a:extLst>
          </p:cNvPr>
          <p:cNvSpPr txBox="1"/>
          <p:nvPr/>
        </p:nvSpPr>
        <p:spPr>
          <a:xfrm>
            <a:off x="602094"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1</a:t>
            </a:r>
          </a:p>
        </p:txBody>
      </p:sp>
      <p:sp>
        <p:nvSpPr>
          <p:cNvPr id="65" name="TextBox 64">
            <a:extLst>
              <a:ext uri="{FF2B5EF4-FFF2-40B4-BE49-F238E27FC236}">
                <a16:creationId xmlns:a16="http://schemas.microsoft.com/office/drawing/2014/main" id="{F1ADFC3E-36BC-4804-92C4-E4A3ACC8B466}"/>
              </a:ext>
            </a:extLst>
          </p:cNvPr>
          <p:cNvSpPr txBox="1"/>
          <p:nvPr/>
        </p:nvSpPr>
        <p:spPr>
          <a:xfrm>
            <a:off x="1082939"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2</a:t>
            </a:r>
          </a:p>
        </p:txBody>
      </p:sp>
      <p:sp>
        <p:nvSpPr>
          <p:cNvPr id="66" name="TextBox 65">
            <a:extLst>
              <a:ext uri="{FF2B5EF4-FFF2-40B4-BE49-F238E27FC236}">
                <a16:creationId xmlns:a16="http://schemas.microsoft.com/office/drawing/2014/main" id="{20D47E75-47B6-41A3-A737-9B5AEBCC1C9C}"/>
              </a:ext>
            </a:extLst>
          </p:cNvPr>
          <p:cNvSpPr txBox="1"/>
          <p:nvPr/>
        </p:nvSpPr>
        <p:spPr>
          <a:xfrm>
            <a:off x="6147815"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3</a:t>
            </a:r>
          </a:p>
        </p:txBody>
      </p:sp>
      <p:sp>
        <p:nvSpPr>
          <p:cNvPr id="67" name="TextBox 66">
            <a:extLst>
              <a:ext uri="{FF2B5EF4-FFF2-40B4-BE49-F238E27FC236}">
                <a16:creationId xmlns:a16="http://schemas.microsoft.com/office/drawing/2014/main" id="{9137B6A1-77B6-4B3D-9725-48DB29386493}"/>
              </a:ext>
            </a:extLst>
          </p:cNvPr>
          <p:cNvSpPr txBox="1"/>
          <p:nvPr/>
        </p:nvSpPr>
        <p:spPr>
          <a:xfrm>
            <a:off x="6595937"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4</a:t>
            </a:r>
          </a:p>
        </p:txBody>
      </p:sp>
      <p:sp>
        <p:nvSpPr>
          <p:cNvPr id="68" name="TextBox 67">
            <a:extLst>
              <a:ext uri="{FF2B5EF4-FFF2-40B4-BE49-F238E27FC236}">
                <a16:creationId xmlns:a16="http://schemas.microsoft.com/office/drawing/2014/main" id="{A8992111-C39C-4E80-BC79-CB4FDDBE770F}"/>
              </a:ext>
            </a:extLst>
          </p:cNvPr>
          <p:cNvSpPr txBox="1"/>
          <p:nvPr/>
        </p:nvSpPr>
        <p:spPr>
          <a:xfrm>
            <a:off x="7044059"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5</a:t>
            </a:r>
          </a:p>
        </p:txBody>
      </p:sp>
      <p:sp>
        <p:nvSpPr>
          <p:cNvPr id="69" name="TextBox 68">
            <a:extLst>
              <a:ext uri="{FF2B5EF4-FFF2-40B4-BE49-F238E27FC236}">
                <a16:creationId xmlns:a16="http://schemas.microsoft.com/office/drawing/2014/main" id="{1CA1C27D-F42C-4BD1-B8C5-3368358D1D89}"/>
              </a:ext>
            </a:extLst>
          </p:cNvPr>
          <p:cNvSpPr txBox="1"/>
          <p:nvPr/>
        </p:nvSpPr>
        <p:spPr>
          <a:xfrm>
            <a:off x="7492181"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6</a:t>
            </a:r>
          </a:p>
        </p:txBody>
      </p:sp>
      <p:sp>
        <p:nvSpPr>
          <p:cNvPr id="70" name="TextBox 69">
            <a:extLst>
              <a:ext uri="{FF2B5EF4-FFF2-40B4-BE49-F238E27FC236}">
                <a16:creationId xmlns:a16="http://schemas.microsoft.com/office/drawing/2014/main" id="{8708334C-5994-43F1-BE70-7DF3E340BA21}"/>
              </a:ext>
            </a:extLst>
          </p:cNvPr>
          <p:cNvSpPr txBox="1"/>
          <p:nvPr/>
        </p:nvSpPr>
        <p:spPr>
          <a:xfrm>
            <a:off x="8388424"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0</a:t>
            </a:r>
          </a:p>
        </p:txBody>
      </p:sp>
      <p:sp>
        <p:nvSpPr>
          <p:cNvPr id="72" name="TextBox 71">
            <a:extLst>
              <a:ext uri="{FF2B5EF4-FFF2-40B4-BE49-F238E27FC236}">
                <a16:creationId xmlns:a16="http://schemas.microsoft.com/office/drawing/2014/main" id="{E1C2F697-01E1-418A-ACC1-5AB5F71D8395}"/>
              </a:ext>
            </a:extLst>
          </p:cNvPr>
          <p:cNvSpPr txBox="1"/>
          <p:nvPr/>
        </p:nvSpPr>
        <p:spPr>
          <a:xfrm>
            <a:off x="7940303" y="2397275"/>
            <a:ext cx="576064" cy="507831"/>
          </a:xfrm>
          <a:prstGeom prst="rect">
            <a:avLst/>
          </a:prstGeom>
          <a:noFill/>
        </p:spPr>
        <p:txBody>
          <a:bodyPr wrap="square" rtlCol="0">
            <a:spAutoFit/>
          </a:bodyPr>
          <a:lstStyle/>
          <a:p>
            <a:pPr algn="ctr"/>
            <a:r>
              <a:rPr lang="en-CA" sz="2700" dirty="0">
                <a:solidFill>
                  <a:srgbClr val="003300"/>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9923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fill="hold"/>
                                        <p:tgtEl>
                                          <p:spTgt spid="69"/>
                                        </p:tgtEl>
                                        <p:attrNameLst>
                                          <p:attrName>ppt_x</p:attrName>
                                        </p:attrNameLst>
                                      </p:cBhvr>
                                      <p:tavLst>
                                        <p:tav tm="0">
                                          <p:val>
                                            <p:strVal val="#ppt_x"/>
                                          </p:val>
                                        </p:tav>
                                        <p:tav tm="100000">
                                          <p:val>
                                            <p:strVal val="#ppt_x"/>
                                          </p:val>
                                        </p:tav>
                                      </p:tavLst>
                                    </p:anim>
                                    <p:anim calcmode="lin" valueType="num">
                                      <p:cBhvr additive="base">
                                        <p:cTn id="42" dur="500" fill="hold"/>
                                        <p:tgtEl>
                                          <p:spTgt spid="6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1" grpId="0" animBg="1"/>
      <p:bldP spid="62" grpId="0" animBg="1"/>
      <p:bldP spid="64" grpId="0"/>
      <p:bldP spid="65" grpId="0"/>
      <p:bldP spid="66" grpId="0"/>
      <p:bldP spid="67" grpId="0"/>
      <p:bldP spid="68" grpId="0"/>
      <p:bldP spid="69" grpId="0"/>
      <p:bldP spid="70" grpId="0"/>
      <p:bldP spid="72" grpId="0"/>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27781</TotalTime>
  <Words>874</Words>
  <Application>Microsoft Office PowerPoint</Application>
  <PresentationFormat>On-screen Show (4:3)</PresentationFormat>
  <Paragraphs>97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Times New Roman</vt:lpstr>
      <vt:lpstr>Wingdings</vt:lpstr>
      <vt:lpstr>Glowing test tubes design template</vt:lpstr>
      <vt:lpstr>Des motifs du tableau périodique et les liaisons chimiques</vt:lpstr>
      <vt:lpstr>La force électrostatique</vt:lpstr>
      <vt:lpstr>Les rangées s’appellent les périodes, et il y en a 7.</vt:lpstr>
      <vt:lpstr>Question – Si le nombre de couches électroniques augmente lorsqu’on descend une colonne, qu’est-ce qui devrait arriver au rayon atomique lorsqu’on descend une colonne dans le tableau périodique?</vt:lpstr>
      <vt:lpstr>PowerPoint Presentation</vt:lpstr>
      <vt:lpstr>Le rayon atomique</vt:lpstr>
      <vt:lpstr>Le motif du rayon atomique</vt:lpstr>
      <vt:lpstr>Les couches électroniques  ouvertes et fermées</vt:lpstr>
      <vt:lpstr>Les nombre d’électrons de valence chez les éléments représentatifs</vt:lpstr>
      <vt:lpstr>La réalite des électrons et les orbitales impliqués dans les liaisons chimiques</vt:lpstr>
      <vt:lpstr>Les orbitales impliquées dans les liaisons chimiques chez les éléments représentatifs</vt:lpstr>
      <vt:lpstr>L’énergie d’ionisation</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672</cp:revision>
  <dcterms:created xsi:type="dcterms:W3CDTF">2008-02-05T06:13:14Z</dcterms:created>
  <dcterms:modified xsi:type="dcterms:W3CDTF">2020-08-08T22:20:37Z</dcterms:modified>
</cp:coreProperties>
</file>