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2"/>
  </p:notesMasterIdLst>
  <p:handoutMasterIdLst>
    <p:handoutMasterId r:id="rId13"/>
  </p:handoutMasterIdLst>
  <p:sldIdLst>
    <p:sldId id="256" r:id="rId2"/>
    <p:sldId id="258" r:id="rId3"/>
    <p:sldId id="262" r:id="rId4"/>
    <p:sldId id="368" r:id="rId5"/>
    <p:sldId id="369" r:id="rId6"/>
    <p:sldId id="370" r:id="rId7"/>
    <p:sldId id="371" r:id="rId8"/>
    <p:sldId id="372" r:id="rId9"/>
    <p:sldId id="373" r:id="rId10"/>
    <p:sldId id="327" r:id="rId11"/>
  </p:sldIdLst>
  <p:sldSz cx="9144000" cy="6858000" type="screen4x3"/>
  <p:notesSz cx="7010400" cy="9296400"/>
  <p:defaultTextStyle>
    <a:defPPr>
      <a:defRPr lang="fr-CA"/>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03300"/>
    <a:srgbClr val="6699FF"/>
    <a:srgbClr val="B2B2B2"/>
    <a:srgbClr val="FFCC00"/>
    <a:srgbClr val="C00000"/>
    <a:srgbClr val="684F4D"/>
    <a:srgbClr val="E6E6E6"/>
    <a:srgbClr val="00A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35" autoAdjust="0"/>
    <p:restoredTop sz="94660"/>
  </p:normalViewPr>
  <p:slideViewPr>
    <p:cSldViewPr>
      <p:cViewPr>
        <p:scale>
          <a:sx n="78" d="100"/>
          <a:sy n="78" d="100"/>
        </p:scale>
        <p:origin x="1349" y="2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49C0FEB-19D6-4F86-BC26-AF0ACF0B0E1D}" type="datetimeFigureOut">
              <a:rPr lang="en-CA" smtClean="0"/>
              <a:t>2021-03-20</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37DEB17-E5BE-4584-8A2A-3121DBA6CAFC}" type="slidenum">
              <a:rPr lang="en-CA" smtClean="0"/>
              <a:t>‹#›</a:t>
            </a:fld>
            <a:endParaRPr lang="en-CA"/>
          </a:p>
        </p:txBody>
      </p:sp>
    </p:spTree>
    <p:extLst>
      <p:ext uri="{BB962C8B-B14F-4D97-AF65-F5344CB8AC3E}">
        <p14:creationId xmlns:p14="http://schemas.microsoft.com/office/powerpoint/2010/main" val="1537769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1740931-DD7B-4E1A-ACD6-68F86534C4CE}" type="datetimeFigureOut">
              <a:rPr lang="en-US" smtClean="0"/>
              <a:t>3/20/2021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0DF1B8-6CB0-49BD-822E-52FDB6A36F37}" type="slidenum">
              <a:rPr lang="en-US" smtClean="0"/>
              <a:t>‹#›</a:t>
            </a:fld>
            <a:endParaRPr lang="en-US"/>
          </a:p>
        </p:txBody>
      </p:sp>
    </p:spTree>
    <p:extLst>
      <p:ext uri="{BB962C8B-B14F-4D97-AF65-F5344CB8AC3E}">
        <p14:creationId xmlns:p14="http://schemas.microsoft.com/office/powerpoint/2010/main" val="363195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FF9043-8970-4E60-B78D-DE7A313C5458}" type="slidenum">
              <a:rPr lang="en-US" smtClean="0"/>
              <a:t>2</a:t>
            </a:fld>
            <a:endParaRPr lang="en-US"/>
          </a:p>
        </p:txBody>
      </p:sp>
    </p:spTree>
    <p:extLst>
      <p:ext uri="{BB962C8B-B14F-4D97-AF65-F5344CB8AC3E}">
        <p14:creationId xmlns:p14="http://schemas.microsoft.com/office/powerpoint/2010/main" val="20137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143000"/>
          </a:xfrm>
        </p:spPr>
        <p:txBody>
          <a:bodyPr/>
          <a:lstStyle>
            <a:lvl1pPr>
              <a:defRPr sz="4400"/>
            </a:lvl1pPr>
          </a:lstStyle>
          <a:p>
            <a:r>
              <a:rPr lang="fr-CA"/>
              <a:t>Click to edit Master title style</a:t>
            </a:r>
          </a:p>
        </p:txBody>
      </p:sp>
      <p:sp>
        <p:nvSpPr>
          <p:cNvPr id="5123" name="Rectangle 3"/>
          <p:cNvSpPr>
            <a:spLocks noGrp="1" noChangeArrowheads="1"/>
          </p:cNvSpPr>
          <p:nvPr>
            <p:ph type="subTitle" idx="1"/>
          </p:nvPr>
        </p:nvSpPr>
        <p:spPr>
          <a:xfrm>
            <a:off x="685800" y="1600200"/>
            <a:ext cx="6400800" cy="762000"/>
          </a:xfrm>
        </p:spPr>
        <p:txBody>
          <a:bodyPr/>
          <a:lstStyle>
            <a:lvl1pPr marL="0" indent="0">
              <a:buFontTx/>
              <a:buNone/>
              <a:defRPr/>
            </a:lvl1pPr>
          </a:lstStyle>
          <a:p>
            <a:r>
              <a:rPr lang="fr-CA"/>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lvl1pPr>
          </a:lstStyle>
          <a:p>
            <a:fld id="{5D9FAE37-1200-FA4B-9614-F5D8E7AD7D4E}" type="slidenum">
              <a:rPr lang="fr-CA"/>
              <a:pPr/>
              <a:t>‹#›</a:t>
            </a:fld>
            <a:endParaRPr lang="fr-CA"/>
          </a:p>
        </p:txBody>
      </p:sp>
    </p:spTree>
    <p:extLst>
      <p:ext uri="{BB962C8B-B14F-4D97-AF65-F5344CB8AC3E}">
        <p14:creationId xmlns:p14="http://schemas.microsoft.com/office/powerpoint/2010/main" val="107693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40377C-63D0-6A41-94D9-BA148C8D6B12}" type="slidenum">
              <a:rPr lang="fr-CA"/>
              <a:pPr/>
              <a:t>‹#›</a:t>
            </a:fld>
            <a:endParaRPr lang="fr-CA"/>
          </a:p>
        </p:txBody>
      </p:sp>
    </p:spTree>
    <p:extLst>
      <p:ext uri="{BB962C8B-B14F-4D97-AF65-F5344CB8AC3E}">
        <p14:creationId xmlns:p14="http://schemas.microsoft.com/office/powerpoint/2010/main" val="19577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790700" cy="56388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1295400" y="457200"/>
            <a:ext cx="5219700" cy="56388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69F4DEE-ECDA-B143-AAE5-083339D7F2A1}" type="slidenum">
              <a:rPr lang="fr-CA"/>
              <a:pPr/>
              <a:t>‹#›</a:t>
            </a:fld>
            <a:endParaRPr lang="fr-CA"/>
          </a:p>
        </p:txBody>
      </p:sp>
    </p:spTree>
    <p:extLst>
      <p:ext uri="{BB962C8B-B14F-4D97-AF65-F5344CB8AC3E}">
        <p14:creationId xmlns:p14="http://schemas.microsoft.com/office/powerpoint/2010/main" val="11751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BF5A85-E8D6-D34F-B1D3-AA9D28CD46E9}" type="slidenum">
              <a:rPr lang="fr-CA"/>
              <a:pPr/>
              <a:t>‹#›</a:t>
            </a:fld>
            <a:endParaRPr lang="fr-CA"/>
          </a:p>
        </p:txBody>
      </p:sp>
    </p:spTree>
    <p:extLst>
      <p:ext uri="{BB962C8B-B14F-4D97-AF65-F5344CB8AC3E}">
        <p14:creationId xmlns:p14="http://schemas.microsoft.com/office/powerpoint/2010/main" val="41602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5D90E0-DFB4-A244-BBBE-F029467DC134}" type="slidenum">
              <a:rPr lang="fr-CA"/>
              <a:pPr/>
              <a:t>‹#›</a:t>
            </a:fld>
            <a:endParaRPr lang="fr-CA"/>
          </a:p>
        </p:txBody>
      </p:sp>
    </p:spTree>
    <p:extLst>
      <p:ext uri="{BB962C8B-B14F-4D97-AF65-F5344CB8AC3E}">
        <p14:creationId xmlns:p14="http://schemas.microsoft.com/office/powerpoint/2010/main" val="3530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2954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9530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13BDD3-130D-8A42-8049-D7B1EEE81E52}" type="slidenum">
              <a:rPr lang="fr-CA"/>
              <a:pPr/>
              <a:t>‹#›</a:t>
            </a:fld>
            <a:endParaRPr lang="fr-CA"/>
          </a:p>
        </p:txBody>
      </p:sp>
    </p:spTree>
    <p:extLst>
      <p:ext uri="{BB962C8B-B14F-4D97-AF65-F5344CB8AC3E}">
        <p14:creationId xmlns:p14="http://schemas.microsoft.com/office/powerpoint/2010/main" val="346712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F207C1-06E2-AF48-9911-28E27FBC88BE}" type="slidenum">
              <a:rPr lang="fr-CA"/>
              <a:pPr/>
              <a:t>‹#›</a:t>
            </a:fld>
            <a:endParaRPr lang="fr-CA"/>
          </a:p>
        </p:txBody>
      </p:sp>
    </p:spTree>
    <p:extLst>
      <p:ext uri="{BB962C8B-B14F-4D97-AF65-F5344CB8AC3E}">
        <p14:creationId xmlns:p14="http://schemas.microsoft.com/office/powerpoint/2010/main" val="1491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545D2D7-FB0C-F34C-8EC5-4DA2F7817C6C}" type="slidenum">
              <a:rPr lang="fr-CA"/>
              <a:pPr/>
              <a:t>‹#›</a:t>
            </a:fld>
            <a:endParaRPr lang="fr-CA"/>
          </a:p>
        </p:txBody>
      </p:sp>
    </p:spTree>
    <p:extLst>
      <p:ext uri="{BB962C8B-B14F-4D97-AF65-F5344CB8AC3E}">
        <p14:creationId xmlns:p14="http://schemas.microsoft.com/office/powerpoint/2010/main" val="282106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52A9023-5DBD-C643-BC13-0781870CA1C4}" type="slidenum">
              <a:rPr lang="fr-CA"/>
              <a:pPr/>
              <a:t>‹#›</a:t>
            </a:fld>
            <a:endParaRPr lang="fr-CA"/>
          </a:p>
        </p:txBody>
      </p:sp>
    </p:spTree>
    <p:extLst>
      <p:ext uri="{BB962C8B-B14F-4D97-AF65-F5344CB8AC3E}">
        <p14:creationId xmlns:p14="http://schemas.microsoft.com/office/powerpoint/2010/main" val="22100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871903-1F54-EB47-8F18-D359C765F37F}" type="slidenum">
              <a:rPr lang="fr-CA"/>
              <a:pPr/>
              <a:t>‹#›</a:t>
            </a:fld>
            <a:endParaRPr lang="fr-CA"/>
          </a:p>
        </p:txBody>
      </p:sp>
    </p:spTree>
    <p:extLst>
      <p:ext uri="{BB962C8B-B14F-4D97-AF65-F5344CB8AC3E}">
        <p14:creationId xmlns:p14="http://schemas.microsoft.com/office/powerpoint/2010/main" val="9499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98FF7-6197-7343-AC90-34CBAD83B82E}" type="slidenum">
              <a:rPr lang="fr-CA"/>
              <a:pPr/>
              <a:t>‹#›</a:t>
            </a:fld>
            <a:endParaRPr lang="fr-CA"/>
          </a:p>
        </p:txBody>
      </p:sp>
    </p:spTree>
    <p:extLst>
      <p:ext uri="{BB962C8B-B14F-4D97-AF65-F5344CB8AC3E}">
        <p14:creationId xmlns:p14="http://schemas.microsoft.com/office/powerpoint/2010/main" val="16935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3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4572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CA"/>
              <a:t>Click to edit Master title style</a:t>
            </a:r>
          </a:p>
        </p:txBody>
      </p:sp>
      <p:sp>
        <p:nvSpPr>
          <p:cNvPr id="1027" name="Rectangle 3"/>
          <p:cNvSpPr>
            <a:spLocks noGrp="1" noChangeArrowheads="1"/>
          </p:cNvSpPr>
          <p:nvPr>
            <p:ph type="body" idx="1"/>
          </p:nvPr>
        </p:nvSpPr>
        <p:spPr bwMode="auto">
          <a:xfrm>
            <a:off x="1295400" y="1676400"/>
            <a:ext cx="716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p>
        </p:txBody>
      </p:sp>
      <p:sp>
        <p:nvSpPr>
          <p:cNvPr id="4100" name="Rectangle 4"/>
          <p:cNvSpPr>
            <a:spLocks noGrp="1" noChangeArrowheads="1"/>
          </p:cNvSpPr>
          <p:nvPr>
            <p:ph type="dt" sz="half" idx="2"/>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1" name="Rectangle 5"/>
          <p:cNvSpPr>
            <a:spLocks noGrp="1" noChangeArrowheads="1"/>
          </p:cNvSpPr>
          <p:nvPr>
            <p:ph type="ftr" sz="quarter" idx="3"/>
          </p:nvPr>
        </p:nvSpPr>
        <p:spPr bwMode="auto">
          <a:xfrm>
            <a:off x="3276600" y="6248400"/>
            <a:ext cx="31353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2" name="Rectangle 6"/>
          <p:cNvSpPr>
            <a:spLocks noGrp="1" noChangeArrowheads="1"/>
          </p:cNvSpPr>
          <p:nvPr>
            <p:ph type="sldNum" sz="quarter" idx="4"/>
          </p:nvPr>
        </p:nvSpPr>
        <p:spPr bwMode="auto">
          <a:xfrm>
            <a:off x="7162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0C6A4F1-2DC2-F144-BACB-0D03E78AAAFC}" type="slidenum">
              <a:rPr lang="fr-CA"/>
              <a:pPr/>
              <a:t>‹#›</a:t>
            </a:fld>
            <a:endParaRPr lang="fr-CA"/>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3000"/>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752"/>
            <a:ext cx="9144000" cy="2348880"/>
          </a:xfrm>
        </p:spPr>
        <p:txBody>
          <a:bodyPr/>
          <a:lstStyle/>
          <a:p>
            <a:pPr indent="-838200" algn="ctr" eaLnBrk="1" hangingPunct="1"/>
            <a:r>
              <a:rPr lang="fr-CA" sz="5400" dirty="0">
                <a:solidFill>
                  <a:srgbClr val="003300"/>
                </a:solidFill>
                <a:latin typeface="Times New Roman" panose="02020603050405020304" pitchFamily="18" charset="0"/>
                <a:cs typeface="Times New Roman" panose="02020603050405020304" pitchFamily="18" charset="0"/>
              </a:rPr>
              <a:t>Les structures de Lewis</a:t>
            </a:r>
          </a:p>
        </p:txBody>
      </p:sp>
      <p:sp>
        <p:nvSpPr>
          <p:cNvPr id="2" name="TextBox 1"/>
          <p:cNvSpPr txBox="1"/>
          <p:nvPr/>
        </p:nvSpPr>
        <p:spPr>
          <a:xfrm>
            <a:off x="3293440" y="3717032"/>
            <a:ext cx="2557111" cy="553998"/>
          </a:xfrm>
          <a:prstGeom prst="rect">
            <a:avLst/>
          </a:prstGeom>
          <a:noFill/>
        </p:spPr>
        <p:txBody>
          <a:bodyPr wrap="none" rtlCol="0">
            <a:spAutoFit/>
          </a:bodyPr>
          <a:lstStyle/>
          <a:p>
            <a:pPr algn="ctr"/>
            <a:r>
              <a:rPr lang="en-US" sz="3000" dirty="0">
                <a:solidFill>
                  <a:srgbClr val="003300"/>
                </a:solidFill>
                <a:latin typeface="Times New Roman" panose="02020603050405020304" pitchFamily="18" charset="0"/>
                <a:cs typeface="Times New Roman" panose="02020603050405020304" pitchFamily="18" charset="0"/>
              </a:rPr>
              <a:t>PowerPoint 8.7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560" y="260648"/>
            <a:ext cx="7882880" cy="535894"/>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Récapitulons</a:t>
            </a:r>
            <a:r>
              <a:rPr lang="en-US" dirty="0">
                <a:solidFill>
                  <a:srgbClr val="003300"/>
                </a:solidFill>
                <a:latin typeface="Times New Roman" panose="02020603050405020304" pitchFamily="18" charset="0"/>
                <a:cs typeface="Times New Roman" panose="02020603050405020304" pitchFamily="18" charset="0"/>
              </a:rPr>
              <a:t>!</a:t>
            </a:r>
          </a:p>
        </p:txBody>
      </p:sp>
      <p:sp>
        <p:nvSpPr>
          <p:cNvPr id="35" name="TextBox 34">
            <a:extLst>
              <a:ext uri="{FF2B5EF4-FFF2-40B4-BE49-F238E27FC236}">
                <a16:creationId xmlns:a16="http://schemas.microsoft.com/office/drawing/2014/main" id="{73082347-4685-44C8-80D5-B91A9448C006}"/>
              </a:ext>
            </a:extLst>
          </p:cNvPr>
          <p:cNvSpPr txBox="1"/>
          <p:nvPr/>
        </p:nvSpPr>
        <p:spPr>
          <a:xfrm>
            <a:off x="1819993" y="2144379"/>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Cl</a:t>
            </a:r>
          </a:p>
        </p:txBody>
      </p:sp>
      <p:sp>
        <p:nvSpPr>
          <p:cNvPr id="36" name="TextBox 35">
            <a:extLst>
              <a:ext uri="{FF2B5EF4-FFF2-40B4-BE49-F238E27FC236}">
                <a16:creationId xmlns:a16="http://schemas.microsoft.com/office/drawing/2014/main" id="{63524804-6E57-45B4-8A8D-73A006162D35}"/>
              </a:ext>
            </a:extLst>
          </p:cNvPr>
          <p:cNvSpPr txBox="1"/>
          <p:nvPr/>
        </p:nvSpPr>
        <p:spPr>
          <a:xfrm>
            <a:off x="2803821" y="2144379"/>
            <a:ext cx="9629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Mg</a:t>
            </a:r>
          </a:p>
        </p:txBody>
      </p:sp>
      <p:sp>
        <p:nvSpPr>
          <p:cNvPr id="41" name="TextBox 40">
            <a:extLst>
              <a:ext uri="{FF2B5EF4-FFF2-40B4-BE49-F238E27FC236}">
                <a16:creationId xmlns:a16="http://schemas.microsoft.com/office/drawing/2014/main" id="{A5754356-2653-47D9-9A9B-FE00DD9053FA}"/>
              </a:ext>
            </a:extLst>
          </p:cNvPr>
          <p:cNvSpPr txBox="1"/>
          <p:nvPr/>
        </p:nvSpPr>
        <p:spPr>
          <a:xfrm>
            <a:off x="3416001" y="2144378"/>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E970561B-8C99-4319-A96A-140E40746150}"/>
              </a:ext>
            </a:extLst>
          </p:cNvPr>
          <p:cNvSpPr txBox="1"/>
          <p:nvPr/>
        </p:nvSpPr>
        <p:spPr>
          <a:xfrm>
            <a:off x="2083741" y="2143505"/>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43" name="Oval 42">
            <a:extLst>
              <a:ext uri="{FF2B5EF4-FFF2-40B4-BE49-F238E27FC236}">
                <a16:creationId xmlns:a16="http://schemas.microsoft.com/office/drawing/2014/main" id="{FEC32C66-E336-4643-A96D-3B159E1525A0}"/>
              </a:ext>
            </a:extLst>
          </p:cNvPr>
          <p:cNvSpPr/>
          <p:nvPr/>
        </p:nvSpPr>
        <p:spPr>
          <a:xfrm>
            <a:off x="3213303" y="1935677"/>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364CDDA2-07B9-4F71-BE48-F6AFE918C6A9}"/>
              </a:ext>
            </a:extLst>
          </p:cNvPr>
          <p:cNvSpPr/>
          <p:nvPr/>
        </p:nvSpPr>
        <p:spPr>
          <a:xfrm>
            <a:off x="3213303" y="2763018"/>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CD8B878F-5DAD-4D99-ADC0-32A5BBF194BC}"/>
              </a:ext>
            </a:extLst>
          </p:cNvPr>
          <p:cNvSpPr/>
          <p:nvPr/>
        </p:nvSpPr>
        <p:spPr>
          <a:xfrm>
            <a:off x="2068566" y="197010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BB1D9B45-2DF1-4D1E-B626-18DEBC29E1EC}"/>
              </a:ext>
            </a:extLst>
          </p:cNvPr>
          <p:cNvSpPr/>
          <p:nvPr/>
        </p:nvSpPr>
        <p:spPr>
          <a:xfrm>
            <a:off x="2234001" y="197010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BF450D59-53ED-4B22-9301-6C928612AE8A}"/>
              </a:ext>
            </a:extLst>
          </p:cNvPr>
          <p:cNvSpPr/>
          <p:nvPr/>
        </p:nvSpPr>
        <p:spPr>
          <a:xfrm>
            <a:off x="2064260" y="266814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6DBE4A2E-8925-403C-ACE1-87B4C4983848}"/>
              </a:ext>
            </a:extLst>
          </p:cNvPr>
          <p:cNvSpPr/>
          <p:nvPr/>
        </p:nvSpPr>
        <p:spPr>
          <a:xfrm>
            <a:off x="2229695" y="266814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36D74778-5568-4F2F-8B94-8CB041588DE3}"/>
              </a:ext>
            </a:extLst>
          </p:cNvPr>
          <p:cNvSpPr/>
          <p:nvPr/>
        </p:nvSpPr>
        <p:spPr>
          <a:xfrm>
            <a:off x="1825326" y="240297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499EF4BE-27CE-4F68-AFFE-ACE6CF8EB84C}"/>
              </a:ext>
            </a:extLst>
          </p:cNvPr>
          <p:cNvSpPr/>
          <p:nvPr/>
        </p:nvSpPr>
        <p:spPr>
          <a:xfrm>
            <a:off x="1825326" y="22448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D63A078C-FEF8-4723-ADEA-B9B1FBEBBF68}"/>
              </a:ext>
            </a:extLst>
          </p:cNvPr>
          <p:cNvSpPr/>
          <p:nvPr/>
        </p:nvSpPr>
        <p:spPr>
          <a:xfrm>
            <a:off x="2510456" y="22448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18B8B4EA-9F89-4757-94AD-188D7B4061D4}"/>
              </a:ext>
            </a:extLst>
          </p:cNvPr>
          <p:cNvSpPr txBox="1"/>
          <p:nvPr/>
        </p:nvSpPr>
        <p:spPr>
          <a:xfrm>
            <a:off x="4107958" y="2144379"/>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Cl</a:t>
            </a:r>
          </a:p>
        </p:txBody>
      </p:sp>
      <p:sp>
        <p:nvSpPr>
          <p:cNvPr id="53" name="TextBox 52">
            <a:extLst>
              <a:ext uri="{FF2B5EF4-FFF2-40B4-BE49-F238E27FC236}">
                <a16:creationId xmlns:a16="http://schemas.microsoft.com/office/drawing/2014/main" id="{A87D6A0C-EF20-4B79-A5D2-884CC29051AA}"/>
              </a:ext>
            </a:extLst>
          </p:cNvPr>
          <p:cNvSpPr txBox="1"/>
          <p:nvPr/>
        </p:nvSpPr>
        <p:spPr>
          <a:xfrm>
            <a:off x="4371706" y="2143505"/>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4" name="Oval 53">
            <a:extLst>
              <a:ext uri="{FF2B5EF4-FFF2-40B4-BE49-F238E27FC236}">
                <a16:creationId xmlns:a16="http://schemas.microsoft.com/office/drawing/2014/main" id="{18F1B29D-C972-49B9-920F-D55A74A0A354}"/>
              </a:ext>
            </a:extLst>
          </p:cNvPr>
          <p:cNvSpPr/>
          <p:nvPr/>
        </p:nvSpPr>
        <p:spPr>
          <a:xfrm>
            <a:off x="4356531" y="197010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2E3ADF28-8593-4BA5-B5C4-91DE3E482CF1}"/>
              </a:ext>
            </a:extLst>
          </p:cNvPr>
          <p:cNvSpPr/>
          <p:nvPr/>
        </p:nvSpPr>
        <p:spPr>
          <a:xfrm>
            <a:off x="4521966" y="197010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8898CEB1-D708-4033-9926-0D7BFEDEBB2A}"/>
              </a:ext>
            </a:extLst>
          </p:cNvPr>
          <p:cNvSpPr/>
          <p:nvPr/>
        </p:nvSpPr>
        <p:spPr>
          <a:xfrm>
            <a:off x="4352225" y="266814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4558FA70-C40A-46BF-A905-B941AA8B4A57}"/>
              </a:ext>
            </a:extLst>
          </p:cNvPr>
          <p:cNvSpPr/>
          <p:nvPr/>
        </p:nvSpPr>
        <p:spPr>
          <a:xfrm>
            <a:off x="4517660" y="266814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C346F657-3A13-4B94-AB7C-F5F3AB212BED}"/>
              </a:ext>
            </a:extLst>
          </p:cNvPr>
          <p:cNvSpPr/>
          <p:nvPr/>
        </p:nvSpPr>
        <p:spPr>
          <a:xfrm>
            <a:off x="4816488" y="241825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A553F98-F9BD-4D77-82D2-1AD6CF387597}"/>
              </a:ext>
            </a:extLst>
          </p:cNvPr>
          <p:cNvSpPr/>
          <p:nvPr/>
        </p:nvSpPr>
        <p:spPr>
          <a:xfrm>
            <a:off x="4113291" y="22448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BE7552D0-F01E-44A9-B697-1844FC1E8762}"/>
              </a:ext>
            </a:extLst>
          </p:cNvPr>
          <p:cNvSpPr/>
          <p:nvPr/>
        </p:nvSpPr>
        <p:spPr>
          <a:xfrm>
            <a:off x="4816488" y="224594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Left Bracket 60">
            <a:extLst>
              <a:ext uri="{FF2B5EF4-FFF2-40B4-BE49-F238E27FC236}">
                <a16:creationId xmlns:a16="http://schemas.microsoft.com/office/drawing/2014/main" id="{C86DE711-7575-48BE-82D1-060464FEDC22}"/>
              </a:ext>
            </a:extLst>
          </p:cNvPr>
          <p:cNvSpPr/>
          <p:nvPr/>
        </p:nvSpPr>
        <p:spPr>
          <a:xfrm>
            <a:off x="2952416" y="2115636"/>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Left Bracket 61">
            <a:extLst>
              <a:ext uri="{FF2B5EF4-FFF2-40B4-BE49-F238E27FC236}">
                <a16:creationId xmlns:a16="http://schemas.microsoft.com/office/drawing/2014/main" id="{98958E8D-11AD-4937-AB41-85D9FEBE9B8D}"/>
              </a:ext>
            </a:extLst>
          </p:cNvPr>
          <p:cNvSpPr/>
          <p:nvPr/>
        </p:nvSpPr>
        <p:spPr>
          <a:xfrm flipH="1">
            <a:off x="3726926" y="2115636"/>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Left Bracket 62">
            <a:extLst>
              <a:ext uri="{FF2B5EF4-FFF2-40B4-BE49-F238E27FC236}">
                <a16:creationId xmlns:a16="http://schemas.microsoft.com/office/drawing/2014/main" id="{8400C1B5-63B6-4815-94F2-B29B1B9E05C2}"/>
              </a:ext>
            </a:extLst>
          </p:cNvPr>
          <p:cNvSpPr/>
          <p:nvPr/>
        </p:nvSpPr>
        <p:spPr>
          <a:xfrm>
            <a:off x="4076318" y="2111923"/>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Left Bracket 63">
            <a:extLst>
              <a:ext uri="{FF2B5EF4-FFF2-40B4-BE49-F238E27FC236}">
                <a16:creationId xmlns:a16="http://schemas.microsoft.com/office/drawing/2014/main" id="{7E39B7E4-20D8-4182-A75C-D98594AA173F}"/>
              </a:ext>
            </a:extLst>
          </p:cNvPr>
          <p:cNvSpPr/>
          <p:nvPr/>
        </p:nvSpPr>
        <p:spPr>
          <a:xfrm flipH="1">
            <a:off x="4850828" y="2111923"/>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Left Bracket 64">
            <a:extLst>
              <a:ext uri="{FF2B5EF4-FFF2-40B4-BE49-F238E27FC236}">
                <a16:creationId xmlns:a16="http://schemas.microsoft.com/office/drawing/2014/main" id="{351E0A34-54B2-4E0A-91E9-D63331608E9E}"/>
              </a:ext>
            </a:extLst>
          </p:cNvPr>
          <p:cNvSpPr/>
          <p:nvPr/>
        </p:nvSpPr>
        <p:spPr>
          <a:xfrm>
            <a:off x="1788353" y="2115136"/>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Left Bracket 65">
            <a:extLst>
              <a:ext uri="{FF2B5EF4-FFF2-40B4-BE49-F238E27FC236}">
                <a16:creationId xmlns:a16="http://schemas.microsoft.com/office/drawing/2014/main" id="{D91FD23F-06A6-47AE-B65F-FEC3274C5F24}"/>
              </a:ext>
            </a:extLst>
          </p:cNvPr>
          <p:cNvSpPr/>
          <p:nvPr/>
        </p:nvSpPr>
        <p:spPr>
          <a:xfrm flipH="1">
            <a:off x="2562863" y="2115136"/>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TextBox 66">
            <a:extLst>
              <a:ext uri="{FF2B5EF4-FFF2-40B4-BE49-F238E27FC236}">
                <a16:creationId xmlns:a16="http://schemas.microsoft.com/office/drawing/2014/main" id="{B34FA837-27CD-460F-BB56-E4F4212C3C9E}"/>
              </a:ext>
            </a:extLst>
          </p:cNvPr>
          <p:cNvSpPr txBox="1"/>
          <p:nvPr/>
        </p:nvSpPr>
        <p:spPr>
          <a:xfrm>
            <a:off x="7232872" y="2144675"/>
            <a:ext cx="562693"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O</a:t>
            </a:r>
          </a:p>
        </p:txBody>
      </p:sp>
      <p:sp>
        <p:nvSpPr>
          <p:cNvPr id="68" name="Oval 67">
            <a:extLst>
              <a:ext uri="{FF2B5EF4-FFF2-40B4-BE49-F238E27FC236}">
                <a16:creationId xmlns:a16="http://schemas.microsoft.com/office/drawing/2014/main" id="{CB512BFD-E6BA-481C-863A-4758C430A118}"/>
              </a:ext>
            </a:extLst>
          </p:cNvPr>
          <p:cNvSpPr/>
          <p:nvPr/>
        </p:nvSpPr>
        <p:spPr>
          <a:xfrm>
            <a:off x="7345445" y="197517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3D6112E4-765A-40A0-B2EA-EC5ECA21B5BF}"/>
              </a:ext>
            </a:extLst>
          </p:cNvPr>
          <p:cNvSpPr/>
          <p:nvPr/>
        </p:nvSpPr>
        <p:spPr>
          <a:xfrm>
            <a:off x="7510880" y="197517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7F4C3137-96BB-4090-A119-9180E10F6253}"/>
              </a:ext>
            </a:extLst>
          </p:cNvPr>
          <p:cNvSpPr/>
          <p:nvPr/>
        </p:nvSpPr>
        <p:spPr>
          <a:xfrm>
            <a:off x="7341139" y="267321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FC6DCDE3-E4E4-49A7-B35E-26632120FEDE}"/>
              </a:ext>
            </a:extLst>
          </p:cNvPr>
          <p:cNvSpPr/>
          <p:nvPr/>
        </p:nvSpPr>
        <p:spPr>
          <a:xfrm>
            <a:off x="7506574" y="267321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163A27C-49DE-4084-9A1F-A258C1984FD2}"/>
              </a:ext>
            </a:extLst>
          </p:cNvPr>
          <p:cNvSpPr txBox="1"/>
          <p:nvPr/>
        </p:nvSpPr>
        <p:spPr>
          <a:xfrm>
            <a:off x="8421638" y="2144675"/>
            <a:ext cx="562693"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O</a:t>
            </a:r>
          </a:p>
        </p:txBody>
      </p:sp>
      <p:sp>
        <p:nvSpPr>
          <p:cNvPr id="73" name="Oval 72">
            <a:extLst>
              <a:ext uri="{FF2B5EF4-FFF2-40B4-BE49-F238E27FC236}">
                <a16:creationId xmlns:a16="http://schemas.microsoft.com/office/drawing/2014/main" id="{D1F12C21-4B18-48EB-B4B7-B163049B42B5}"/>
              </a:ext>
            </a:extLst>
          </p:cNvPr>
          <p:cNvSpPr/>
          <p:nvPr/>
        </p:nvSpPr>
        <p:spPr>
          <a:xfrm>
            <a:off x="8534211" y="197517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52F5BFCE-5274-4B64-88AE-070CAAB6F173}"/>
              </a:ext>
            </a:extLst>
          </p:cNvPr>
          <p:cNvSpPr/>
          <p:nvPr/>
        </p:nvSpPr>
        <p:spPr>
          <a:xfrm>
            <a:off x="8699646" y="197517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3FEBB35-AD48-4A18-8CA6-8CDC637E420F}"/>
              </a:ext>
            </a:extLst>
          </p:cNvPr>
          <p:cNvSpPr/>
          <p:nvPr/>
        </p:nvSpPr>
        <p:spPr>
          <a:xfrm>
            <a:off x="8529905" y="267321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D994939-850E-49EF-AAF7-77F270B09993}"/>
              </a:ext>
            </a:extLst>
          </p:cNvPr>
          <p:cNvSpPr/>
          <p:nvPr/>
        </p:nvSpPr>
        <p:spPr>
          <a:xfrm>
            <a:off x="8695340" y="267321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FFE92264-0D86-46CE-9BDF-76AEB1AA61CA}"/>
              </a:ext>
            </a:extLst>
          </p:cNvPr>
          <p:cNvSpPr txBox="1"/>
          <p:nvPr/>
        </p:nvSpPr>
        <p:spPr>
          <a:xfrm>
            <a:off x="7844002" y="2144675"/>
            <a:ext cx="562693"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C</a:t>
            </a:r>
          </a:p>
        </p:txBody>
      </p:sp>
      <p:cxnSp>
        <p:nvCxnSpPr>
          <p:cNvPr id="78" name="Straight Connector 77">
            <a:extLst>
              <a:ext uri="{FF2B5EF4-FFF2-40B4-BE49-F238E27FC236}">
                <a16:creationId xmlns:a16="http://schemas.microsoft.com/office/drawing/2014/main" id="{2AC16F47-FA85-419F-A0F3-73A7FED1534D}"/>
              </a:ext>
            </a:extLst>
          </p:cNvPr>
          <p:cNvCxnSpPr>
            <a:cxnSpLocks/>
          </p:cNvCxnSpPr>
          <p:nvPr/>
        </p:nvCxnSpPr>
        <p:spPr>
          <a:xfrm rot="16200000">
            <a:off x="8403778" y="2334745"/>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089D1C18-1A65-4C7B-8E19-D64B4953B820}"/>
              </a:ext>
            </a:extLst>
          </p:cNvPr>
          <p:cNvCxnSpPr>
            <a:cxnSpLocks/>
          </p:cNvCxnSpPr>
          <p:nvPr/>
        </p:nvCxnSpPr>
        <p:spPr>
          <a:xfrm rot="16200000">
            <a:off x="8403778" y="2258637"/>
            <a:ext cx="0" cy="2201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A50D76DD-72C1-424C-BCA8-07BEFBC8CE5C}"/>
              </a:ext>
            </a:extLst>
          </p:cNvPr>
          <p:cNvCxnSpPr>
            <a:cxnSpLocks/>
          </p:cNvCxnSpPr>
          <p:nvPr/>
        </p:nvCxnSpPr>
        <p:spPr>
          <a:xfrm rot="16200000">
            <a:off x="7824186" y="2333016"/>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63E765F2-95F9-47C5-B31B-2AFDEDF1E037}"/>
              </a:ext>
            </a:extLst>
          </p:cNvPr>
          <p:cNvCxnSpPr>
            <a:cxnSpLocks/>
          </p:cNvCxnSpPr>
          <p:nvPr/>
        </p:nvCxnSpPr>
        <p:spPr>
          <a:xfrm rot="16200000">
            <a:off x="7824186" y="2256908"/>
            <a:ext cx="0" cy="2201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82" name="Rectangle 2">
            <a:extLst>
              <a:ext uri="{FF2B5EF4-FFF2-40B4-BE49-F238E27FC236}">
                <a16:creationId xmlns:a16="http://schemas.microsoft.com/office/drawing/2014/main" id="{547332D7-367A-49EE-9FA5-592FB6439AD3}"/>
              </a:ext>
            </a:extLst>
          </p:cNvPr>
          <p:cNvSpPr txBox="1">
            <a:spLocks noChangeArrowheads="1"/>
          </p:cNvSpPr>
          <p:nvPr/>
        </p:nvSpPr>
        <p:spPr bwMode="auto">
          <a:xfrm>
            <a:off x="30494" y="787079"/>
            <a:ext cx="8739710" cy="110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Les structures de Lewis sont utilisées pour mieux visualiser les liaisons dans les composés en montrant la distribution des électrons de valence. </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83" name="TextBox 82">
            <a:extLst>
              <a:ext uri="{FF2B5EF4-FFF2-40B4-BE49-F238E27FC236}">
                <a16:creationId xmlns:a16="http://schemas.microsoft.com/office/drawing/2014/main" id="{26673915-369F-42E9-8604-C52A6965EB8F}"/>
              </a:ext>
            </a:extLst>
          </p:cNvPr>
          <p:cNvSpPr txBox="1"/>
          <p:nvPr/>
        </p:nvSpPr>
        <p:spPr>
          <a:xfrm>
            <a:off x="298550" y="2146245"/>
            <a:ext cx="1229725"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MgCl</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84" name="TextBox 83">
            <a:extLst>
              <a:ext uri="{FF2B5EF4-FFF2-40B4-BE49-F238E27FC236}">
                <a16:creationId xmlns:a16="http://schemas.microsoft.com/office/drawing/2014/main" id="{44F631A5-2F8A-47B8-84F7-8C88F074BC61}"/>
              </a:ext>
            </a:extLst>
          </p:cNvPr>
          <p:cNvSpPr txBox="1"/>
          <p:nvPr/>
        </p:nvSpPr>
        <p:spPr>
          <a:xfrm>
            <a:off x="6297894" y="2144540"/>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CO</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85" name="TextBox 84">
            <a:extLst>
              <a:ext uri="{FF2B5EF4-FFF2-40B4-BE49-F238E27FC236}">
                <a16:creationId xmlns:a16="http://schemas.microsoft.com/office/drawing/2014/main" id="{D591AA98-9D1C-4532-B3C2-91A6CB7BF857}"/>
              </a:ext>
            </a:extLst>
          </p:cNvPr>
          <p:cNvSpPr txBox="1"/>
          <p:nvPr/>
        </p:nvSpPr>
        <p:spPr>
          <a:xfrm>
            <a:off x="314708" y="5501891"/>
            <a:ext cx="1053197"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BF</a:t>
            </a:r>
            <a:r>
              <a:rPr lang="fr-FR" sz="2700" baseline="-25000" dirty="0">
                <a:solidFill>
                  <a:srgbClr val="003300"/>
                </a:solidFill>
                <a:latin typeface="Times New Roman" panose="02020603050405020304" pitchFamily="18" charset="0"/>
                <a:cs typeface="Times New Roman" panose="02020603050405020304" pitchFamily="18" charset="0"/>
              </a:rPr>
              <a:t>3</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11" name="TextBox 110">
            <a:extLst>
              <a:ext uri="{FF2B5EF4-FFF2-40B4-BE49-F238E27FC236}">
                <a16:creationId xmlns:a16="http://schemas.microsoft.com/office/drawing/2014/main" id="{B28BB29A-440F-4A86-93FA-9858C44029AB}"/>
              </a:ext>
            </a:extLst>
          </p:cNvPr>
          <p:cNvSpPr txBox="1"/>
          <p:nvPr/>
        </p:nvSpPr>
        <p:spPr>
          <a:xfrm>
            <a:off x="4759639" y="5501891"/>
            <a:ext cx="1154889"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PCl</a:t>
            </a:r>
            <a:r>
              <a:rPr lang="fr-FR" sz="2700" baseline="-25000" dirty="0">
                <a:solidFill>
                  <a:srgbClr val="003300"/>
                </a:solidFill>
                <a:latin typeface="Times New Roman" panose="02020603050405020304" pitchFamily="18" charset="0"/>
                <a:cs typeface="Times New Roman" panose="02020603050405020304" pitchFamily="18" charset="0"/>
              </a:rPr>
              <a:t>5</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12" name="TextBox 111">
            <a:extLst>
              <a:ext uri="{FF2B5EF4-FFF2-40B4-BE49-F238E27FC236}">
                <a16:creationId xmlns:a16="http://schemas.microsoft.com/office/drawing/2014/main" id="{15E6AF6F-AAA1-4642-859C-E9809567ACCD}"/>
              </a:ext>
            </a:extLst>
          </p:cNvPr>
          <p:cNvSpPr txBox="1"/>
          <p:nvPr/>
        </p:nvSpPr>
        <p:spPr>
          <a:xfrm>
            <a:off x="6873526" y="5606390"/>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P</a:t>
            </a:r>
          </a:p>
        </p:txBody>
      </p:sp>
      <p:sp>
        <p:nvSpPr>
          <p:cNvPr id="113" name="TextBox 112">
            <a:extLst>
              <a:ext uri="{FF2B5EF4-FFF2-40B4-BE49-F238E27FC236}">
                <a16:creationId xmlns:a16="http://schemas.microsoft.com/office/drawing/2014/main" id="{132BB114-112F-4803-A5BC-C6107EC145E6}"/>
              </a:ext>
            </a:extLst>
          </p:cNvPr>
          <p:cNvSpPr txBox="1"/>
          <p:nvPr/>
        </p:nvSpPr>
        <p:spPr>
          <a:xfrm>
            <a:off x="6825747" y="5072897"/>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cxnSp>
        <p:nvCxnSpPr>
          <p:cNvPr id="114" name="Straight Connector 113">
            <a:extLst>
              <a:ext uri="{FF2B5EF4-FFF2-40B4-BE49-F238E27FC236}">
                <a16:creationId xmlns:a16="http://schemas.microsoft.com/office/drawing/2014/main" id="{8980F367-F1E5-40BC-B6D6-6EC74F4B0626}"/>
              </a:ext>
            </a:extLst>
          </p:cNvPr>
          <p:cNvCxnSpPr>
            <a:cxnSpLocks/>
          </p:cNvCxnSpPr>
          <p:nvPr/>
        </p:nvCxnSpPr>
        <p:spPr>
          <a:xfrm>
            <a:off x="7064840" y="609143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17" name="Oval 116">
            <a:extLst>
              <a:ext uri="{FF2B5EF4-FFF2-40B4-BE49-F238E27FC236}">
                <a16:creationId xmlns:a16="http://schemas.microsoft.com/office/drawing/2014/main" id="{DAF189AD-56B5-4175-AF0D-A7A45F36A2F0}"/>
              </a:ext>
            </a:extLst>
          </p:cNvPr>
          <p:cNvSpPr/>
          <p:nvPr/>
        </p:nvSpPr>
        <p:spPr>
          <a:xfrm>
            <a:off x="7523864" y="603731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84FB2AA7-523A-46EB-BED0-02E9BC457CAE}"/>
              </a:ext>
            </a:extLst>
          </p:cNvPr>
          <p:cNvSpPr/>
          <p:nvPr/>
        </p:nvSpPr>
        <p:spPr>
          <a:xfrm>
            <a:off x="7689299" y="603731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22DD1AC1-B2D7-470E-9EE9-B7E31BDE720A}"/>
              </a:ext>
            </a:extLst>
          </p:cNvPr>
          <p:cNvSpPr/>
          <p:nvPr/>
        </p:nvSpPr>
        <p:spPr>
          <a:xfrm>
            <a:off x="6957833" y="670487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EFD38837-5B1F-4CF4-8752-00B9810BC76E}"/>
              </a:ext>
            </a:extLst>
          </p:cNvPr>
          <p:cNvSpPr/>
          <p:nvPr/>
        </p:nvSpPr>
        <p:spPr>
          <a:xfrm>
            <a:off x="7123268" y="670487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9F8EF89B-BE81-4E25-AD31-48DA9CFE49F6}"/>
              </a:ext>
            </a:extLst>
          </p:cNvPr>
          <p:cNvSpPr/>
          <p:nvPr/>
        </p:nvSpPr>
        <p:spPr>
          <a:xfrm>
            <a:off x="7844002" y="591964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5A0306FA-E593-4F96-A619-EDF1D3C9D2C4}"/>
              </a:ext>
            </a:extLst>
          </p:cNvPr>
          <p:cNvSpPr/>
          <p:nvPr/>
        </p:nvSpPr>
        <p:spPr>
          <a:xfrm>
            <a:off x="7844002" y="574732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714D37C2-8CFA-46C7-99AE-A88DD42CC07F}"/>
              </a:ext>
            </a:extLst>
          </p:cNvPr>
          <p:cNvSpPr txBox="1"/>
          <p:nvPr/>
        </p:nvSpPr>
        <p:spPr>
          <a:xfrm>
            <a:off x="7415821" y="5633370"/>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sp>
        <p:nvSpPr>
          <p:cNvPr id="125" name="TextBox 124">
            <a:extLst>
              <a:ext uri="{FF2B5EF4-FFF2-40B4-BE49-F238E27FC236}">
                <a16:creationId xmlns:a16="http://schemas.microsoft.com/office/drawing/2014/main" id="{8D4FA41B-BB05-4349-B844-C73474442941}"/>
              </a:ext>
            </a:extLst>
          </p:cNvPr>
          <p:cNvSpPr txBox="1"/>
          <p:nvPr/>
        </p:nvSpPr>
        <p:spPr>
          <a:xfrm>
            <a:off x="6270614" y="5903146"/>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sp>
        <p:nvSpPr>
          <p:cNvPr id="126" name="TextBox 125">
            <a:extLst>
              <a:ext uri="{FF2B5EF4-FFF2-40B4-BE49-F238E27FC236}">
                <a16:creationId xmlns:a16="http://schemas.microsoft.com/office/drawing/2014/main" id="{4C5D8561-1A5E-440D-921F-27923C678C74}"/>
              </a:ext>
            </a:extLst>
          </p:cNvPr>
          <p:cNvSpPr txBox="1"/>
          <p:nvPr/>
        </p:nvSpPr>
        <p:spPr>
          <a:xfrm>
            <a:off x="6840729" y="6297920"/>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cxnSp>
        <p:nvCxnSpPr>
          <p:cNvPr id="128" name="Straight Connector 127">
            <a:extLst>
              <a:ext uri="{FF2B5EF4-FFF2-40B4-BE49-F238E27FC236}">
                <a16:creationId xmlns:a16="http://schemas.microsoft.com/office/drawing/2014/main" id="{DC773268-D11B-49EA-BA2E-A9094B69006F}"/>
              </a:ext>
            </a:extLst>
          </p:cNvPr>
          <p:cNvCxnSpPr>
            <a:cxnSpLocks/>
          </p:cNvCxnSpPr>
          <p:nvPr/>
        </p:nvCxnSpPr>
        <p:spPr>
          <a:xfrm rot="7500000" flipH="1">
            <a:off x="6852108" y="5566140"/>
            <a:ext cx="0" cy="229052"/>
          </a:xfrm>
          <a:prstGeom prst="line">
            <a:avLst/>
          </a:prstGeom>
          <a:ln>
            <a:solidFill>
              <a:srgbClr val="000000"/>
            </a:solidFill>
            <a:prstDash val="sysDot"/>
          </a:ln>
          <a:effectLst/>
        </p:spPr>
        <p:style>
          <a:lnRef idx="2">
            <a:schemeClr val="accent1"/>
          </a:lnRef>
          <a:fillRef idx="0">
            <a:schemeClr val="accent1"/>
          </a:fillRef>
          <a:effectRef idx="1">
            <a:schemeClr val="accent1"/>
          </a:effectRef>
          <a:fontRef idx="minor">
            <a:schemeClr val="tx1"/>
          </a:fontRef>
        </p:style>
      </p:cxnSp>
      <p:sp>
        <p:nvSpPr>
          <p:cNvPr id="129" name="Oval 128">
            <a:extLst>
              <a:ext uri="{FF2B5EF4-FFF2-40B4-BE49-F238E27FC236}">
                <a16:creationId xmlns:a16="http://schemas.microsoft.com/office/drawing/2014/main" id="{6497998B-CD0E-4417-9D92-26DB5B36F1E3}"/>
              </a:ext>
            </a:extLst>
          </p:cNvPr>
          <p:cNvSpPr/>
          <p:nvPr/>
        </p:nvSpPr>
        <p:spPr>
          <a:xfrm>
            <a:off x="7523864" y="561867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CD52660E-A4BA-486E-A234-E7FCB9A2EC09}"/>
              </a:ext>
            </a:extLst>
          </p:cNvPr>
          <p:cNvSpPr/>
          <p:nvPr/>
        </p:nvSpPr>
        <p:spPr>
          <a:xfrm>
            <a:off x="7689299" y="561867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874F463B-0245-4D6A-B982-3E2A155B48C7}"/>
              </a:ext>
            </a:extLst>
          </p:cNvPr>
          <p:cNvSpPr/>
          <p:nvPr/>
        </p:nvSpPr>
        <p:spPr>
          <a:xfrm>
            <a:off x="6366582" y="630592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3AAC0043-3525-437F-94CC-7FA885FC90CB}"/>
              </a:ext>
            </a:extLst>
          </p:cNvPr>
          <p:cNvSpPr/>
          <p:nvPr/>
        </p:nvSpPr>
        <p:spPr>
          <a:xfrm>
            <a:off x="6532017" y="630592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84F8D922-57CE-4E92-9679-5B823C82883A}"/>
              </a:ext>
            </a:extLst>
          </p:cNvPr>
          <p:cNvSpPr/>
          <p:nvPr/>
        </p:nvSpPr>
        <p:spPr>
          <a:xfrm>
            <a:off x="6200505" y="61894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E4CAF0C1-6028-4FE4-981E-05C80376BE1A}"/>
              </a:ext>
            </a:extLst>
          </p:cNvPr>
          <p:cNvSpPr/>
          <p:nvPr/>
        </p:nvSpPr>
        <p:spPr>
          <a:xfrm>
            <a:off x="6200505" y="601710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F619D221-2660-469D-AC5E-C28D4310F113}"/>
              </a:ext>
            </a:extLst>
          </p:cNvPr>
          <p:cNvSpPr/>
          <p:nvPr/>
        </p:nvSpPr>
        <p:spPr>
          <a:xfrm>
            <a:off x="6366582" y="588728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1EF3B29F-10CB-46C9-AE76-C3D981EF5A1B}"/>
              </a:ext>
            </a:extLst>
          </p:cNvPr>
          <p:cNvSpPr/>
          <p:nvPr/>
        </p:nvSpPr>
        <p:spPr>
          <a:xfrm>
            <a:off x="6532017" y="588728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4DAC8A97-4B64-486F-B1DB-9D0C22820086}"/>
              </a:ext>
            </a:extLst>
          </p:cNvPr>
          <p:cNvSpPr/>
          <p:nvPr/>
        </p:nvSpPr>
        <p:spPr>
          <a:xfrm>
            <a:off x="7281976" y="659714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80760AA4-80B5-48BC-8EAA-5FE55025DB9F}"/>
              </a:ext>
            </a:extLst>
          </p:cNvPr>
          <p:cNvSpPr/>
          <p:nvPr/>
        </p:nvSpPr>
        <p:spPr>
          <a:xfrm>
            <a:off x="7281976" y="642483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E73BFACC-EFB5-4F23-845B-3B12E288AD35}"/>
              </a:ext>
            </a:extLst>
          </p:cNvPr>
          <p:cNvSpPr/>
          <p:nvPr/>
        </p:nvSpPr>
        <p:spPr>
          <a:xfrm>
            <a:off x="6775656" y="659714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3B12873B-EA8A-4C2E-85EF-4D0CAEEEAF74}"/>
              </a:ext>
            </a:extLst>
          </p:cNvPr>
          <p:cNvSpPr/>
          <p:nvPr/>
        </p:nvSpPr>
        <p:spPr>
          <a:xfrm>
            <a:off x="6775656" y="642483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95DBE721-F09B-46D6-A2BF-DFDDF191957C}"/>
              </a:ext>
            </a:extLst>
          </p:cNvPr>
          <p:cNvSpPr/>
          <p:nvPr/>
        </p:nvSpPr>
        <p:spPr>
          <a:xfrm>
            <a:off x="7256628" y="532681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8486088A-E862-45E7-A530-DB433B7666C2}"/>
              </a:ext>
            </a:extLst>
          </p:cNvPr>
          <p:cNvSpPr/>
          <p:nvPr/>
        </p:nvSpPr>
        <p:spPr>
          <a:xfrm>
            <a:off x="7256628" y="5154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0F4D105C-42EC-4D6E-9159-67F305CC92B5}"/>
              </a:ext>
            </a:extLst>
          </p:cNvPr>
          <p:cNvSpPr/>
          <p:nvPr/>
        </p:nvSpPr>
        <p:spPr>
          <a:xfrm>
            <a:off x="6936490" y="502584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8FC14F6A-A31C-44BF-92B7-E8B607CC5552}"/>
              </a:ext>
            </a:extLst>
          </p:cNvPr>
          <p:cNvSpPr/>
          <p:nvPr/>
        </p:nvSpPr>
        <p:spPr>
          <a:xfrm>
            <a:off x="7101925" y="502584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4D96B5CF-99EB-4624-B8AB-91346AE74BF7}"/>
              </a:ext>
            </a:extLst>
          </p:cNvPr>
          <p:cNvSpPr/>
          <p:nvPr/>
        </p:nvSpPr>
        <p:spPr>
          <a:xfrm>
            <a:off x="6776421" y="53315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96F429BD-3E9D-4A4F-B619-58AA0E179114}"/>
              </a:ext>
            </a:extLst>
          </p:cNvPr>
          <p:cNvSpPr/>
          <p:nvPr/>
        </p:nvSpPr>
        <p:spPr>
          <a:xfrm>
            <a:off x="6776421" y="515919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2CA97FE8-A6C2-40AD-ACA9-20719CF99B9D}"/>
              </a:ext>
            </a:extLst>
          </p:cNvPr>
          <p:cNvSpPr txBox="1">
            <a:spLocks noChangeArrowheads="1"/>
          </p:cNvSpPr>
          <p:nvPr/>
        </p:nvSpPr>
        <p:spPr bwMode="auto">
          <a:xfrm>
            <a:off x="30494" y="3777712"/>
            <a:ext cx="8941855" cy="1267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Malgré quelques exceptions, la majorité des composés ioniques et covalents suivent la règle de l’octet lorsqu’on les dessine, et on peut suivre une série d’étapes afin d’effectuer ceci</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192" name="TextBox 191">
            <a:extLst>
              <a:ext uri="{FF2B5EF4-FFF2-40B4-BE49-F238E27FC236}">
                <a16:creationId xmlns:a16="http://schemas.microsoft.com/office/drawing/2014/main" id="{B33EF4F5-A54F-4854-BAEE-B79D4EC4C04B}"/>
              </a:ext>
            </a:extLst>
          </p:cNvPr>
          <p:cNvSpPr txBox="1"/>
          <p:nvPr/>
        </p:nvSpPr>
        <p:spPr>
          <a:xfrm>
            <a:off x="2044733" y="5607060"/>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B</a:t>
            </a:r>
          </a:p>
        </p:txBody>
      </p:sp>
      <p:sp>
        <p:nvSpPr>
          <p:cNvPr id="193" name="TextBox 192">
            <a:extLst>
              <a:ext uri="{FF2B5EF4-FFF2-40B4-BE49-F238E27FC236}">
                <a16:creationId xmlns:a16="http://schemas.microsoft.com/office/drawing/2014/main" id="{4A531A4C-F213-4182-8D5B-584685C428C6}"/>
              </a:ext>
            </a:extLst>
          </p:cNvPr>
          <p:cNvSpPr txBox="1"/>
          <p:nvPr/>
        </p:nvSpPr>
        <p:spPr>
          <a:xfrm>
            <a:off x="2417761" y="5174030"/>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sp>
        <p:nvSpPr>
          <p:cNvPr id="194" name="TextBox 193">
            <a:extLst>
              <a:ext uri="{FF2B5EF4-FFF2-40B4-BE49-F238E27FC236}">
                <a16:creationId xmlns:a16="http://schemas.microsoft.com/office/drawing/2014/main" id="{F1A1BCE0-1EAD-47BD-8FDE-301E31F413AC}"/>
              </a:ext>
            </a:extLst>
          </p:cNvPr>
          <p:cNvSpPr txBox="1"/>
          <p:nvPr/>
        </p:nvSpPr>
        <p:spPr>
          <a:xfrm>
            <a:off x="2044733" y="6173633"/>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cxnSp>
        <p:nvCxnSpPr>
          <p:cNvPr id="195" name="Straight Connector 194">
            <a:extLst>
              <a:ext uri="{FF2B5EF4-FFF2-40B4-BE49-F238E27FC236}">
                <a16:creationId xmlns:a16="http://schemas.microsoft.com/office/drawing/2014/main" id="{DB4B7C9F-18F0-46A6-BA9B-E5AB90234D83}"/>
              </a:ext>
            </a:extLst>
          </p:cNvPr>
          <p:cNvCxnSpPr>
            <a:cxnSpLocks/>
          </p:cNvCxnSpPr>
          <p:nvPr/>
        </p:nvCxnSpPr>
        <p:spPr>
          <a:xfrm>
            <a:off x="2268563" y="602218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a:extLst>
              <a:ext uri="{FF2B5EF4-FFF2-40B4-BE49-F238E27FC236}">
                <a16:creationId xmlns:a16="http://schemas.microsoft.com/office/drawing/2014/main" id="{E5919E5C-421C-4C93-9644-732289B80163}"/>
              </a:ext>
            </a:extLst>
          </p:cNvPr>
          <p:cNvCxnSpPr>
            <a:cxnSpLocks/>
          </p:cNvCxnSpPr>
          <p:nvPr/>
        </p:nvCxnSpPr>
        <p:spPr>
          <a:xfrm rot="13500000">
            <a:off x="2440651" y="5540692"/>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7" name="Oval 196">
            <a:extLst>
              <a:ext uri="{FF2B5EF4-FFF2-40B4-BE49-F238E27FC236}">
                <a16:creationId xmlns:a16="http://schemas.microsoft.com/office/drawing/2014/main" id="{CFA8740B-81F9-4A79-8801-8600E3B3D489}"/>
              </a:ext>
            </a:extLst>
          </p:cNvPr>
          <p:cNvSpPr/>
          <p:nvPr/>
        </p:nvSpPr>
        <p:spPr>
          <a:xfrm>
            <a:off x="2649722" y="560210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Oval 197">
            <a:extLst>
              <a:ext uri="{FF2B5EF4-FFF2-40B4-BE49-F238E27FC236}">
                <a16:creationId xmlns:a16="http://schemas.microsoft.com/office/drawing/2014/main" id="{F18BA437-E4C4-469D-9129-97395B57DFF6}"/>
              </a:ext>
            </a:extLst>
          </p:cNvPr>
          <p:cNvSpPr/>
          <p:nvPr/>
        </p:nvSpPr>
        <p:spPr>
          <a:xfrm>
            <a:off x="2655811" y="514446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9" name="Oval 198">
            <a:extLst>
              <a:ext uri="{FF2B5EF4-FFF2-40B4-BE49-F238E27FC236}">
                <a16:creationId xmlns:a16="http://schemas.microsoft.com/office/drawing/2014/main" id="{F737FA65-7F0C-4796-AABF-F7768A6E31C8}"/>
              </a:ext>
            </a:extLst>
          </p:cNvPr>
          <p:cNvSpPr/>
          <p:nvPr/>
        </p:nvSpPr>
        <p:spPr>
          <a:xfrm>
            <a:off x="2762983" y="547374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0" name="Oval 199">
            <a:extLst>
              <a:ext uri="{FF2B5EF4-FFF2-40B4-BE49-F238E27FC236}">
                <a16:creationId xmlns:a16="http://schemas.microsoft.com/office/drawing/2014/main" id="{3700BC7B-8EE5-4944-9B43-07A7F417C7C7}"/>
              </a:ext>
            </a:extLst>
          </p:cNvPr>
          <p:cNvSpPr/>
          <p:nvPr/>
        </p:nvSpPr>
        <p:spPr>
          <a:xfrm>
            <a:off x="2762983" y="526296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18933021-D7C0-49E9-9D8E-F9700D03D9C8}"/>
              </a:ext>
            </a:extLst>
          </p:cNvPr>
          <p:cNvSpPr/>
          <p:nvPr/>
        </p:nvSpPr>
        <p:spPr>
          <a:xfrm>
            <a:off x="1958691" y="645313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2" name="Oval 201">
            <a:extLst>
              <a:ext uri="{FF2B5EF4-FFF2-40B4-BE49-F238E27FC236}">
                <a16:creationId xmlns:a16="http://schemas.microsoft.com/office/drawing/2014/main" id="{DF97B81F-3207-418B-8047-45456969796A}"/>
              </a:ext>
            </a:extLst>
          </p:cNvPr>
          <p:cNvSpPr/>
          <p:nvPr/>
        </p:nvSpPr>
        <p:spPr>
          <a:xfrm>
            <a:off x="2127706" y="663589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B309ABD8-DC82-498C-A7D2-2E7D26788230}"/>
              </a:ext>
            </a:extLst>
          </p:cNvPr>
          <p:cNvSpPr/>
          <p:nvPr/>
        </p:nvSpPr>
        <p:spPr>
          <a:xfrm>
            <a:off x="2293141" y="663589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9BE1570D-E720-43A7-90BF-4C1B18C969C3}"/>
              </a:ext>
            </a:extLst>
          </p:cNvPr>
          <p:cNvSpPr/>
          <p:nvPr/>
        </p:nvSpPr>
        <p:spPr>
          <a:xfrm>
            <a:off x="2459511" y="645313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AD91C159-576E-4284-B394-09ABE2FF1FEB}"/>
              </a:ext>
            </a:extLst>
          </p:cNvPr>
          <p:cNvSpPr/>
          <p:nvPr/>
        </p:nvSpPr>
        <p:spPr>
          <a:xfrm>
            <a:off x="1964356" y="627973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Oval 205">
            <a:extLst>
              <a:ext uri="{FF2B5EF4-FFF2-40B4-BE49-F238E27FC236}">
                <a16:creationId xmlns:a16="http://schemas.microsoft.com/office/drawing/2014/main" id="{6C8B0AC1-F88C-426B-A831-89CCB41D808E}"/>
              </a:ext>
            </a:extLst>
          </p:cNvPr>
          <p:cNvSpPr/>
          <p:nvPr/>
        </p:nvSpPr>
        <p:spPr>
          <a:xfrm>
            <a:off x="2460695" y="62808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CFE7F01-FAC0-448A-8C0F-6C929C34DCD1}"/>
              </a:ext>
            </a:extLst>
          </p:cNvPr>
          <p:cNvSpPr/>
          <p:nvPr/>
        </p:nvSpPr>
        <p:spPr>
          <a:xfrm>
            <a:off x="2345212" y="529315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1A7BA5D8-3967-4BB4-BA2C-8F9B678CDCA4}"/>
              </a:ext>
            </a:extLst>
          </p:cNvPr>
          <p:cNvSpPr/>
          <p:nvPr/>
        </p:nvSpPr>
        <p:spPr>
          <a:xfrm>
            <a:off x="2458473" y="516479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TextBox 208">
            <a:extLst>
              <a:ext uri="{FF2B5EF4-FFF2-40B4-BE49-F238E27FC236}">
                <a16:creationId xmlns:a16="http://schemas.microsoft.com/office/drawing/2014/main" id="{32C9DFBC-CBF6-4433-BB65-17DF537528AF}"/>
              </a:ext>
            </a:extLst>
          </p:cNvPr>
          <p:cNvSpPr txBox="1"/>
          <p:nvPr/>
        </p:nvSpPr>
        <p:spPr>
          <a:xfrm>
            <a:off x="1618206" y="5173224"/>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cxnSp>
        <p:nvCxnSpPr>
          <p:cNvPr id="210" name="Straight Connector 209">
            <a:extLst>
              <a:ext uri="{FF2B5EF4-FFF2-40B4-BE49-F238E27FC236}">
                <a16:creationId xmlns:a16="http://schemas.microsoft.com/office/drawing/2014/main" id="{0186674A-F820-4D06-B0C3-A55F040DA130}"/>
              </a:ext>
            </a:extLst>
          </p:cNvPr>
          <p:cNvCxnSpPr>
            <a:cxnSpLocks/>
          </p:cNvCxnSpPr>
          <p:nvPr/>
        </p:nvCxnSpPr>
        <p:spPr>
          <a:xfrm rot="8100000" flipH="1">
            <a:off x="2066548" y="5544133"/>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11" name="Oval 210">
            <a:extLst>
              <a:ext uri="{FF2B5EF4-FFF2-40B4-BE49-F238E27FC236}">
                <a16:creationId xmlns:a16="http://schemas.microsoft.com/office/drawing/2014/main" id="{5DAA5559-B3C9-4AE9-8806-FB81F8CF8688}"/>
              </a:ext>
            </a:extLst>
          </p:cNvPr>
          <p:cNvSpPr/>
          <p:nvPr/>
        </p:nvSpPr>
        <p:spPr>
          <a:xfrm>
            <a:off x="1885388" y="517254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2780C97C-9741-4A47-89F8-96CB0EC43B94}"/>
              </a:ext>
            </a:extLst>
          </p:cNvPr>
          <p:cNvSpPr/>
          <p:nvPr/>
        </p:nvSpPr>
        <p:spPr>
          <a:xfrm>
            <a:off x="1992560" y="529104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a:extLst>
              <a:ext uri="{FF2B5EF4-FFF2-40B4-BE49-F238E27FC236}">
                <a16:creationId xmlns:a16="http://schemas.microsoft.com/office/drawing/2014/main" id="{6E8A30E4-763D-461E-9D07-65F284BFFA4E}"/>
              </a:ext>
            </a:extLst>
          </p:cNvPr>
          <p:cNvSpPr/>
          <p:nvPr/>
        </p:nvSpPr>
        <p:spPr>
          <a:xfrm>
            <a:off x="1546447" y="527749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48F5C150-B0DE-4378-BD23-412D766687AC}"/>
              </a:ext>
            </a:extLst>
          </p:cNvPr>
          <p:cNvSpPr/>
          <p:nvPr/>
        </p:nvSpPr>
        <p:spPr>
          <a:xfrm>
            <a:off x="1659708" y="514913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581BE773-294A-4593-B589-26E0420D6DDE}"/>
              </a:ext>
            </a:extLst>
          </p:cNvPr>
          <p:cNvSpPr/>
          <p:nvPr/>
        </p:nvSpPr>
        <p:spPr>
          <a:xfrm>
            <a:off x="1554491" y="548155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6" name="Oval 215">
            <a:extLst>
              <a:ext uri="{FF2B5EF4-FFF2-40B4-BE49-F238E27FC236}">
                <a16:creationId xmlns:a16="http://schemas.microsoft.com/office/drawing/2014/main" id="{10978D9D-CED7-4425-9139-D4D244DDCFC3}"/>
              </a:ext>
            </a:extLst>
          </p:cNvPr>
          <p:cNvSpPr/>
          <p:nvPr/>
        </p:nvSpPr>
        <p:spPr>
          <a:xfrm>
            <a:off x="1661663" y="560006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4BA73648-3727-4AAF-BDDD-37ED022BB821}"/>
              </a:ext>
            </a:extLst>
          </p:cNvPr>
          <p:cNvSpPr/>
          <p:nvPr/>
        </p:nvSpPr>
        <p:spPr>
          <a:xfrm rot="3609988">
            <a:off x="6793431" y="5956154"/>
            <a:ext cx="107623" cy="221482"/>
          </a:xfrm>
          <a:prstGeom prst="triangle">
            <a:avLst/>
          </a:prstGeom>
          <a:solidFill>
            <a:srgbClr val="00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TextBox 216">
            <a:extLst>
              <a:ext uri="{FF2B5EF4-FFF2-40B4-BE49-F238E27FC236}">
                <a16:creationId xmlns:a16="http://schemas.microsoft.com/office/drawing/2014/main" id="{17DFAFB4-F3BC-4D46-96FA-5E6AC1939DBA}"/>
              </a:ext>
            </a:extLst>
          </p:cNvPr>
          <p:cNvSpPr txBox="1"/>
          <p:nvPr/>
        </p:nvSpPr>
        <p:spPr>
          <a:xfrm>
            <a:off x="6271229" y="5324336"/>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sp>
        <p:nvSpPr>
          <p:cNvPr id="218" name="Oval 217">
            <a:extLst>
              <a:ext uri="{FF2B5EF4-FFF2-40B4-BE49-F238E27FC236}">
                <a16:creationId xmlns:a16="http://schemas.microsoft.com/office/drawing/2014/main" id="{CEE96C6A-7289-4238-90C0-2E51ABCF023F}"/>
              </a:ext>
            </a:extLst>
          </p:cNvPr>
          <p:cNvSpPr/>
          <p:nvPr/>
        </p:nvSpPr>
        <p:spPr>
          <a:xfrm>
            <a:off x="6367197" y="572711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Oval 218">
            <a:extLst>
              <a:ext uri="{FF2B5EF4-FFF2-40B4-BE49-F238E27FC236}">
                <a16:creationId xmlns:a16="http://schemas.microsoft.com/office/drawing/2014/main" id="{5A5D121A-696D-4F24-BCCC-6273651F4CE3}"/>
              </a:ext>
            </a:extLst>
          </p:cNvPr>
          <p:cNvSpPr/>
          <p:nvPr/>
        </p:nvSpPr>
        <p:spPr>
          <a:xfrm>
            <a:off x="6532632" y="572711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Oval 219">
            <a:extLst>
              <a:ext uri="{FF2B5EF4-FFF2-40B4-BE49-F238E27FC236}">
                <a16:creationId xmlns:a16="http://schemas.microsoft.com/office/drawing/2014/main" id="{421981AF-F294-4C81-83E9-355AD2206657}"/>
              </a:ext>
            </a:extLst>
          </p:cNvPr>
          <p:cNvSpPr/>
          <p:nvPr/>
        </p:nvSpPr>
        <p:spPr>
          <a:xfrm>
            <a:off x="6201120" y="561060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Oval 220">
            <a:extLst>
              <a:ext uri="{FF2B5EF4-FFF2-40B4-BE49-F238E27FC236}">
                <a16:creationId xmlns:a16="http://schemas.microsoft.com/office/drawing/2014/main" id="{937AF4F8-BF4D-42BD-9086-9E461864106D}"/>
              </a:ext>
            </a:extLst>
          </p:cNvPr>
          <p:cNvSpPr/>
          <p:nvPr/>
        </p:nvSpPr>
        <p:spPr>
          <a:xfrm>
            <a:off x="6201120" y="543829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Oval 221">
            <a:extLst>
              <a:ext uri="{FF2B5EF4-FFF2-40B4-BE49-F238E27FC236}">
                <a16:creationId xmlns:a16="http://schemas.microsoft.com/office/drawing/2014/main" id="{2DF8DEDA-B025-46D5-AEC9-035AB18FD625}"/>
              </a:ext>
            </a:extLst>
          </p:cNvPr>
          <p:cNvSpPr/>
          <p:nvPr/>
        </p:nvSpPr>
        <p:spPr>
          <a:xfrm>
            <a:off x="6367197" y="53084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Oval 222">
            <a:extLst>
              <a:ext uri="{FF2B5EF4-FFF2-40B4-BE49-F238E27FC236}">
                <a16:creationId xmlns:a16="http://schemas.microsoft.com/office/drawing/2014/main" id="{34D0C901-7785-4057-B1F2-86B10C82E1B0}"/>
              </a:ext>
            </a:extLst>
          </p:cNvPr>
          <p:cNvSpPr/>
          <p:nvPr/>
        </p:nvSpPr>
        <p:spPr>
          <a:xfrm>
            <a:off x="6532632" y="53084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4" name="Straight Connector 223">
            <a:extLst>
              <a:ext uri="{FF2B5EF4-FFF2-40B4-BE49-F238E27FC236}">
                <a16:creationId xmlns:a16="http://schemas.microsoft.com/office/drawing/2014/main" id="{5A91D7D9-A683-4DBF-8330-063E2D82AA4B}"/>
              </a:ext>
            </a:extLst>
          </p:cNvPr>
          <p:cNvCxnSpPr>
            <a:cxnSpLocks/>
          </p:cNvCxnSpPr>
          <p:nvPr/>
        </p:nvCxnSpPr>
        <p:spPr>
          <a:xfrm>
            <a:off x="7070323" y="5501891"/>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a:extLst>
              <a:ext uri="{FF2B5EF4-FFF2-40B4-BE49-F238E27FC236}">
                <a16:creationId xmlns:a16="http://schemas.microsoft.com/office/drawing/2014/main" id="{01289E03-6470-45DD-8409-EDD2B51B534A}"/>
              </a:ext>
            </a:extLst>
          </p:cNvPr>
          <p:cNvCxnSpPr>
            <a:cxnSpLocks/>
          </p:cNvCxnSpPr>
          <p:nvPr/>
        </p:nvCxnSpPr>
        <p:spPr>
          <a:xfrm rot="16200000">
            <a:off x="7340878" y="577314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26" name="TextBox 225">
            <a:extLst>
              <a:ext uri="{FF2B5EF4-FFF2-40B4-BE49-F238E27FC236}">
                <a16:creationId xmlns:a16="http://schemas.microsoft.com/office/drawing/2014/main" id="{EB36616F-62E3-46BB-B521-0C0AD571A32B}"/>
              </a:ext>
            </a:extLst>
          </p:cNvPr>
          <p:cNvSpPr txBox="1"/>
          <p:nvPr/>
        </p:nvSpPr>
        <p:spPr>
          <a:xfrm>
            <a:off x="729197" y="3170167"/>
            <a:ext cx="1229725"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NO</a:t>
            </a:r>
            <a:r>
              <a:rPr lang="fr-FR" sz="2700" baseline="-25000" dirty="0">
                <a:solidFill>
                  <a:srgbClr val="003300"/>
                </a:solidFill>
                <a:latin typeface="Times New Roman" panose="02020603050405020304" pitchFamily="18" charset="0"/>
                <a:cs typeface="Times New Roman" panose="02020603050405020304" pitchFamily="18" charset="0"/>
              </a:rPr>
              <a:t>2</a:t>
            </a: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227" name="TextBox 226">
            <a:extLst>
              <a:ext uri="{FF2B5EF4-FFF2-40B4-BE49-F238E27FC236}">
                <a16:creationId xmlns:a16="http://schemas.microsoft.com/office/drawing/2014/main" id="{9C0C6DB3-06F8-4169-944F-97341EF64E2D}"/>
              </a:ext>
            </a:extLst>
          </p:cNvPr>
          <p:cNvSpPr txBox="1"/>
          <p:nvPr/>
        </p:nvSpPr>
        <p:spPr>
          <a:xfrm>
            <a:off x="2341636" y="319566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228" name="TextBox 227">
            <a:extLst>
              <a:ext uri="{FF2B5EF4-FFF2-40B4-BE49-F238E27FC236}">
                <a16:creationId xmlns:a16="http://schemas.microsoft.com/office/drawing/2014/main" id="{C3748ABA-CBE2-4E13-BBA6-7F54E90AB3E1}"/>
              </a:ext>
            </a:extLst>
          </p:cNvPr>
          <p:cNvSpPr txBox="1"/>
          <p:nvPr/>
        </p:nvSpPr>
        <p:spPr>
          <a:xfrm>
            <a:off x="2975073" y="3186064"/>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N</a:t>
            </a:r>
          </a:p>
        </p:txBody>
      </p:sp>
      <p:sp>
        <p:nvSpPr>
          <p:cNvPr id="229" name="TextBox 228">
            <a:extLst>
              <a:ext uri="{FF2B5EF4-FFF2-40B4-BE49-F238E27FC236}">
                <a16:creationId xmlns:a16="http://schemas.microsoft.com/office/drawing/2014/main" id="{A104258A-3C64-4D22-9717-2D56481BB938}"/>
              </a:ext>
            </a:extLst>
          </p:cNvPr>
          <p:cNvSpPr txBox="1"/>
          <p:nvPr/>
        </p:nvSpPr>
        <p:spPr>
          <a:xfrm>
            <a:off x="3544056" y="318715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cxnSp>
        <p:nvCxnSpPr>
          <p:cNvPr id="230" name="Straight Connector 229">
            <a:extLst>
              <a:ext uri="{FF2B5EF4-FFF2-40B4-BE49-F238E27FC236}">
                <a16:creationId xmlns:a16="http://schemas.microsoft.com/office/drawing/2014/main" id="{5508A648-D47F-4BA3-9405-A20883D0C743}"/>
              </a:ext>
            </a:extLst>
          </p:cNvPr>
          <p:cNvCxnSpPr>
            <a:cxnSpLocks/>
          </p:cNvCxnSpPr>
          <p:nvPr/>
        </p:nvCxnSpPr>
        <p:spPr>
          <a:xfrm rot="16200000">
            <a:off x="2937624" y="3341941"/>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a:extLst>
              <a:ext uri="{FF2B5EF4-FFF2-40B4-BE49-F238E27FC236}">
                <a16:creationId xmlns:a16="http://schemas.microsoft.com/office/drawing/2014/main" id="{DCBF6325-358D-4969-8450-69BCE67D8D0E}"/>
              </a:ext>
            </a:extLst>
          </p:cNvPr>
          <p:cNvCxnSpPr>
            <a:cxnSpLocks/>
          </p:cNvCxnSpPr>
          <p:nvPr/>
        </p:nvCxnSpPr>
        <p:spPr>
          <a:xfrm rot="16200000">
            <a:off x="3490298" y="3311366"/>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32" name="Oval 231">
            <a:extLst>
              <a:ext uri="{FF2B5EF4-FFF2-40B4-BE49-F238E27FC236}">
                <a16:creationId xmlns:a16="http://schemas.microsoft.com/office/drawing/2014/main" id="{EA85E3D4-3C46-4E0B-9748-ECBC3D92BFAE}"/>
              </a:ext>
            </a:extLst>
          </p:cNvPr>
          <p:cNvSpPr/>
          <p:nvPr/>
        </p:nvSpPr>
        <p:spPr>
          <a:xfrm>
            <a:off x="2406728"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3" name="Oval 232">
            <a:extLst>
              <a:ext uri="{FF2B5EF4-FFF2-40B4-BE49-F238E27FC236}">
                <a16:creationId xmlns:a16="http://schemas.microsoft.com/office/drawing/2014/main" id="{4BAB0A1C-9395-42AE-88E3-604C93FAC33E}"/>
              </a:ext>
            </a:extLst>
          </p:cNvPr>
          <p:cNvSpPr/>
          <p:nvPr/>
        </p:nvSpPr>
        <p:spPr>
          <a:xfrm>
            <a:off x="2572163"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Oval 233">
            <a:extLst>
              <a:ext uri="{FF2B5EF4-FFF2-40B4-BE49-F238E27FC236}">
                <a16:creationId xmlns:a16="http://schemas.microsoft.com/office/drawing/2014/main" id="{B38D90B2-CBA5-4D36-B3D8-4C4555FE6BBD}"/>
              </a:ext>
            </a:extLst>
          </p:cNvPr>
          <p:cNvSpPr/>
          <p:nvPr/>
        </p:nvSpPr>
        <p:spPr>
          <a:xfrm>
            <a:off x="2411485"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a:extLst>
              <a:ext uri="{FF2B5EF4-FFF2-40B4-BE49-F238E27FC236}">
                <a16:creationId xmlns:a16="http://schemas.microsoft.com/office/drawing/2014/main" id="{1BBE691B-58B5-4D91-911D-BC7A60BFC20F}"/>
              </a:ext>
            </a:extLst>
          </p:cNvPr>
          <p:cNvSpPr/>
          <p:nvPr/>
        </p:nvSpPr>
        <p:spPr>
          <a:xfrm>
            <a:off x="2576920"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a:extLst>
              <a:ext uri="{FF2B5EF4-FFF2-40B4-BE49-F238E27FC236}">
                <a16:creationId xmlns:a16="http://schemas.microsoft.com/office/drawing/2014/main" id="{1B70FC40-E093-435A-B820-03F545EF2C87}"/>
              </a:ext>
            </a:extLst>
          </p:cNvPr>
          <p:cNvSpPr/>
          <p:nvPr/>
        </p:nvSpPr>
        <p:spPr>
          <a:xfrm>
            <a:off x="3066321"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a:extLst>
              <a:ext uri="{FF2B5EF4-FFF2-40B4-BE49-F238E27FC236}">
                <a16:creationId xmlns:a16="http://schemas.microsoft.com/office/drawing/2014/main" id="{81DD64E3-D6BF-4488-B83E-19BA5B091C52}"/>
              </a:ext>
            </a:extLst>
          </p:cNvPr>
          <p:cNvSpPr/>
          <p:nvPr/>
        </p:nvSpPr>
        <p:spPr>
          <a:xfrm>
            <a:off x="3231756"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a:extLst>
              <a:ext uri="{FF2B5EF4-FFF2-40B4-BE49-F238E27FC236}">
                <a16:creationId xmlns:a16="http://schemas.microsoft.com/office/drawing/2014/main" id="{0864B5D8-7218-4CE4-980A-9B044606639E}"/>
              </a:ext>
            </a:extLst>
          </p:cNvPr>
          <p:cNvSpPr/>
          <p:nvPr/>
        </p:nvSpPr>
        <p:spPr>
          <a:xfrm>
            <a:off x="3625185"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9" name="Oval 238">
            <a:extLst>
              <a:ext uri="{FF2B5EF4-FFF2-40B4-BE49-F238E27FC236}">
                <a16:creationId xmlns:a16="http://schemas.microsoft.com/office/drawing/2014/main" id="{05722877-8374-4974-A012-D0D235ED770D}"/>
              </a:ext>
            </a:extLst>
          </p:cNvPr>
          <p:cNvSpPr/>
          <p:nvPr/>
        </p:nvSpPr>
        <p:spPr>
          <a:xfrm>
            <a:off x="3790620"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0" name="Oval 239">
            <a:extLst>
              <a:ext uri="{FF2B5EF4-FFF2-40B4-BE49-F238E27FC236}">
                <a16:creationId xmlns:a16="http://schemas.microsoft.com/office/drawing/2014/main" id="{DB041D13-6D12-4FE6-9BAF-38D2E191D88E}"/>
              </a:ext>
            </a:extLst>
          </p:cNvPr>
          <p:cNvSpPr/>
          <p:nvPr/>
        </p:nvSpPr>
        <p:spPr>
          <a:xfrm>
            <a:off x="3625185"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a:extLst>
              <a:ext uri="{FF2B5EF4-FFF2-40B4-BE49-F238E27FC236}">
                <a16:creationId xmlns:a16="http://schemas.microsoft.com/office/drawing/2014/main" id="{3BE37669-CB6F-4A34-B790-67A30F87CFCE}"/>
              </a:ext>
            </a:extLst>
          </p:cNvPr>
          <p:cNvSpPr/>
          <p:nvPr/>
        </p:nvSpPr>
        <p:spPr>
          <a:xfrm>
            <a:off x="3790620"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2" name="Straight Connector 241">
            <a:extLst>
              <a:ext uri="{FF2B5EF4-FFF2-40B4-BE49-F238E27FC236}">
                <a16:creationId xmlns:a16="http://schemas.microsoft.com/office/drawing/2014/main" id="{DB202EF2-13C2-45C4-B660-90705F31001B}"/>
              </a:ext>
            </a:extLst>
          </p:cNvPr>
          <p:cNvCxnSpPr>
            <a:cxnSpLocks/>
          </p:cNvCxnSpPr>
          <p:nvPr/>
        </p:nvCxnSpPr>
        <p:spPr>
          <a:xfrm rot="16200000">
            <a:off x="3490298" y="3406747"/>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43" name="TextBox 242">
            <a:extLst>
              <a:ext uri="{FF2B5EF4-FFF2-40B4-BE49-F238E27FC236}">
                <a16:creationId xmlns:a16="http://schemas.microsoft.com/office/drawing/2014/main" id="{435BB973-249C-4F43-8A3C-0702AA39901C}"/>
              </a:ext>
            </a:extLst>
          </p:cNvPr>
          <p:cNvSpPr txBox="1"/>
          <p:nvPr/>
        </p:nvSpPr>
        <p:spPr>
          <a:xfrm>
            <a:off x="5862014" y="319566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244" name="TextBox 243">
            <a:extLst>
              <a:ext uri="{FF2B5EF4-FFF2-40B4-BE49-F238E27FC236}">
                <a16:creationId xmlns:a16="http://schemas.microsoft.com/office/drawing/2014/main" id="{78440951-87FB-4FC9-BF3D-548C07F8367D}"/>
              </a:ext>
            </a:extLst>
          </p:cNvPr>
          <p:cNvSpPr txBox="1"/>
          <p:nvPr/>
        </p:nvSpPr>
        <p:spPr>
          <a:xfrm>
            <a:off x="6495451" y="3186064"/>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N</a:t>
            </a:r>
          </a:p>
        </p:txBody>
      </p:sp>
      <p:sp>
        <p:nvSpPr>
          <p:cNvPr id="245" name="TextBox 244">
            <a:extLst>
              <a:ext uri="{FF2B5EF4-FFF2-40B4-BE49-F238E27FC236}">
                <a16:creationId xmlns:a16="http://schemas.microsoft.com/office/drawing/2014/main" id="{3A9EFC7F-98F8-4FB0-B813-43797A8CD53E}"/>
              </a:ext>
            </a:extLst>
          </p:cNvPr>
          <p:cNvSpPr txBox="1"/>
          <p:nvPr/>
        </p:nvSpPr>
        <p:spPr>
          <a:xfrm>
            <a:off x="7064434" y="318715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cxnSp>
        <p:nvCxnSpPr>
          <p:cNvPr id="246" name="Straight Connector 245">
            <a:extLst>
              <a:ext uri="{FF2B5EF4-FFF2-40B4-BE49-F238E27FC236}">
                <a16:creationId xmlns:a16="http://schemas.microsoft.com/office/drawing/2014/main" id="{8C12E97B-303B-459A-AED5-EA9F9A8F9712}"/>
              </a:ext>
            </a:extLst>
          </p:cNvPr>
          <p:cNvCxnSpPr>
            <a:cxnSpLocks/>
          </p:cNvCxnSpPr>
          <p:nvPr/>
        </p:nvCxnSpPr>
        <p:spPr>
          <a:xfrm rot="16200000">
            <a:off x="7001876" y="3351176"/>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a:extLst>
              <a:ext uri="{FF2B5EF4-FFF2-40B4-BE49-F238E27FC236}">
                <a16:creationId xmlns:a16="http://schemas.microsoft.com/office/drawing/2014/main" id="{5AC40A46-CA5C-4241-B9CF-DB032B64CE91}"/>
              </a:ext>
            </a:extLst>
          </p:cNvPr>
          <p:cNvCxnSpPr>
            <a:cxnSpLocks/>
          </p:cNvCxnSpPr>
          <p:nvPr/>
        </p:nvCxnSpPr>
        <p:spPr>
          <a:xfrm rot="16200000">
            <a:off x="6438003" y="3296334"/>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48" name="Oval 247">
            <a:extLst>
              <a:ext uri="{FF2B5EF4-FFF2-40B4-BE49-F238E27FC236}">
                <a16:creationId xmlns:a16="http://schemas.microsoft.com/office/drawing/2014/main" id="{27EF1DA7-3CE6-4945-9340-E51BD05F82FC}"/>
              </a:ext>
            </a:extLst>
          </p:cNvPr>
          <p:cNvSpPr/>
          <p:nvPr/>
        </p:nvSpPr>
        <p:spPr>
          <a:xfrm>
            <a:off x="5927106"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a:extLst>
              <a:ext uri="{FF2B5EF4-FFF2-40B4-BE49-F238E27FC236}">
                <a16:creationId xmlns:a16="http://schemas.microsoft.com/office/drawing/2014/main" id="{BECFC8F4-43E9-4713-A53A-CB3A4EAB5816}"/>
              </a:ext>
            </a:extLst>
          </p:cNvPr>
          <p:cNvSpPr/>
          <p:nvPr/>
        </p:nvSpPr>
        <p:spPr>
          <a:xfrm>
            <a:off x="6092541"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a:extLst>
              <a:ext uri="{FF2B5EF4-FFF2-40B4-BE49-F238E27FC236}">
                <a16:creationId xmlns:a16="http://schemas.microsoft.com/office/drawing/2014/main" id="{2842982C-EC9F-4F12-87D5-C9325FB64CBB}"/>
              </a:ext>
            </a:extLst>
          </p:cNvPr>
          <p:cNvSpPr/>
          <p:nvPr/>
        </p:nvSpPr>
        <p:spPr>
          <a:xfrm>
            <a:off x="5931863"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Oval 250">
            <a:extLst>
              <a:ext uri="{FF2B5EF4-FFF2-40B4-BE49-F238E27FC236}">
                <a16:creationId xmlns:a16="http://schemas.microsoft.com/office/drawing/2014/main" id="{63243453-E249-4A94-A5CE-8DD9B53A14D5}"/>
              </a:ext>
            </a:extLst>
          </p:cNvPr>
          <p:cNvSpPr/>
          <p:nvPr/>
        </p:nvSpPr>
        <p:spPr>
          <a:xfrm>
            <a:off x="6097298"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2" name="Oval 251">
            <a:extLst>
              <a:ext uri="{FF2B5EF4-FFF2-40B4-BE49-F238E27FC236}">
                <a16:creationId xmlns:a16="http://schemas.microsoft.com/office/drawing/2014/main" id="{16AEAFFF-318D-44EF-B734-C373C09C4783}"/>
              </a:ext>
            </a:extLst>
          </p:cNvPr>
          <p:cNvSpPr/>
          <p:nvPr/>
        </p:nvSpPr>
        <p:spPr>
          <a:xfrm>
            <a:off x="6586699"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a:extLst>
              <a:ext uri="{FF2B5EF4-FFF2-40B4-BE49-F238E27FC236}">
                <a16:creationId xmlns:a16="http://schemas.microsoft.com/office/drawing/2014/main" id="{D21D203D-9A94-4FB3-BF6F-383D67270245}"/>
              </a:ext>
            </a:extLst>
          </p:cNvPr>
          <p:cNvSpPr/>
          <p:nvPr/>
        </p:nvSpPr>
        <p:spPr>
          <a:xfrm>
            <a:off x="6752134"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a:extLst>
              <a:ext uri="{FF2B5EF4-FFF2-40B4-BE49-F238E27FC236}">
                <a16:creationId xmlns:a16="http://schemas.microsoft.com/office/drawing/2014/main" id="{7BB9A3D5-58A2-4FAA-A886-50852214AA4C}"/>
              </a:ext>
            </a:extLst>
          </p:cNvPr>
          <p:cNvSpPr/>
          <p:nvPr/>
        </p:nvSpPr>
        <p:spPr>
          <a:xfrm>
            <a:off x="7145563"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a:extLst>
              <a:ext uri="{FF2B5EF4-FFF2-40B4-BE49-F238E27FC236}">
                <a16:creationId xmlns:a16="http://schemas.microsoft.com/office/drawing/2014/main" id="{210DB5AB-14BC-40EB-B1D1-6409FBC4BC07}"/>
              </a:ext>
            </a:extLst>
          </p:cNvPr>
          <p:cNvSpPr/>
          <p:nvPr/>
        </p:nvSpPr>
        <p:spPr>
          <a:xfrm>
            <a:off x="7310998" y="361481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a:extLst>
              <a:ext uri="{FF2B5EF4-FFF2-40B4-BE49-F238E27FC236}">
                <a16:creationId xmlns:a16="http://schemas.microsoft.com/office/drawing/2014/main" id="{F07A8E87-CF71-4286-82D6-4E36A8E17FCA}"/>
              </a:ext>
            </a:extLst>
          </p:cNvPr>
          <p:cNvSpPr/>
          <p:nvPr/>
        </p:nvSpPr>
        <p:spPr>
          <a:xfrm>
            <a:off x="7145563"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7" name="Oval 256">
            <a:extLst>
              <a:ext uri="{FF2B5EF4-FFF2-40B4-BE49-F238E27FC236}">
                <a16:creationId xmlns:a16="http://schemas.microsoft.com/office/drawing/2014/main" id="{FBAAFE79-749A-4AE8-A22F-F7A8D4D3B70F}"/>
              </a:ext>
            </a:extLst>
          </p:cNvPr>
          <p:cNvSpPr/>
          <p:nvPr/>
        </p:nvSpPr>
        <p:spPr>
          <a:xfrm>
            <a:off x="7310998" y="31572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D6BC144B-CB0F-4BDE-BCAD-02183306D264}"/>
              </a:ext>
            </a:extLst>
          </p:cNvPr>
          <p:cNvCxnSpPr>
            <a:cxnSpLocks/>
          </p:cNvCxnSpPr>
          <p:nvPr/>
        </p:nvCxnSpPr>
        <p:spPr>
          <a:xfrm rot="16200000">
            <a:off x="6438003" y="3391715"/>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59" name="Arrow: Left-Right 258">
            <a:extLst>
              <a:ext uri="{FF2B5EF4-FFF2-40B4-BE49-F238E27FC236}">
                <a16:creationId xmlns:a16="http://schemas.microsoft.com/office/drawing/2014/main" id="{7F63911D-FF53-4459-92E4-FA1B5C45D23C}"/>
              </a:ext>
            </a:extLst>
          </p:cNvPr>
          <p:cNvSpPr/>
          <p:nvPr/>
        </p:nvSpPr>
        <p:spPr>
          <a:xfrm>
            <a:off x="4572000" y="3353988"/>
            <a:ext cx="691601" cy="204957"/>
          </a:xfrm>
          <a:prstGeom prst="leftRightArrow">
            <a:avLst/>
          </a:prstGeom>
          <a:solidFill>
            <a:srgbClr val="003300"/>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a:extLst>
              <a:ext uri="{FF2B5EF4-FFF2-40B4-BE49-F238E27FC236}">
                <a16:creationId xmlns:a16="http://schemas.microsoft.com/office/drawing/2014/main" id="{492A0D55-2271-401F-BD9B-8AC4686E5551}"/>
              </a:ext>
            </a:extLst>
          </p:cNvPr>
          <p:cNvSpPr/>
          <p:nvPr/>
        </p:nvSpPr>
        <p:spPr>
          <a:xfrm>
            <a:off x="2215635" y="34735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a:extLst>
              <a:ext uri="{FF2B5EF4-FFF2-40B4-BE49-F238E27FC236}">
                <a16:creationId xmlns:a16="http://schemas.microsoft.com/office/drawing/2014/main" id="{CC5EF371-BE01-4630-8F0A-7FFB26CB2616}"/>
              </a:ext>
            </a:extLst>
          </p:cNvPr>
          <p:cNvSpPr/>
          <p:nvPr/>
        </p:nvSpPr>
        <p:spPr>
          <a:xfrm>
            <a:off x="2215635" y="33012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a:extLst>
              <a:ext uri="{FF2B5EF4-FFF2-40B4-BE49-F238E27FC236}">
                <a16:creationId xmlns:a16="http://schemas.microsoft.com/office/drawing/2014/main" id="{7029921F-0AB1-442F-8C3D-BDD90C4CBF8A}"/>
              </a:ext>
            </a:extLst>
          </p:cNvPr>
          <p:cNvSpPr/>
          <p:nvPr/>
        </p:nvSpPr>
        <p:spPr>
          <a:xfrm>
            <a:off x="7489401" y="346978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Oval 262">
            <a:extLst>
              <a:ext uri="{FF2B5EF4-FFF2-40B4-BE49-F238E27FC236}">
                <a16:creationId xmlns:a16="http://schemas.microsoft.com/office/drawing/2014/main" id="{4A8B3C7D-140F-4D55-A751-BBD5582E2D0C}"/>
              </a:ext>
            </a:extLst>
          </p:cNvPr>
          <p:cNvSpPr/>
          <p:nvPr/>
        </p:nvSpPr>
        <p:spPr>
          <a:xfrm>
            <a:off x="7489401" y="329747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Left Bracket 263">
            <a:extLst>
              <a:ext uri="{FF2B5EF4-FFF2-40B4-BE49-F238E27FC236}">
                <a16:creationId xmlns:a16="http://schemas.microsoft.com/office/drawing/2014/main" id="{2C78028E-8A75-4D66-ACCB-87330A397DF6}"/>
              </a:ext>
            </a:extLst>
          </p:cNvPr>
          <p:cNvSpPr/>
          <p:nvPr/>
        </p:nvSpPr>
        <p:spPr>
          <a:xfrm>
            <a:off x="2079610" y="3022749"/>
            <a:ext cx="285114" cy="860181"/>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8" name="TextBox 267">
            <a:extLst>
              <a:ext uri="{FF2B5EF4-FFF2-40B4-BE49-F238E27FC236}">
                <a16:creationId xmlns:a16="http://schemas.microsoft.com/office/drawing/2014/main" id="{30B3DCB3-9BCC-4CE0-9243-2D7572391B82}"/>
              </a:ext>
            </a:extLst>
          </p:cNvPr>
          <p:cNvSpPr txBox="1"/>
          <p:nvPr/>
        </p:nvSpPr>
        <p:spPr>
          <a:xfrm>
            <a:off x="7710708" y="2731600"/>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
        <p:nvSpPr>
          <p:cNvPr id="269" name="TextBox 268">
            <a:extLst>
              <a:ext uri="{FF2B5EF4-FFF2-40B4-BE49-F238E27FC236}">
                <a16:creationId xmlns:a16="http://schemas.microsoft.com/office/drawing/2014/main" id="{AE5E0703-53FD-43F8-B6C3-E61DB38AB9F9}"/>
              </a:ext>
            </a:extLst>
          </p:cNvPr>
          <p:cNvSpPr txBox="1"/>
          <p:nvPr/>
        </p:nvSpPr>
        <p:spPr>
          <a:xfrm>
            <a:off x="4091311" y="2731600"/>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
        <p:nvSpPr>
          <p:cNvPr id="270" name="Left Bracket 269">
            <a:extLst>
              <a:ext uri="{FF2B5EF4-FFF2-40B4-BE49-F238E27FC236}">
                <a16:creationId xmlns:a16="http://schemas.microsoft.com/office/drawing/2014/main" id="{4AA43B49-EAE6-4D5E-B700-233DDC703221}"/>
              </a:ext>
            </a:extLst>
          </p:cNvPr>
          <p:cNvSpPr/>
          <p:nvPr/>
        </p:nvSpPr>
        <p:spPr>
          <a:xfrm>
            <a:off x="5560762" y="3022749"/>
            <a:ext cx="285114" cy="860181"/>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1" name="Left Bracket 270">
            <a:extLst>
              <a:ext uri="{FF2B5EF4-FFF2-40B4-BE49-F238E27FC236}">
                <a16:creationId xmlns:a16="http://schemas.microsoft.com/office/drawing/2014/main" id="{D8B48872-3AA6-4A17-BF4B-F9C89C38526F}"/>
              </a:ext>
            </a:extLst>
          </p:cNvPr>
          <p:cNvSpPr/>
          <p:nvPr/>
        </p:nvSpPr>
        <p:spPr>
          <a:xfrm flipH="1">
            <a:off x="7467105" y="3022749"/>
            <a:ext cx="285114" cy="860181"/>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2" name="Left Bracket 271">
            <a:extLst>
              <a:ext uri="{FF2B5EF4-FFF2-40B4-BE49-F238E27FC236}">
                <a16:creationId xmlns:a16="http://schemas.microsoft.com/office/drawing/2014/main" id="{E466E40C-B508-4206-8D2A-C80B955D3D9B}"/>
              </a:ext>
            </a:extLst>
          </p:cNvPr>
          <p:cNvSpPr/>
          <p:nvPr/>
        </p:nvSpPr>
        <p:spPr>
          <a:xfrm flipH="1">
            <a:off x="3863614" y="3022749"/>
            <a:ext cx="285114" cy="860181"/>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7639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702C18A0-FFA1-4471-B5D1-462C3BF406A4}"/>
              </a:ext>
            </a:extLst>
          </p:cNvPr>
          <p:cNvSpPr/>
          <p:nvPr/>
        </p:nvSpPr>
        <p:spPr>
          <a:xfrm>
            <a:off x="0" y="780775"/>
            <a:ext cx="3419872"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107504" y="28585"/>
            <a:ext cx="9036496" cy="1040239"/>
          </a:xfrm>
        </p:spPr>
        <p:txBody>
          <a:bodyPr>
            <a:noAutofit/>
          </a:bodyPr>
          <a:lstStyle/>
          <a:p>
            <a:pPr algn="ctr"/>
            <a:r>
              <a:rPr lang="en-CA" dirty="0">
                <a:solidFill>
                  <a:srgbClr val="003300"/>
                </a:solidFill>
                <a:latin typeface="Times New Roman" panose="02020603050405020304" pitchFamily="18" charset="0"/>
                <a:cs typeface="Times New Roman" panose="02020603050405020304" pitchFamily="18" charset="0"/>
              </a:rPr>
              <a:t>Les structures de Lewis</a:t>
            </a:r>
            <a:endParaRPr lang="en-CA" sz="2500" dirty="0">
              <a:solidFill>
                <a:srgbClr val="003300"/>
              </a:solidFill>
              <a:latin typeface="Times New Roman" panose="02020603050405020304" pitchFamily="18" charset="0"/>
              <a:cs typeface="Times New Roman" panose="02020603050405020304" pitchFamily="18" charset="0"/>
            </a:endParaRPr>
          </a:p>
        </p:txBody>
      </p:sp>
      <p:sp>
        <p:nvSpPr>
          <p:cNvPr id="52" name="TextBox 51"/>
          <p:cNvSpPr txBox="1"/>
          <p:nvPr/>
        </p:nvSpPr>
        <p:spPr>
          <a:xfrm>
            <a:off x="0" y="773677"/>
            <a:ext cx="9188388" cy="1754326"/>
          </a:xfrm>
          <a:prstGeom prst="rect">
            <a:avLst/>
          </a:prstGeom>
          <a:noFill/>
        </p:spPr>
        <p:txBody>
          <a:bodyPr wrap="square" rtlCol="0">
            <a:spAutoFit/>
          </a:bodyPr>
          <a:lstStyle/>
          <a:p>
            <a:r>
              <a:rPr lang="en-CA" sz="2700" dirty="0">
                <a:solidFill>
                  <a:srgbClr val="000000"/>
                </a:solidFill>
                <a:latin typeface="Times New Roman" panose="02020603050405020304" pitchFamily="18" charset="0"/>
                <a:cs typeface="Times New Roman" panose="02020603050405020304" pitchFamily="18" charset="0"/>
              </a:rPr>
              <a:t>L</a:t>
            </a:r>
            <a:r>
              <a:rPr lang="fr-FR" sz="2700" dirty="0">
                <a:solidFill>
                  <a:srgbClr val="000000"/>
                </a:solidFill>
                <a:latin typeface="Times New Roman" panose="02020603050405020304" pitchFamily="18" charset="0"/>
                <a:cs typeface="Times New Roman" panose="02020603050405020304" pitchFamily="18" charset="0"/>
              </a:rPr>
              <a:t>es structures de Lewis sont utilisées pour mieux visualiser les liaisons dans les composés en montrant la distribution des électrons de valence.  La règle de l’octet est suivie où les atomes obtiennent 8 électrons sur la couche de valence (exception – H).</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BB5209DD-353F-4D1A-9D79-2A2FC497BF73}"/>
              </a:ext>
            </a:extLst>
          </p:cNvPr>
          <p:cNvSpPr txBox="1"/>
          <p:nvPr/>
        </p:nvSpPr>
        <p:spPr>
          <a:xfrm>
            <a:off x="69135" y="2470290"/>
            <a:ext cx="7038514" cy="2169825"/>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Le symbole chimique de l’élément est écrit au centre pour représenter le noyau et les points sont dessinés autour de celui-ci pour représenter les électrons de valences – les électrons des orbitales s et p dans la couche de la plus haute énergie.</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66" name="TextBox 65">
            <a:extLst>
              <a:ext uri="{FF2B5EF4-FFF2-40B4-BE49-F238E27FC236}">
                <a16:creationId xmlns:a16="http://schemas.microsoft.com/office/drawing/2014/main" id="{18AE5643-D0DB-4E07-B242-6F9E149336A7}"/>
              </a:ext>
            </a:extLst>
          </p:cNvPr>
          <p:cNvSpPr txBox="1"/>
          <p:nvPr/>
        </p:nvSpPr>
        <p:spPr>
          <a:xfrm>
            <a:off x="7567089" y="3130621"/>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Cl</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3" name="Oval 2">
            <a:extLst>
              <a:ext uri="{FF2B5EF4-FFF2-40B4-BE49-F238E27FC236}">
                <a16:creationId xmlns:a16="http://schemas.microsoft.com/office/drawing/2014/main" id="{C34BCCBA-FF3D-4C14-B5D9-1237EA8AE6A0}"/>
              </a:ext>
            </a:extLst>
          </p:cNvPr>
          <p:cNvSpPr/>
          <p:nvPr/>
        </p:nvSpPr>
        <p:spPr>
          <a:xfrm>
            <a:off x="7965093" y="29641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5F9D7DB4-4AD6-445A-8E40-1698B14C0F84}"/>
              </a:ext>
            </a:extLst>
          </p:cNvPr>
          <p:cNvSpPr/>
          <p:nvPr/>
        </p:nvSpPr>
        <p:spPr>
          <a:xfrm>
            <a:off x="8135495" y="29641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14EC9DC5-0417-46EC-A1D8-6900911B8A7C}"/>
              </a:ext>
            </a:extLst>
          </p:cNvPr>
          <p:cNvSpPr/>
          <p:nvPr/>
        </p:nvSpPr>
        <p:spPr>
          <a:xfrm>
            <a:off x="7965093" y="40539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77976D3F-D663-4D39-93A8-D945AC26B762}"/>
              </a:ext>
            </a:extLst>
          </p:cNvPr>
          <p:cNvSpPr/>
          <p:nvPr/>
        </p:nvSpPr>
        <p:spPr>
          <a:xfrm>
            <a:off x="8135495" y="40539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F5669E2E-EB1B-47C0-922B-561B1CCFA48C}"/>
              </a:ext>
            </a:extLst>
          </p:cNvPr>
          <p:cNvSpPr/>
          <p:nvPr/>
        </p:nvSpPr>
        <p:spPr>
          <a:xfrm>
            <a:off x="8594935" y="345962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BA532B19-42C3-4B4F-83C2-B6E493036500}"/>
              </a:ext>
            </a:extLst>
          </p:cNvPr>
          <p:cNvSpPr/>
          <p:nvPr/>
        </p:nvSpPr>
        <p:spPr>
          <a:xfrm>
            <a:off x="8594935" y="362608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A48CDA83-E320-48E6-B851-0841F79BEEF8}"/>
              </a:ext>
            </a:extLst>
          </p:cNvPr>
          <p:cNvSpPr/>
          <p:nvPr/>
        </p:nvSpPr>
        <p:spPr>
          <a:xfrm>
            <a:off x="7438835" y="362146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62E4C972-2045-48B4-87D4-EE01C0E580BC}"/>
              </a:ext>
            </a:extLst>
          </p:cNvPr>
          <p:cNvSpPr txBox="1"/>
          <p:nvPr/>
        </p:nvSpPr>
        <p:spPr>
          <a:xfrm>
            <a:off x="92453" y="4722224"/>
            <a:ext cx="8434058" cy="507831"/>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Dessinez la structures de Lewis pour les atomes suivants</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89" name="TextBox 88">
            <a:extLst>
              <a:ext uri="{FF2B5EF4-FFF2-40B4-BE49-F238E27FC236}">
                <a16:creationId xmlns:a16="http://schemas.microsoft.com/office/drawing/2014/main" id="{78FA9CE3-4652-4F05-A972-B40BB67A6A9A}"/>
              </a:ext>
            </a:extLst>
          </p:cNvPr>
          <p:cNvSpPr txBox="1"/>
          <p:nvPr/>
        </p:nvSpPr>
        <p:spPr>
          <a:xfrm>
            <a:off x="816312" y="5554665"/>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O</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90" name="TextBox 89">
            <a:extLst>
              <a:ext uri="{FF2B5EF4-FFF2-40B4-BE49-F238E27FC236}">
                <a16:creationId xmlns:a16="http://schemas.microsoft.com/office/drawing/2014/main" id="{DE82E3F5-2855-4A26-BC3C-B78DEEDF163E}"/>
              </a:ext>
            </a:extLst>
          </p:cNvPr>
          <p:cNvSpPr txBox="1"/>
          <p:nvPr/>
        </p:nvSpPr>
        <p:spPr>
          <a:xfrm>
            <a:off x="2939903" y="5554665"/>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I</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91" name="TextBox 90">
            <a:extLst>
              <a:ext uri="{FF2B5EF4-FFF2-40B4-BE49-F238E27FC236}">
                <a16:creationId xmlns:a16="http://schemas.microsoft.com/office/drawing/2014/main" id="{DA19BDD4-49D4-4306-8599-E2D4DFE2E336}"/>
              </a:ext>
            </a:extLst>
          </p:cNvPr>
          <p:cNvSpPr txBox="1"/>
          <p:nvPr/>
        </p:nvSpPr>
        <p:spPr>
          <a:xfrm>
            <a:off x="5121025" y="5554665"/>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Ar</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92" name="TextBox 91">
            <a:extLst>
              <a:ext uri="{FF2B5EF4-FFF2-40B4-BE49-F238E27FC236}">
                <a16:creationId xmlns:a16="http://schemas.microsoft.com/office/drawing/2014/main" id="{E9AB8029-E4AB-4CBF-9EAE-594C0D9AE813}"/>
              </a:ext>
            </a:extLst>
          </p:cNvPr>
          <p:cNvSpPr txBox="1"/>
          <p:nvPr/>
        </p:nvSpPr>
        <p:spPr>
          <a:xfrm>
            <a:off x="7302146" y="5554665"/>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Li</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93" name="Oval 92">
            <a:extLst>
              <a:ext uri="{FF2B5EF4-FFF2-40B4-BE49-F238E27FC236}">
                <a16:creationId xmlns:a16="http://schemas.microsoft.com/office/drawing/2014/main" id="{54AE77EB-8FC8-403A-8DFF-A7476DC8BFAF}"/>
              </a:ext>
            </a:extLst>
          </p:cNvPr>
          <p:cNvSpPr/>
          <p:nvPr/>
        </p:nvSpPr>
        <p:spPr>
          <a:xfrm>
            <a:off x="1181683"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9F344173-5ED2-4403-8B0F-135730FE47BC}"/>
              </a:ext>
            </a:extLst>
          </p:cNvPr>
          <p:cNvSpPr/>
          <p:nvPr/>
        </p:nvSpPr>
        <p:spPr>
          <a:xfrm>
            <a:off x="1352085"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A1FE4FE-83B7-4AB5-B2B6-63863B39880D}"/>
              </a:ext>
            </a:extLst>
          </p:cNvPr>
          <p:cNvSpPr/>
          <p:nvPr/>
        </p:nvSpPr>
        <p:spPr>
          <a:xfrm>
            <a:off x="1181683" y="652931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803C4ED9-A67C-412C-ACF3-9EE804163A9E}"/>
              </a:ext>
            </a:extLst>
          </p:cNvPr>
          <p:cNvSpPr/>
          <p:nvPr/>
        </p:nvSpPr>
        <p:spPr>
          <a:xfrm>
            <a:off x="1352085" y="652931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3E64435A-B705-4B0B-9867-D9D72228174B}"/>
              </a:ext>
            </a:extLst>
          </p:cNvPr>
          <p:cNvSpPr/>
          <p:nvPr/>
        </p:nvSpPr>
        <p:spPr>
          <a:xfrm>
            <a:off x="1811525" y="59349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617B55D1-8938-4B15-8729-A29E8FED4A3C}"/>
              </a:ext>
            </a:extLst>
          </p:cNvPr>
          <p:cNvSpPr/>
          <p:nvPr/>
        </p:nvSpPr>
        <p:spPr>
          <a:xfrm>
            <a:off x="655425" y="609682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139CBDA-00AD-4A8D-8E6A-46D91292EDAA}"/>
              </a:ext>
            </a:extLst>
          </p:cNvPr>
          <p:cNvSpPr/>
          <p:nvPr/>
        </p:nvSpPr>
        <p:spPr>
          <a:xfrm>
            <a:off x="3313300"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B0FC03D2-BB57-4556-B2DA-F116A2899A55}"/>
              </a:ext>
            </a:extLst>
          </p:cNvPr>
          <p:cNvSpPr/>
          <p:nvPr/>
        </p:nvSpPr>
        <p:spPr>
          <a:xfrm>
            <a:off x="3483702"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7D1D8A1C-DF85-4AC1-9F41-D13F6244F91C}"/>
              </a:ext>
            </a:extLst>
          </p:cNvPr>
          <p:cNvSpPr/>
          <p:nvPr/>
        </p:nvSpPr>
        <p:spPr>
          <a:xfrm>
            <a:off x="3313300" y="652931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106E8AEC-80A6-404E-B9EE-CE4F2F47582F}"/>
              </a:ext>
            </a:extLst>
          </p:cNvPr>
          <p:cNvSpPr/>
          <p:nvPr/>
        </p:nvSpPr>
        <p:spPr>
          <a:xfrm>
            <a:off x="3483702" y="652931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E7F424E4-62F4-4DA6-B843-EC96CB56BF85}"/>
              </a:ext>
            </a:extLst>
          </p:cNvPr>
          <p:cNvSpPr/>
          <p:nvPr/>
        </p:nvSpPr>
        <p:spPr>
          <a:xfrm>
            <a:off x="3943142" y="59349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7D4E9E26-B783-48EF-BF1F-903C0764C11B}"/>
              </a:ext>
            </a:extLst>
          </p:cNvPr>
          <p:cNvSpPr/>
          <p:nvPr/>
        </p:nvSpPr>
        <p:spPr>
          <a:xfrm>
            <a:off x="3943142" y="610144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16B9E008-CA32-4317-A022-ECABF0090781}"/>
              </a:ext>
            </a:extLst>
          </p:cNvPr>
          <p:cNvSpPr/>
          <p:nvPr/>
        </p:nvSpPr>
        <p:spPr>
          <a:xfrm>
            <a:off x="2787042" y="609682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01868DF3-8134-4806-B48C-997DD563696F}"/>
              </a:ext>
            </a:extLst>
          </p:cNvPr>
          <p:cNvSpPr/>
          <p:nvPr/>
        </p:nvSpPr>
        <p:spPr>
          <a:xfrm>
            <a:off x="5530788"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6A2ED939-42B4-460D-AC74-9B87DDD795B0}"/>
              </a:ext>
            </a:extLst>
          </p:cNvPr>
          <p:cNvSpPr/>
          <p:nvPr/>
        </p:nvSpPr>
        <p:spPr>
          <a:xfrm>
            <a:off x="5701190"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060AF449-0CF7-469B-A34B-324BE07C6C9A}"/>
              </a:ext>
            </a:extLst>
          </p:cNvPr>
          <p:cNvSpPr/>
          <p:nvPr/>
        </p:nvSpPr>
        <p:spPr>
          <a:xfrm>
            <a:off x="5530788" y="652931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9AABAF96-2FDD-4014-8007-A0F28A20DF07}"/>
              </a:ext>
            </a:extLst>
          </p:cNvPr>
          <p:cNvSpPr/>
          <p:nvPr/>
        </p:nvSpPr>
        <p:spPr>
          <a:xfrm>
            <a:off x="5701190" y="652931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3C39F164-1DD4-4436-9A93-B4FB330A92CD}"/>
              </a:ext>
            </a:extLst>
          </p:cNvPr>
          <p:cNvSpPr/>
          <p:nvPr/>
        </p:nvSpPr>
        <p:spPr>
          <a:xfrm>
            <a:off x="6160630" y="59349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4465C2C5-34E3-4815-BC69-838B8E338F09}"/>
              </a:ext>
            </a:extLst>
          </p:cNvPr>
          <p:cNvSpPr/>
          <p:nvPr/>
        </p:nvSpPr>
        <p:spPr>
          <a:xfrm>
            <a:off x="6160630" y="610144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829251FB-B79F-466A-A2E5-593EDFF2B85E}"/>
              </a:ext>
            </a:extLst>
          </p:cNvPr>
          <p:cNvSpPr/>
          <p:nvPr/>
        </p:nvSpPr>
        <p:spPr>
          <a:xfrm>
            <a:off x="5001722" y="593036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AAB2F20A-2077-4BB9-95B3-64CB409D4FD9}"/>
              </a:ext>
            </a:extLst>
          </p:cNvPr>
          <p:cNvSpPr/>
          <p:nvPr/>
        </p:nvSpPr>
        <p:spPr>
          <a:xfrm>
            <a:off x="5001722" y="609682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49BADAA9-346E-4402-B238-CEC5D909E066}"/>
              </a:ext>
            </a:extLst>
          </p:cNvPr>
          <p:cNvSpPr/>
          <p:nvPr/>
        </p:nvSpPr>
        <p:spPr>
          <a:xfrm>
            <a:off x="7751942" y="54395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90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anim calcmode="lin" valueType="num">
                                      <p:cBhvr additive="base">
                                        <p:cTn id="13" dur="500" fill="hold"/>
                                        <p:tgtEl>
                                          <p:spTgt spid="66"/>
                                        </p:tgtEl>
                                        <p:attrNameLst>
                                          <p:attrName>ppt_x</p:attrName>
                                        </p:attrNameLst>
                                      </p:cBhvr>
                                      <p:tavLst>
                                        <p:tav tm="0">
                                          <p:val>
                                            <p:strVal val="#ppt_x"/>
                                          </p:val>
                                        </p:tav>
                                        <p:tav tm="100000">
                                          <p:val>
                                            <p:strVal val="#ppt_x"/>
                                          </p:val>
                                        </p:tav>
                                      </p:tavLst>
                                    </p:anim>
                                    <p:anim calcmode="lin" valueType="num">
                                      <p:cBhvr additive="base">
                                        <p:cTn id="14"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
                                        </p:tgtEl>
                                        <p:attrNameLst>
                                          <p:attrName>style.visibility</p:attrName>
                                        </p:attrNameLst>
                                      </p:cBhvr>
                                      <p:to>
                                        <p:strVal val="visible"/>
                                      </p:to>
                                    </p:set>
                                    <p:anim calcmode="lin" valueType="num">
                                      <p:cBhvr additive="base">
                                        <p:cTn id="25" dur="500" fill="hold"/>
                                        <p:tgtEl>
                                          <p:spTgt spid="75"/>
                                        </p:tgtEl>
                                        <p:attrNameLst>
                                          <p:attrName>ppt_x</p:attrName>
                                        </p:attrNameLst>
                                      </p:cBhvr>
                                      <p:tavLst>
                                        <p:tav tm="0">
                                          <p:val>
                                            <p:strVal val="#ppt_x"/>
                                          </p:val>
                                        </p:tav>
                                        <p:tav tm="100000">
                                          <p:val>
                                            <p:strVal val="#ppt_x"/>
                                          </p:val>
                                        </p:tav>
                                      </p:tavLst>
                                    </p:anim>
                                    <p:anim calcmode="lin" valueType="num">
                                      <p:cBhvr additive="base">
                                        <p:cTn id="26"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500" fill="hold"/>
                                        <p:tgtEl>
                                          <p:spTgt spid="77"/>
                                        </p:tgtEl>
                                        <p:attrNameLst>
                                          <p:attrName>ppt_x</p:attrName>
                                        </p:attrNameLst>
                                      </p:cBhvr>
                                      <p:tavLst>
                                        <p:tav tm="0">
                                          <p:val>
                                            <p:strVal val="#ppt_x"/>
                                          </p:val>
                                        </p:tav>
                                        <p:tav tm="100000">
                                          <p:val>
                                            <p:strVal val="#ppt_x"/>
                                          </p:val>
                                        </p:tav>
                                      </p:tavLst>
                                    </p:anim>
                                    <p:anim calcmode="lin" valueType="num">
                                      <p:cBhvr additive="base">
                                        <p:cTn id="3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9"/>
                                        </p:tgtEl>
                                        <p:attrNameLst>
                                          <p:attrName>style.visibility</p:attrName>
                                        </p:attrNameLst>
                                      </p:cBhvr>
                                      <p:to>
                                        <p:strVal val="visible"/>
                                      </p:to>
                                    </p:set>
                                    <p:anim calcmode="lin" valueType="num">
                                      <p:cBhvr additive="base">
                                        <p:cTn id="37" dur="500" fill="hold"/>
                                        <p:tgtEl>
                                          <p:spTgt spid="79"/>
                                        </p:tgtEl>
                                        <p:attrNameLst>
                                          <p:attrName>ppt_x</p:attrName>
                                        </p:attrNameLst>
                                      </p:cBhvr>
                                      <p:tavLst>
                                        <p:tav tm="0">
                                          <p:val>
                                            <p:strVal val="#ppt_x"/>
                                          </p:val>
                                        </p:tav>
                                        <p:tav tm="100000">
                                          <p:val>
                                            <p:strVal val="#ppt_x"/>
                                          </p:val>
                                        </p:tav>
                                      </p:tavLst>
                                    </p:anim>
                                    <p:anim calcmode="lin" valueType="num">
                                      <p:cBhvr additive="base">
                                        <p:cTn id="38"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2"/>
                                        </p:tgtEl>
                                        <p:attrNameLst>
                                          <p:attrName>style.visibility</p:attrName>
                                        </p:attrNameLst>
                                      </p:cBhvr>
                                      <p:to>
                                        <p:strVal val="visible"/>
                                      </p:to>
                                    </p:set>
                                    <p:anim calcmode="lin" valueType="num">
                                      <p:cBhvr additive="base">
                                        <p:cTn id="43" dur="500" fill="hold"/>
                                        <p:tgtEl>
                                          <p:spTgt spid="72"/>
                                        </p:tgtEl>
                                        <p:attrNameLst>
                                          <p:attrName>ppt_x</p:attrName>
                                        </p:attrNameLst>
                                      </p:cBhvr>
                                      <p:tavLst>
                                        <p:tav tm="0">
                                          <p:val>
                                            <p:strVal val="#ppt_x"/>
                                          </p:val>
                                        </p:tav>
                                        <p:tav tm="100000">
                                          <p:val>
                                            <p:strVal val="#ppt_x"/>
                                          </p:val>
                                        </p:tav>
                                      </p:tavLst>
                                    </p:anim>
                                    <p:anim calcmode="lin" valueType="num">
                                      <p:cBhvr additive="base">
                                        <p:cTn id="44"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additive="base">
                                        <p:cTn id="49" dur="500" fill="hold"/>
                                        <p:tgtEl>
                                          <p:spTgt spid="76"/>
                                        </p:tgtEl>
                                        <p:attrNameLst>
                                          <p:attrName>ppt_x</p:attrName>
                                        </p:attrNameLst>
                                      </p:cBhvr>
                                      <p:tavLst>
                                        <p:tav tm="0">
                                          <p:val>
                                            <p:strVal val="#ppt_x"/>
                                          </p:val>
                                        </p:tav>
                                        <p:tav tm="100000">
                                          <p:val>
                                            <p:strVal val="#ppt_x"/>
                                          </p:val>
                                        </p:tav>
                                      </p:tavLst>
                                    </p:anim>
                                    <p:anim calcmode="lin" valueType="num">
                                      <p:cBhvr additive="base">
                                        <p:cTn id="50"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8"/>
                                        </p:tgtEl>
                                        <p:attrNameLst>
                                          <p:attrName>style.visibility</p:attrName>
                                        </p:attrNameLst>
                                      </p:cBhvr>
                                      <p:to>
                                        <p:strVal val="visible"/>
                                      </p:to>
                                    </p:set>
                                    <p:anim calcmode="lin" valueType="num">
                                      <p:cBhvr additive="base">
                                        <p:cTn id="55" dur="500" fill="hold"/>
                                        <p:tgtEl>
                                          <p:spTgt spid="78"/>
                                        </p:tgtEl>
                                        <p:attrNameLst>
                                          <p:attrName>ppt_x</p:attrName>
                                        </p:attrNameLst>
                                      </p:cBhvr>
                                      <p:tavLst>
                                        <p:tav tm="0">
                                          <p:val>
                                            <p:strVal val="#ppt_x"/>
                                          </p:val>
                                        </p:tav>
                                        <p:tav tm="100000">
                                          <p:val>
                                            <p:strVal val="#ppt_x"/>
                                          </p:val>
                                        </p:tav>
                                      </p:tavLst>
                                    </p:anim>
                                    <p:anim calcmode="lin" valueType="num">
                                      <p:cBhvr additive="base">
                                        <p:cTn id="56"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2"/>
                                        </p:tgtEl>
                                        <p:attrNameLst>
                                          <p:attrName>style.visibility</p:attrName>
                                        </p:attrNameLst>
                                      </p:cBhvr>
                                      <p:to>
                                        <p:strVal val="visible"/>
                                      </p:to>
                                    </p:set>
                                    <p:anim calcmode="lin" valueType="num">
                                      <p:cBhvr additive="base">
                                        <p:cTn id="61" dur="500" fill="hold"/>
                                        <p:tgtEl>
                                          <p:spTgt spid="82"/>
                                        </p:tgtEl>
                                        <p:attrNameLst>
                                          <p:attrName>ppt_x</p:attrName>
                                        </p:attrNameLst>
                                      </p:cBhvr>
                                      <p:tavLst>
                                        <p:tav tm="0">
                                          <p:val>
                                            <p:strVal val="#ppt_x"/>
                                          </p:val>
                                        </p:tav>
                                        <p:tav tm="100000">
                                          <p:val>
                                            <p:strVal val="#ppt_x"/>
                                          </p:val>
                                        </p:tav>
                                      </p:tavLst>
                                    </p:anim>
                                    <p:anim calcmode="lin" valueType="num">
                                      <p:cBhvr additive="base">
                                        <p:cTn id="62" dur="500" fill="hold"/>
                                        <p:tgtEl>
                                          <p:spTgt spid="8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anim calcmode="lin" valueType="num">
                                      <p:cBhvr additive="base">
                                        <p:cTn id="65" dur="500" fill="hold"/>
                                        <p:tgtEl>
                                          <p:spTgt spid="89"/>
                                        </p:tgtEl>
                                        <p:attrNameLst>
                                          <p:attrName>ppt_x</p:attrName>
                                        </p:attrNameLst>
                                      </p:cBhvr>
                                      <p:tavLst>
                                        <p:tav tm="0">
                                          <p:val>
                                            <p:strVal val="#ppt_x"/>
                                          </p:val>
                                        </p:tav>
                                        <p:tav tm="100000">
                                          <p:val>
                                            <p:strVal val="#ppt_x"/>
                                          </p:val>
                                        </p:tav>
                                      </p:tavLst>
                                    </p:anim>
                                    <p:anim calcmode="lin" valueType="num">
                                      <p:cBhvr additive="base">
                                        <p:cTn id="66" dur="500" fill="hold"/>
                                        <p:tgtEl>
                                          <p:spTgt spid="8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anim calcmode="lin" valueType="num">
                                      <p:cBhvr additive="base">
                                        <p:cTn id="69" dur="500" fill="hold"/>
                                        <p:tgtEl>
                                          <p:spTgt spid="90"/>
                                        </p:tgtEl>
                                        <p:attrNameLst>
                                          <p:attrName>ppt_x</p:attrName>
                                        </p:attrNameLst>
                                      </p:cBhvr>
                                      <p:tavLst>
                                        <p:tav tm="0">
                                          <p:val>
                                            <p:strVal val="#ppt_x"/>
                                          </p:val>
                                        </p:tav>
                                        <p:tav tm="100000">
                                          <p:val>
                                            <p:strVal val="#ppt_x"/>
                                          </p:val>
                                        </p:tav>
                                      </p:tavLst>
                                    </p:anim>
                                    <p:anim calcmode="lin" valueType="num">
                                      <p:cBhvr additive="base">
                                        <p:cTn id="70" dur="500" fill="hold"/>
                                        <p:tgtEl>
                                          <p:spTgt spid="9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91"/>
                                        </p:tgtEl>
                                        <p:attrNameLst>
                                          <p:attrName>style.visibility</p:attrName>
                                        </p:attrNameLst>
                                      </p:cBhvr>
                                      <p:to>
                                        <p:strVal val="visible"/>
                                      </p:to>
                                    </p:set>
                                    <p:anim calcmode="lin" valueType="num">
                                      <p:cBhvr additive="base">
                                        <p:cTn id="73" dur="500" fill="hold"/>
                                        <p:tgtEl>
                                          <p:spTgt spid="91"/>
                                        </p:tgtEl>
                                        <p:attrNameLst>
                                          <p:attrName>ppt_x</p:attrName>
                                        </p:attrNameLst>
                                      </p:cBhvr>
                                      <p:tavLst>
                                        <p:tav tm="0">
                                          <p:val>
                                            <p:strVal val="#ppt_x"/>
                                          </p:val>
                                        </p:tav>
                                        <p:tav tm="100000">
                                          <p:val>
                                            <p:strVal val="#ppt_x"/>
                                          </p:val>
                                        </p:tav>
                                      </p:tavLst>
                                    </p:anim>
                                    <p:anim calcmode="lin" valueType="num">
                                      <p:cBhvr additive="base">
                                        <p:cTn id="74" dur="500" fill="hold"/>
                                        <p:tgtEl>
                                          <p:spTgt spid="9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2"/>
                                        </p:tgtEl>
                                        <p:attrNameLst>
                                          <p:attrName>style.visibility</p:attrName>
                                        </p:attrNameLst>
                                      </p:cBhvr>
                                      <p:to>
                                        <p:strVal val="visible"/>
                                      </p:to>
                                    </p:set>
                                    <p:anim calcmode="lin" valueType="num">
                                      <p:cBhvr additive="base">
                                        <p:cTn id="77" dur="500" fill="hold"/>
                                        <p:tgtEl>
                                          <p:spTgt spid="92"/>
                                        </p:tgtEl>
                                        <p:attrNameLst>
                                          <p:attrName>ppt_x</p:attrName>
                                        </p:attrNameLst>
                                      </p:cBhvr>
                                      <p:tavLst>
                                        <p:tav tm="0">
                                          <p:val>
                                            <p:strVal val="#ppt_x"/>
                                          </p:val>
                                        </p:tav>
                                        <p:tav tm="100000">
                                          <p:val>
                                            <p:strVal val="#ppt_x"/>
                                          </p:val>
                                        </p:tav>
                                      </p:tavLst>
                                    </p:anim>
                                    <p:anim calcmode="lin" valueType="num">
                                      <p:cBhvr additive="base">
                                        <p:cTn id="7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3"/>
                                        </p:tgtEl>
                                        <p:attrNameLst>
                                          <p:attrName>style.visibility</p:attrName>
                                        </p:attrNameLst>
                                      </p:cBhvr>
                                      <p:to>
                                        <p:strVal val="visible"/>
                                      </p:to>
                                    </p:set>
                                    <p:anim calcmode="lin" valueType="num">
                                      <p:cBhvr additive="base">
                                        <p:cTn id="83" dur="500" fill="hold"/>
                                        <p:tgtEl>
                                          <p:spTgt spid="93"/>
                                        </p:tgtEl>
                                        <p:attrNameLst>
                                          <p:attrName>ppt_x</p:attrName>
                                        </p:attrNameLst>
                                      </p:cBhvr>
                                      <p:tavLst>
                                        <p:tav tm="0">
                                          <p:val>
                                            <p:strVal val="#ppt_x"/>
                                          </p:val>
                                        </p:tav>
                                        <p:tav tm="100000">
                                          <p:val>
                                            <p:strVal val="#ppt_x"/>
                                          </p:val>
                                        </p:tav>
                                      </p:tavLst>
                                    </p:anim>
                                    <p:anim calcmode="lin" valueType="num">
                                      <p:cBhvr additive="base">
                                        <p:cTn id="84"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additive="base">
                                        <p:cTn id="89" dur="500" fill="hold"/>
                                        <p:tgtEl>
                                          <p:spTgt spid="96"/>
                                        </p:tgtEl>
                                        <p:attrNameLst>
                                          <p:attrName>ppt_x</p:attrName>
                                        </p:attrNameLst>
                                      </p:cBhvr>
                                      <p:tavLst>
                                        <p:tav tm="0">
                                          <p:val>
                                            <p:strVal val="#ppt_x"/>
                                          </p:val>
                                        </p:tav>
                                        <p:tav tm="100000">
                                          <p:val>
                                            <p:strVal val="#ppt_x"/>
                                          </p:val>
                                        </p:tav>
                                      </p:tavLst>
                                    </p:anim>
                                    <p:anim calcmode="lin" valueType="num">
                                      <p:cBhvr additive="base">
                                        <p:cTn id="90"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500" fill="hold"/>
                                        <p:tgtEl>
                                          <p:spTgt spid="98"/>
                                        </p:tgtEl>
                                        <p:attrNameLst>
                                          <p:attrName>ppt_x</p:attrName>
                                        </p:attrNameLst>
                                      </p:cBhvr>
                                      <p:tavLst>
                                        <p:tav tm="0">
                                          <p:val>
                                            <p:strVal val="#ppt_x"/>
                                          </p:val>
                                        </p:tav>
                                        <p:tav tm="100000">
                                          <p:val>
                                            <p:strVal val="#ppt_x"/>
                                          </p:val>
                                        </p:tav>
                                      </p:tavLst>
                                    </p:anim>
                                    <p:anim calcmode="lin" valueType="num">
                                      <p:cBhvr additive="base">
                                        <p:cTn id="96"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01"/>
                                        </p:tgtEl>
                                        <p:attrNameLst>
                                          <p:attrName>style.visibility</p:attrName>
                                        </p:attrNameLst>
                                      </p:cBhvr>
                                      <p:to>
                                        <p:strVal val="visible"/>
                                      </p:to>
                                    </p:set>
                                    <p:anim calcmode="lin" valueType="num">
                                      <p:cBhvr additive="base">
                                        <p:cTn id="101" dur="500" fill="hold"/>
                                        <p:tgtEl>
                                          <p:spTgt spid="101"/>
                                        </p:tgtEl>
                                        <p:attrNameLst>
                                          <p:attrName>ppt_x</p:attrName>
                                        </p:attrNameLst>
                                      </p:cBhvr>
                                      <p:tavLst>
                                        <p:tav tm="0">
                                          <p:val>
                                            <p:strVal val="#ppt_x"/>
                                          </p:val>
                                        </p:tav>
                                        <p:tav tm="100000">
                                          <p:val>
                                            <p:strVal val="#ppt_x"/>
                                          </p:val>
                                        </p:tav>
                                      </p:tavLst>
                                    </p:anim>
                                    <p:anim calcmode="lin" valueType="num">
                                      <p:cBhvr additive="base">
                                        <p:cTn id="102"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94"/>
                                        </p:tgtEl>
                                        <p:attrNameLst>
                                          <p:attrName>style.visibility</p:attrName>
                                        </p:attrNameLst>
                                      </p:cBhvr>
                                      <p:to>
                                        <p:strVal val="visible"/>
                                      </p:to>
                                    </p:set>
                                    <p:anim calcmode="lin" valueType="num">
                                      <p:cBhvr additive="base">
                                        <p:cTn id="107" dur="500" fill="hold"/>
                                        <p:tgtEl>
                                          <p:spTgt spid="94"/>
                                        </p:tgtEl>
                                        <p:attrNameLst>
                                          <p:attrName>ppt_x</p:attrName>
                                        </p:attrNameLst>
                                      </p:cBhvr>
                                      <p:tavLst>
                                        <p:tav tm="0">
                                          <p:val>
                                            <p:strVal val="#ppt_x"/>
                                          </p:val>
                                        </p:tav>
                                        <p:tav tm="100000">
                                          <p:val>
                                            <p:strVal val="#ppt_x"/>
                                          </p:val>
                                        </p:tav>
                                      </p:tavLst>
                                    </p:anim>
                                    <p:anim calcmode="lin" valueType="num">
                                      <p:cBhvr additive="base">
                                        <p:cTn id="108"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97"/>
                                        </p:tgtEl>
                                        <p:attrNameLst>
                                          <p:attrName>style.visibility</p:attrName>
                                        </p:attrNameLst>
                                      </p:cBhvr>
                                      <p:to>
                                        <p:strVal val="visible"/>
                                      </p:to>
                                    </p:set>
                                    <p:anim calcmode="lin" valueType="num">
                                      <p:cBhvr additive="base">
                                        <p:cTn id="113" dur="500" fill="hold"/>
                                        <p:tgtEl>
                                          <p:spTgt spid="97"/>
                                        </p:tgtEl>
                                        <p:attrNameLst>
                                          <p:attrName>ppt_x</p:attrName>
                                        </p:attrNameLst>
                                      </p:cBhvr>
                                      <p:tavLst>
                                        <p:tav tm="0">
                                          <p:val>
                                            <p:strVal val="#ppt_x"/>
                                          </p:val>
                                        </p:tav>
                                        <p:tav tm="100000">
                                          <p:val>
                                            <p:strVal val="#ppt_x"/>
                                          </p:val>
                                        </p:tav>
                                      </p:tavLst>
                                    </p:anim>
                                    <p:anim calcmode="lin" valueType="num">
                                      <p:cBhvr additive="base">
                                        <p:cTn id="114"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additive="base">
                                        <p:cTn id="119" dur="500" fill="hold"/>
                                        <p:tgtEl>
                                          <p:spTgt spid="102"/>
                                        </p:tgtEl>
                                        <p:attrNameLst>
                                          <p:attrName>ppt_x</p:attrName>
                                        </p:attrNameLst>
                                      </p:cBhvr>
                                      <p:tavLst>
                                        <p:tav tm="0">
                                          <p:val>
                                            <p:strVal val="#ppt_x"/>
                                          </p:val>
                                        </p:tav>
                                        <p:tav tm="100000">
                                          <p:val>
                                            <p:strVal val="#ppt_x"/>
                                          </p:val>
                                        </p:tav>
                                      </p:tavLst>
                                    </p:anim>
                                    <p:anim calcmode="lin" valueType="num">
                                      <p:cBhvr additive="base">
                                        <p:cTn id="120" dur="500" fill="hold"/>
                                        <p:tgtEl>
                                          <p:spTgt spid="10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7"/>
                                        </p:tgtEl>
                                        <p:attrNameLst>
                                          <p:attrName>style.visibility</p:attrName>
                                        </p:attrNameLst>
                                      </p:cBhvr>
                                      <p:to>
                                        <p:strVal val="visible"/>
                                      </p:to>
                                    </p:set>
                                    <p:anim calcmode="lin" valueType="num">
                                      <p:cBhvr additive="base">
                                        <p:cTn id="123" dur="500" fill="hold"/>
                                        <p:tgtEl>
                                          <p:spTgt spid="107"/>
                                        </p:tgtEl>
                                        <p:attrNameLst>
                                          <p:attrName>ppt_x</p:attrName>
                                        </p:attrNameLst>
                                      </p:cBhvr>
                                      <p:tavLst>
                                        <p:tav tm="0">
                                          <p:val>
                                            <p:strVal val="#ppt_x"/>
                                          </p:val>
                                        </p:tav>
                                        <p:tav tm="100000">
                                          <p:val>
                                            <p:strVal val="#ppt_x"/>
                                          </p:val>
                                        </p:tav>
                                      </p:tavLst>
                                    </p:anim>
                                    <p:anim calcmode="lin" valueType="num">
                                      <p:cBhvr additive="base">
                                        <p:cTn id="124" dur="500" fill="hold"/>
                                        <p:tgtEl>
                                          <p:spTgt spid="10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8"/>
                                        </p:tgtEl>
                                        <p:attrNameLst>
                                          <p:attrName>style.visibility</p:attrName>
                                        </p:attrNameLst>
                                      </p:cBhvr>
                                      <p:to>
                                        <p:strVal val="visible"/>
                                      </p:to>
                                    </p:set>
                                    <p:anim calcmode="lin" valueType="num">
                                      <p:cBhvr additive="base">
                                        <p:cTn id="127" dur="500" fill="hold"/>
                                        <p:tgtEl>
                                          <p:spTgt spid="108"/>
                                        </p:tgtEl>
                                        <p:attrNameLst>
                                          <p:attrName>ppt_x</p:attrName>
                                        </p:attrNameLst>
                                      </p:cBhvr>
                                      <p:tavLst>
                                        <p:tav tm="0">
                                          <p:val>
                                            <p:strVal val="#ppt_x"/>
                                          </p:val>
                                        </p:tav>
                                        <p:tav tm="100000">
                                          <p:val>
                                            <p:strVal val="#ppt_x"/>
                                          </p:val>
                                        </p:tav>
                                      </p:tavLst>
                                    </p:anim>
                                    <p:anim calcmode="lin" valueType="num">
                                      <p:cBhvr additive="base">
                                        <p:cTn id="128" dur="500" fill="hold"/>
                                        <p:tgtEl>
                                          <p:spTgt spid="10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10"/>
                                        </p:tgtEl>
                                        <p:attrNameLst>
                                          <p:attrName>style.visibility</p:attrName>
                                        </p:attrNameLst>
                                      </p:cBhvr>
                                      <p:to>
                                        <p:strVal val="visible"/>
                                      </p:to>
                                    </p:set>
                                    <p:anim calcmode="lin" valueType="num">
                                      <p:cBhvr additive="base">
                                        <p:cTn id="131" dur="500" fill="hold"/>
                                        <p:tgtEl>
                                          <p:spTgt spid="110"/>
                                        </p:tgtEl>
                                        <p:attrNameLst>
                                          <p:attrName>ppt_x</p:attrName>
                                        </p:attrNameLst>
                                      </p:cBhvr>
                                      <p:tavLst>
                                        <p:tav tm="0">
                                          <p:val>
                                            <p:strVal val="#ppt_x"/>
                                          </p:val>
                                        </p:tav>
                                        <p:tav tm="100000">
                                          <p:val>
                                            <p:strVal val="#ppt_x"/>
                                          </p:val>
                                        </p:tav>
                                      </p:tavLst>
                                    </p:anim>
                                    <p:anim calcmode="lin" valueType="num">
                                      <p:cBhvr additive="base">
                                        <p:cTn id="132" dur="500" fill="hold"/>
                                        <p:tgtEl>
                                          <p:spTgt spid="110"/>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4"/>
                                        </p:tgtEl>
                                        <p:attrNameLst>
                                          <p:attrName>style.visibility</p:attrName>
                                        </p:attrNameLst>
                                      </p:cBhvr>
                                      <p:to>
                                        <p:strVal val="visible"/>
                                      </p:to>
                                    </p:set>
                                    <p:anim calcmode="lin" valueType="num">
                                      <p:cBhvr additive="base">
                                        <p:cTn id="135" dur="500" fill="hold"/>
                                        <p:tgtEl>
                                          <p:spTgt spid="104"/>
                                        </p:tgtEl>
                                        <p:attrNameLst>
                                          <p:attrName>ppt_x</p:attrName>
                                        </p:attrNameLst>
                                      </p:cBhvr>
                                      <p:tavLst>
                                        <p:tav tm="0">
                                          <p:val>
                                            <p:strVal val="#ppt_x"/>
                                          </p:val>
                                        </p:tav>
                                        <p:tav tm="100000">
                                          <p:val>
                                            <p:strVal val="#ppt_x"/>
                                          </p:val>
                                        </p:tav>
                                      </p:tavLst>
                                    </p:anim>
                                    <p:anim calcmode="lin" valueType="num">
                                      <p:cBhvr additive="base">
                                        <p:cTn id="136" dur="500" fill="hold"/>
                                        <p:tgtEl>
                                          <p:spTgt spid="104"/>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09"/>
                                        </p:tgtEl>
                                        <p:attrNameLst>
                                          <p:attrName>style.visibility</p:attrName>
                                        </p:attrNameLst>
                                      </p:cBhvr>
                                      <p:to>
                                        <p:strVal val="visible"/>
                                      </p:to>
                                    </p:set>
                                    <p:anim calcmode="lin" valueType="num">
                                      <p:cBhvr additive="base">
                                        <p:cTn id="139" dur="500" fill="hold"/>
                                        <p:tgtEl>
                                          <p:spTgt spid="109"/>
                                        </p:tgtEl>
                                        <p:attrNameLst>
                                          <p:attrName>ppt_x</p:attrName>
                                        </p:attrNameLst>
                                      </p:cBhvr>
                                      <p:tavLst>
                                        <p:tav tm="0">
                                          <p:val>
                                            <p:strVal val="#ppt_x"/>
                                          </p:val>
                                        </p:tav>
                                        <p:tav tm="100000">
                                          <p:val>
                                            <p:strVal val="#ppt_x"/>
                                          </p:val>
                                        </p:tav>
                                      </p:tavLst>
                                    </p:anim>
                                    <p:anim calcmode="lin" valueType="num">
                                      <p:cBhvr additive="base">
                                        <p:cTn id="140" dur="500" fill="hold"/>
                                        <p:tgtEl>
                                          <p:spTgt spid="10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05"/>
                                        </p:tgtEl>
                                        <p:attrNameLst>
                                          <p:attrName>style.visibility</p:attrName>
                                        </p:attrNameLst>
                                      </p:cBhvr>
                                      <p:to>
                                        <p:strVal val="visible"/>
                                      </p:to>
                                    </p:set>
                                    <p:anim calcmode="lin" valueType="num">
                                      <p:cBhvr additive="base">
                                        <p:cTn id="143" dur="500" fill="hold"/>
                                        <p:tgtEl>
                                          <p:spTgt spid="105"/>
                                        </p:tgtEl>
                                        <p:attrNameLst>
                                          <p:attrName>ppt_x</p:attrName>
                                        </p:attrNameLst>
                                      </p:cBhvr>
                                      <p:tavLst>
                                        <p:tav tm="0">
                                          <p:val>
                                            <p:strVal val="#ppt_x"/>
                                          </p:val>
                                        </p:tav>
                                        <p:tav tm="100000">
                                          <p:val>
                                            <p:strVal val="#ppt_x"/>
                                          </p:val>
                                        </p:tav>
                                      </p:tavLst>
                                    </p:anim>
                                    <p:anim calcmode="lin" valueType="num">
                                      <p:cBhvr additive="base">
                                        <p:cTn id="144"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112"/>
                                        </p:tgtEl>
                                        <p:attrNameLst>
                                          <p:attrName>style.visibility</p:attrName>
                                        </p:attrNameLst>
                                      </p:cBhvr>
                                      <p:to>
                                        <p:strVal val="visible"/>
                                      </p:to>
                                    </p:set>
                                    <p:anim calcmode="lin" valueType="num">
                                      <p:cBhvr additive="base">
                                        <p:cTn id="149" dur="500" fill="hold"/>
                                        <p:tgtEl>
                                          <p:spTgt spid="112"/>
                                        </p:tgtEl>
                                        <p:attrNameLst>
                                          <p:attrName>ppt_x</p:attrName>
                                        </p:attrNameLst>
                                      </p:cBhvr>
                                      <p:tavLst>
                                        <p:tav tm="0">
                                          <p:val>
                                            <p:strVal val="#ppt_x"/>
                                          </p:val>
                                        </p:tav>
                                        <p:tav tm="100000">
                                          <p:val>
                                            <p:strVal val="#ppt_x"/>
                                          </p:val>
                                        </p:tav>
                                      </p:tavLst>
                                    </p:anim>
                                    <p:anim calcmode="lin" valueType="num">
                                      <p:cBhvr additive="base">
                                        <p:cTn id="150" dur="500" fill="hold"/>
                                        <p:tgtEl>
                                          <p:spTgt spid="112"/>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24"/>
                                        </p:tgtEl>
                                        <p:attrNameLst>
                                          <p:attrName>style.visibility</p:attrName>
                                        </p:attrNameLst>
                                      </p:cBhvr>
                                      <p:to>
                                        <p:strVal val="visible"/>
                                      </p:to>
                                    </p:set>
                                    <p:anim calcmode="lin" valueType="num">
                                      <p:cBhvr additive="base">
                                        <p:cTn id="153" dur="500" fill="hold"/>
                                        <p:tgtEl>
                                          <p:spTgt spid="124"/>
                                        </p:tgtEl>
                                        <p:attrNameLst>
                                          <p:attrName>ppt_x</p:attrName>
                                        </p:attrNameLst>
                                      </p:cBhvr>
                                      <p:tavLst>
                                        <p:tav tm="0">
                                          <p:val>
                                            <p:strVal val="#ppt_x"/>
                                          </p:val>
                                        </p:tav>
                                        <p:tav tm="100000">
                                          <p:val>
                                            <p:strVal val="#ppt_x"/>
                                          </p:val>
                                        </p:tav>
                                      </p:tavLst>
                                    </p:anim>
                                    <p:anim calcmode="lin" valueType="num">
                                      <p:cBhvr additive="base">
                                        <p:cTn id="154" dur="500" fill="hold"/>
                                        <p:tgtEl>
                                          <p:spTgt spid="124"/>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125"/>
                                        </p:tgtEl>
                                        <p:attrNameLst>
                                          <p:attrName>style.visibility</p:attrName>
                                        </p:attrNameLst>
                                      </p:cBhvr>
                                      <p:to>
                                        <p:strVal val="visible"/>
                                      </p:to>
                                    </p:set>
                                    <p:anim calcmode="lin" valueType="num">
                                      <p:cBhvr additive="base">
                                        <p:cTn id="157" dur="500" fill="hold"/>
                                        <p:tgtEl>
                                          <p:spTgt spid="125"/>
                                        </p:tgtEl>
                                        <p:attrNameLst>
                                          <p:attrName>ppt_x</p:attrName>
                                        </p:attrNameLst>
                                      </p:cBhvr>
                                      <p:tavLst>
                                        <p:tav tm="0">
                                          <p:val>
                                            <p:strVal val="#ppt_x"/>
                                          </p:val>
                                        </p:tav>
                                        <p:tav tm="100000">
                                          <p:val>
                                            <p:strVal val="#ppt_x"/>
                                          </p:val>
                                        </p:tav>
                                      </p:tavLst>
                                    </p:anim>
                                    <p:anim calcmode="lin" valueType="num">
                                      <p:cBhvr additive="base">
                                        <p:cTn id="158" dur="500" fill="hold"/>
                                        <p:tgtEl>
                                          <p:spTgt spid="125"/>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29"/>
                                        </p:tgtEl>
                                        <p:attrNameLst>
                                          <p:attrName>style.visibility</p:attrName>
                                        </p:attrNameLst>
                                      </p:cBhvr>
                                      <p:to>
                                        <p:strVal val="visible"/>
                                      </p:to>
                                    </p:set>
                                    <p:anim calcmode="lin" valueType="num">
                                      <p:cBhvr additive="base">
                                        <p:cTn id="161" dur="500" fill="hold"/>
                                        <p:tgtEl>
                                          <p:spTgt spid="129"/>
                                        </p:tgtEl>
                                        <p:attrNameLst>
                                          <p:attrName>ppt_x</p:attrName>
                                        </p:attrNameLst>
                                      </p:cBhvr>
                                      <p:tavLst>
                                        <p:tav tm="0">
                                          <p:val>
                                            <p:strVal val="#ppt_x"/>
                                          </p:val>
                                        </p:tav>
                                        <p:tav tm="100000">
                                          <p:val>
                                            <p:strVal val="#ppt_x"/>
                                          </p:val>
                                        </p:tav>
                                      </p:tavLst>
                                    </p:anim>
                                    <p:anim calcmode="lin" valueType="num">
                                      <p:cBhvr additive="base">
                                        <p:cTn id="162" dur="500" fill="hold"/>
                                        <p:tgtEl>
                                          <p:spTgt spid="129"/>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113"/>
                                        </p:tgtEl>
                                        <p:attrNameLst>
                                          <p:attrName>style.visibility</p:attrName>
                                        </p:attrNameLst>
                                      </p:cBhvr>
                                      <p:to>
                                        <p:strVal val="visible"/>
                                      </p:to>
                                    </p:set>
                                    <p:anim calcmode="lin" valueType="num">
                                      <p:cBhvr additive="base">
                                        <p:cTn id="165" dur="500" fill="hold"/>
                                        <p:tgtEl>
                                          <p:spTgt spid="113"/>
                                        </p:tgtEl>
                                        <p:attrNameLst>
                                          <p:attrName>ppt_x</p:attrName>
                                        </p:attrNameLst>
                                      </p:cBhvr>
                                      <p:tavLst>
                                        <p:tav tm="0">
                                          <p:val>
                                            <p:strVal val="#ppt_x"/>
                                          </p:val>
                                        </p:tav>
                                        <p:tav tm="100000">
                                          <p:val>
                                            <p:strVal val="#ppt_x"/>
                                          </p:val>
                                        </p:tav>
                                      </p:tavLst>
                                    </p:anim>
                                    <p:anim calcmode="lin" valueType="num">
                                      <p:cBhvr additive="base">
                                        <p:cTn id="166" dur="500" fill="hold"/>
                                        <p:tgtEl>
                                          <p:spTgt spid="113"/>
                                        </p:tgtEl>
                                        <p:attrNameLst>
                                          <p:attrName>ppt_y</p:attrName>
                                        </p:attrNameLst>
                                      </p:cBhvr>
                                      <p:tavLst>
                                        <p:tav tm="0">
                                          <p:val>
                                            <p:strVal val="1+#ppt_h/2"/>
                                          </p:val>
                                        </p:tav>
                                        <p:tav tm="100000">
                                          <p:val>
                                            <p:strVal val="#ppt_y"/>
                                          </p:val>
                                        </p:tav>
                                      </p:tavLst>
                                    </p:anim>
                                  </p:childTnLst>
                                </p:cTn>
                              </p:par>
                              <p:par>
                                <p:cTn id="167" presetID="2" presetClass="entr" presetSubtype="4" fill="hold" grpId="0" nodeType="withEffect">
                                  <p:stCondLst>
                                    <p:cond delay="0"/>
                                  </p:stCondLst>
                                  <p:childTnLst>
                                    <p:set>
                                      <p:cBhvr>
                                        <p:cTn id="168" dur="1" fill="hold">
                                          <p:stCondLst>
                                            <p:cond delay="0"/>
                                          </p:stCondLst>
                                        </p:cTn>
                                        <p:tgtEl>
                                          <p:spTgt spid="126"/>
                                        </p:tgtEl>
                                        <p:attrNameLst>
                                          <p:attrName>style.visibility</p:attrName>
                                        </p:attrNameLst>
                                      </p:cBhvr>
                                      <p:to>
                                        <p:strVal val="visible"/>
                                      </p:to>
                                    </p:set>
                                    <p:anim calcmode="lin" valueType="num">
                                      <p:cBhvr additive="base">
                                        <p:cTn id="169" dur="500" fill="hold"/>
                                        <p:tgtEl>
                                          <p:spTgt spid="126"/>
                                        </p:tgtEl>
                                        <p:attrNameLst>
                                          <p:attrName>ppt_x</p:attrName>
                                        </p:attrNameLst>
                                      </p:cBhvr>
                                      <p:tavLst>
                                        <p:tav tm="0">
                                          <p:val>
                                            <p:strVal val="#ppt_x"/>
                                          </p:val>
                                        </p:tav>
                                        <p:tav tm="100000">
                                          <p:val>
                                            <p:strVal val="#ppt_x"/>
                                          </p:val>
                                        </p:tav>
                                      </p:tavLst>
                                    </p:anim>
                                    <p:anim calcmode="lin" valueType="num">
                                      <p:cBhvr additive="base">
                                        <p:cTn id="170" dur="500" fill="hold"/>
                                        <p:tgtEl>
                                          <p:spTgt spid="126"/>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123"/>
                                        </p:tgtEl>
                                        <p:attrNameLst>
                                          <p:attrName>style.visibility</p:attrName>
                                        </p:attrNameLst>
                                      </p:cBhvr>
                                      <p:to>
                                        <p:strVal val="visible"/>
                                      </p:to>
                                    </p:set>
                                    <p:anim calcmode="lin" valueType="num">
                                      <p:cBhvr additive="base">
                                        <p:cTn id="173" dur="500" fill="hold"/>
                                        <p:tgtEl>
                                          <p:spTgt spid="123"/>
                                        </p:tgtEl>
                                        <p:attrNameLst>
                                          <p:attrName>ppt_x</p:attrName>
                                        </p:attrNameLst>
                                      </p:cBhvr>
                                      <p:tavLst>
                                        <p:tav tm="0">
                                          <p:val>
                                            <p:strVal val="#ppt_x"/>
                                          </p:val>
                                        </p:tav>
                                        <p:tav tm="100000">
                                          <p:val>
                                            <p:strVal val="#ppt_x"/>
                                          </p:val>
                                        </p:tav>
                                      </p:tavLst>
                                    </p:anim>
                                    <p:anim calcmode="lin" valueType="num">
                                      <p:cBhvr additive="base">
                                        <p:cTn id="174" dur="500" fill="hold"/>
                                        <p:tgtEl>
                                          <p:spTgt spid="123"/>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128"/>
                                        </p:tgtEl>
                                        <p:attrNameLst>
                                          <p:attrName>style.visibility</p:attrName>
                                        </p:attrNameLst>
                                      </p:cBhvr>
                                      <p:to>
                                        <p:strVal val="visible"/>
                                      </p:to>
                                    </p:set>
                                    <p:anim calcmode="lin" valueType="num">
                                      <p:cBhvr additive="base">
                                        <p:cTn id="177" dur="500" fill="hold"/>
                                        <p:tgtEl>
                                          <p:spTgt spid="128"/>
                                        </p:tgtEl>
                                        <p:attrNameLst>
                                          <p:attrName>ppt_x</p:attrName>
                                        </p:attrNameLst>
                                      </p:cBhvr>
                                      <p:tavLst>
                                        <p:tav tm="0">
                                          <p:val>
                                            <p:strVal val="#ppt_x"/>
                                          </p:val>
                                        </p:tav>
                                        <p:tav tm="100000">
                                          <p:val>
                                            <p:strVal val="#ppt_x"/>
                                          </p:val>
                                        </p:tav>
                                      </p:tavLst>
                                    </p:anim>
                                    <p:anim calcmode="lin" valueType="num">
                                      <p:cBhvr additive="base">
                                        <p:cTn id="178"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130"/>
                                        </p:tgtEl>
                                        <p:attrNameLst>
                                          <p:attrName>style.visibility</p:attrName>
                                        </p:attrNameLst>
                                      </p:cBhvr>
                                      <p:to>
                                        <p:strVal val="visible"/>
                                      </p:to>
                                    </p:set>
                                    <p:anim calcmode="lin" valueType="num">
                                      <p:cBhvr additive="base">
                                        <p:cTn id="183" dur="500" fill="hold"/>
                                        <p:tgtEl>
                                          <p:spTgt spid="130"/>
                                        </p:tgtEl>
                                        <p:attrNameLst>
                                          <p:attrName>ppt_x</p:attrName>
                                        </p:attrNameLst>
                                      </p:cBhvr>
                                      <p:tavLst>
                                        <p:tav tm="0">
                                          <p:val>
                                            <p:strVal val="#ppt_x"/>
                                          </p:val>
                                        </p:tav>
                                        <p:tav tm="100000">
                                          <p:val>
                                            <p:strVal val="#ppt_x"/>
                                          </p:val>
                                        </p:tav>
                                      </p:tavLst>
                                    </p:anim>
                                    <p:anim calcmode="lin" valueType="num">
                                      <p:cBhvr additive="base">
                                        <p:cTn id="184"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66" grpId="0"/>
      <p:bldP spid="3" grpId="0" animBg="1"/>
      <p:bldP spid="72" grpId="0" animBg="1"/>
      <p:bldP spid="75" grpId="0" animBg="1"/>
      <p:bldP spid="76" grpId="0" animBg="1"/>
      <p:bldP spid="77" grpId="0" animBg="1"/>
      <p:bldP spid="78" grpId="0" animBg="1"/>
      <p:bldP spid="79" grpId="0" animBg="1"/>
      <p:bldP spid="82" grpId="0"/>
      <p:bldP spid="89" grpId="0"/>
      <p:bldP spid="90" grpId="0"/>
      <p:bldP spid="91" grpId="0"/>
      <p:bldP spid="92" grpId="0"/>
      <p:bldP spid="93" grpId="0" animBg="1"/>
      <p:bldP spid="94" grpId="0" animBg="1"/>
      <p:bldP spid="96" grpId="0" animBg="1"/>
      <p:bldP spid="97" grpId="0" animBg="1"/>
      <p:bldP spid="98" grpId="0" animBg="1"/>
      <p:bldP spid="101" grpId="0" animBg="1"/>
      <p:bldP spid="102" grpId="0" animBg="1"/>
      <p:bldP spid="104" grpId="0" animBg="1"/>
      <p:bldP spid="105" grpId="0" animBg="1"/>
      <p:bldP spid="107" grpId="0" animBg="1"/>
      <p:bldP spid="108" grpId="0" animBg="1"/>
      <p:bldP spid="109" grpId="0" animBg="1"/>
      <p:bldP spid="110" grpId="0" animBg="1"/>
      <p:bldP spid="112" grpId="0" animBg="1"/>
      <p:bldP spid="113" grpId="0" animBg="1"/>
      <p:bldP spid="123" grpId="0" animBg="1"/>
      <p:bldP spid="124" grpId="0" animBg="1"/>
      <p:bldP spid="125" grpId="0" animBg="1"/>
      <p:bldP spid="126" grpId="0" animBg="1"/>
      <p:bldP spid="128" grpId="0" animBg="1"/>
      <p:bldP spid="129" grpId="0" animBg="1"/>
      <p:bldP spid="1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2" y="16299"/>
            <a:ext cx="9036496" cy="1323439"/>
          </a:xfrm>
          <a:prstGeom prst="rect">
            <a:avLst/>
          </a:prstGeom>
          <a:noFill/>
        </p:spPr>
        <p:txBody>
          <a:bodyPr wrap="square" rtlCol="0">
            <a:spAutoFit/>
          </a:bodyPr>
          <a:lstStyle/>
          <a:p>
            <a:pPr algn="ctr"/>
            <a:r>
              <a:rPr lang="en-US" sz="4000" dirty="0">
                <a:solidFill>
                  <a:srgbClr val="003300"/>
                </a:solidFill>
                <a:latin typeface="Times New Roman" panose="02020603050405020304" pitchFamily="18" charset="0"/>
                <a:cs typeface="Times New Roman" panose="02020603050405020304" pitchFamily="18" charset="0"/>
              </a:rPr>
              <a:t>Les </a:t>
            </a:r>
            <a:r>
              <a:rPr lang="en-US" sz="4000" dirty="0" err="1">
                <a:solidFill>
                  <a:srgbClr val="003300"/>
                </a:solidFill>
                <a:latin typeface="Times New Roman" panose="02020603050405020304" pitchFamily="18" charset="0"/>
                <a:cs typeface="Times New Roman" panose="02020603050405020304" pitchFamily="18" charset="0"/>
              </a:rPr>
              <a:t>composés</a:t>
            </a:r>
            <a:r>
              <a:rPr lang="en-US" sz="4000" dirty="0">
                <a:solidFill>
                  <a:srgbClr val="003300"/>
                </a:solidFill>
                <a:latin typeface="Times New Roman" panose="02020603050405020304" pitchFamily="18" charset="0"/>
                <a:cs typeface="Times New Roman" panose="02020603050405020304" pitchFamily="18" charset="0"/>
              </a:rPr>
              <a:t> </a:t>
            </a:r>
            <a:r>
              <a:rPr lang="en-US" sz="4000" dirty="0" err="1">
                <a:solidFill>
                  <a:srgbClr val="003300"/>
                </a:solidFill>
                <a:latin typeface="Times New Roman" panose="02020603050405020304" pitchFamily="18" charset="0"/>
                <a:cs typeface="Times New Roman" panose="02020603050405020304" pitchFamily="18" charset="0"/>
              </a:rPr>
              <a:t>ioniques</a:t>
            </a:r>
            <a:r>
              <a:rPr lang="en-US" sz="4000" dirty="0">
                <a:solidFill>
                  <a:srgbClr val="003300"/>
                </a:solidFill>
                <a:latin typeface="Times New Roman" panose="02020603050405020304" pitchFamily="18" charset="0"/>
                <a:cs typeface="Times New Roman" panose="02020603050405020304" pitchFamily="18" charset="0"/>
              </a:rPr>
              <a:t> avec des structures de Lewis</a:t>
            </a:r>
            <a:endParaRPr lang="en-US" dirty="0">
              <a:solidFill>
                <a:srgbClr val="003300"/>
              </a:solidFill>
            </a:endParaRPr>
          </a:p>
        </p:txBody>
      </p:sp>
      <p:sp>
        <p:nvSpPr>
          <p:cNvPr id="12" name="TextBox 11">
            <a:extLst>
              <a:ext uri="{FF2B5EF4-FFF2-40B4-BE49-F238E27FC236}">
                <a16:creationId xmlns:a16="http://schemas.microsoft.com/office/drawing/2014/main" id="{4C1EBF42-40F2-4B77-97C6-CABEA915B305}"/>
              </a:ext>
            </a:extLst>
          </p:cNvPr>
          <p:cNvSpPr txBox="1"/>
          <p:nvPr/>
        </p:nvSpPr>
        <p:spPr>
          <a:xfrm>
            <a:off x="0" y="1312041"/>
            <a:ext cx="8820472" cy="507831"/>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Dessiner un composé ionique suit quelques étapes simples.</a:t>
            </a:r>
          </a:p>
        </p:txBody>
      </p:sp>
      <p:sp>
        <p:nvSpPr>
          <p:cNvPr id="14" name="TextBox 13">
            <a:extLst>
              <a:ext uri="{FF2B5EF4-FFF2-40B4-BE49-F238E27FC236}">
                <a16:creationId xmlns:a16="http://schemas.microsoft.com/office/drawing/2014/main" id="{496B5169-A7D6-4315-81BE-6B750AB8337A}"/>
              </a:ext>
            </a:extLst>
          </p:cNvPr>
          <p:cNvSpPr txBox="1"/>
          <p:nvPr/>
        </p:nvSpPr>
        <p:spPr>
          <a:xfrm>
            <a:off x="59297" y="2190756"/>
            <a:ext cx="4845124" cy="507831"/>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1. Déterminer la charge des ions</a:t>
            </a:r>
          </a:p>
        </p:txBody>
      </p:sp>
      <p:sp>
        <p:nvSpPr>
          <p:cNvPr id="15" name="TextBox 14">
            <a:extLst>
              <a:ext uri="{FF2B5EF4-FFF2-40B4-BE49-F238E27FC236}">
                <a16:creationId xmlns:a16="http://schemas.microsoft.com/office/drawing/2014/main" id="{11A3C28D-DB26-4C05-93C0-70419FFF9AF2}"/>
              </a:ext>
            </a:extLst>
          </p:cNvPr>
          <p:cNvSpPr txBox="1"/>
          <p:nvPr/>
        </p:nvSpPr>
        <p:spPr>
          <a:xfrm>
            <a:off x="43309" y="2657813"/>
            <a:ext cx="5565204" cy="2169825"/>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2. Dessiner les ions de façon symétrique selon le nombre de chacun, dans ce cas on peut dessiner les non-métaux de façon symétrique autour du métal</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0453028A-B9EB-4A6E-85A5-816037882A6B}"/>
              </a:ext>
            </a:extLst>
          </p:cNvPr>
          <p:cNvSpPr txBox="1"/>
          <p:nvPr/>
        </p:nvSpPr>
        <p:spPr>
          <a:xfrm>
            <a:off x="6084168" y="1760134"/>
            <a:ext cx="2502024"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Ex. – MgCl</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DB943862-F1E0-407F-8B99-AEEC9C7CC580}"/>
              </a:ext>
            </a:extLst>
          </p:cNvPr>
          <p:cNvSpPr txBox="1"/>
          <p:nvPr/>
        </p:nvSpPr>
        <p:spPr>
          <a:xfrm>
            <a:off x="6200565" y="2190755"/>
            <a:ext cx="2016224"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Mg</a:t>
            </a:r>
            <a:r>
              <a:rPr lang="fr-FR" sz="2700" baseline="30000" dirty="0">
                <a:solidFill>
                  <a:srgbClr val="003300"/>
                </a:solidFill>
                <a:latin typeface="Times New Roman" panose="02020603050405020304" pitchFamily="18" charset="0"/>
                <a:cs typeface="Times New Roman" panose="02020603050405020304" pitchFamily="18" charset="0"/>
              </a:rPr>
              <a:t>2+</a:t>
            </a:r>
            <a:r>
              <a:rPr lang="fr-FR" sz="2700" dirty="0">
                <a:solidFill>
                  <a:srgbClr val="003300"/>
                </a:solidFill>
                <a:latin typeface="Times New Roman" panose="02020603050405020304" pitchFamily="18" charset="0"/>
                <a:cs typeface="Times New Roman" panose="02020603050405020304" pitchFamily="18" charset="0"/>
              </a:rPr>
              <a:t> et Cl</a:t>
            </a: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4713092-FE23-411E-BE28-55203ECAF62A}"/>
              </a:ext>
            </a:extLst>
          </p:cNvPr>
          <p:cNvSpPr txBox="1"/>
          <p:nvPr/>
        </p:nvSpPr>
        <p:spPr>
          <a:xfrm>
            <a:off x="5596681" y="3101007"/>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Cl</a:t>
            </a:r>
          </a:p>
        </p:txBody>
      </p:sp>
      <p:sp>
        <p:nvSpPr>
          <p:cNvPr id="19" name="TextBox 18">
            <a:extLst>
              <a:ext uri="{FF2B5EF4-FFF2-40B4-BE49-F238E27FC236}">
                <a16:creationId xmlns:a16="http://schemas.microsoft.com/office/drawing/2014/main" id="{CD013392-622C-4E7D-B35A-EF7404BB739B}"/>
              </a:ext>
            </a:extLst>
          </p:cNvPr>
          <p:cNvSpPr txBox="1"/>
          <p:nvPr/>
        </p:nvSpPr>
        <p:spPr>
          <a:xfrm>
            <a:off x="6580509" y="3101007"/>
            <a:ext cx="9629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Mg</a:t>
            </a:r>
          </a:p>
        </p:txBody>
      </p:sp>
      <p:sp>
        <p:nvSpPr>
          <p:cNvPr id="21" name="TextBox 20">
            <a:extLst>
              <a:ext uri="{FF2B5EF4-FFF2-40B4-BE49-F238E27FC236}">
                <a16:creationId xmlns:a16="http://schemas.microsoft.com/office/drawing/2014/main" id="{BF4FFA0E-E71C-4407-BE19-E202012068F0}"/>
              </a:ext>
            </a:extLst>
          </p:cNvPr>
          <p:cNvSpPr txBox="1"/>
          <p:nvPr/>
        </p:nvSpPr>
        <p:spPr>
          <a:xfrm>
            <a:off x="7192689" y="3101006"/>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DD3AC0BA-9287-4FD8-A4E1-4A5AC9BCB3C0}"/>
              </a:ext>
            </a:extLst>
          </p:cNvPr>
          <p:cNvSpPr txBox="1"/>
          <p:nvPr/>
        </p:nvSpPr>
        <p:spPr>
          <a:xfrm>
            <a:off x="5860429" y="3100133"/>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23" name="Oval 22">
            <a:extLst>
              <a:ext uri="{FF2B5EF4-FFF2-40B4-BE49-F238E27FC236}">
                <a16:creationId xmlns:a16="http://schemas.microsoft.com/office/drawing/2014/main" id="{DF9A042C-E83B-4E37-A557-6061D3B12FD4}"/>
              </a:ext>
            </a:extLst>
          </p:cNvPr>
          <p:cNvSpPr/>
          <p:nvPr/>
        </p:nvSpPr>
        <p:spPr>
          <a:xfrm>
            <a:off x="6989991" y="289230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0453451-4413-4B0D-AA7A-A90BECE3B2B9}"/>
              </a:ext>
            </a:extLst>
          </p:cNvPr>
          <p:cNvSpPr/>
          <p:nvPr/>
        </p:nvSpPr>
        <p:spPr>
          <a:xfrm>
            <a:off x="6989991" y="371964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D0D4AEE-C7FB-4F93-86E9-7ADDA2E0D8CB}"/>
              </a:ext>
            </a:extLst>
          </p:cNvPr>
          <p:cNvSpPr/>
          <p:nvPr/>
        </p:nvSpPr>
        <p:spPr>
          <a:xfrm>
            <a:off x="5845254" y="292673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8B23A0D-9006-4260-9328-3FAEC11ACE72}"/>
              </a:ext>
            </a:extLst>
          </p:cNvPr>
          <p:cNvSpPr/>
          <p:nvPr/>
        </p:nvSpPr>
        <p:spPr>
          <a:xfrm>
            <a:off x="6010689" y="292673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788E6E3-CF4E-4305-9B13-160BFE99B226}"/>
              </a:ext>
            </a:extLst>
          </p:cNvPr>
          <p:cNvSpPr/>
          <p:nvPr/>
        </p:nvSpPr>
        <p:spPr>
          <a:xfrm>
            <a:off x="5840948" y="362477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CAFE37B9-C597-457F-B133-241A321EE426}"/>
              </a:ext>
            </a:extLst>
          </p:cNvPr>
          <p:cNvSpPr/>
          <p:nvPr/>
        </p:nvSpPr>
        <p:spPr>
          <a:xfrm>
            <a:off x="6006383" y="362477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8F12557-C85E-423C-90FC-AD2A84BA27AC}"/>
              </a:ext>
            </a:extLst>
          </p:cNvPr>
          <p:cNvSpPr/>
          <p:nvPr/>
        </p:nvSpPr>
        <p:spPr>
          <a:xfrm>
            <a:off x="5602014" y="335960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F1CCCCB-76F1-437C-B173-D2B58EF8D031}"/>
              </a:ext>
            </a:extLst>
          </p:cNvPr>
          <p:cNvSpPr/>
          <p:nvPr/>
        </p:nvSpPr>
        <p:spPr>
          <a:xfrm>
            <a:off x="5602014" y="320148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B2CB4D0-DFDE-4278-A9EF-34B655C5E5BD}"/>
              </a:ext>
            </a:extLst>
          </p:cNvPr>
          <p:cNvSpPr/>
          <p:nvPr/>
        </p:nvSpPr>
        <p:spPr>
          <a:xfrm>
            <a:off x="6287144" y="320148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2FD31243-1688-4F35-8EE4-BDD70FC427E0}"/>
              </a:ext>
            </a:extLst>
          </p:cNvPr>
          <p:cNvSpPr txBox="1"/>
          <p:nvPr/>
        </p:nvSpPr>
        <p:spPr>
          <a:xfrm>
            <a:off x="7884646" y="3101007"/>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Cl</a:t>
            </a:r>
          </a:p>
        </p:txBody>
      </p:sp>
      <p:sp>
        <p:nvSpPr>
          <p:cNvPr id="33" name="TextBox 32">
            <a:extLst>
              <a:ext uri="{FF2B5EF4-FFF2-40B4-BE49-F238E27FC236}">
                <a16:creationId xmlns:a16="http://schemas.microsoft.com/office/drawing/2014/main" id="{DEC9DEF1-2D72-45D8-8D2A-F7E92A16F34C}"/>
              </a:ext>
            </a:extLst>
          </p:cNvPr>
          <p:cNvSpPr txBox="1"/>
          <p:nvPr/>
        </p:nvSpPr>
        <p:spPr>
          <a:xfrm>
            <a:off x="8148394" y="3100133"/>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34" name="Oval 33">
            <a:extLst>
              <a:ext uri="{FF2B5EF4-FFF2-40B4-BE49-F238E27FC236}">
                <a16:creationId xmlns:a16="http://schemas.microsoft.com/office/drawing/2014/main" id="{F68C1109-8668-400A-BB3C-74FCCCC29E0C}"/>
              </a:ext>
            </a:extLst>
          </p:cNvPr>
          <p:cNvSpPr/>
          <p:nvPr/>
        </p:nvSpPr>
        <p:spPr>
          <a:xfrm>
            <a:off x="8133219" y="292673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E9D72B6-D4BD-4F1E-B137-04B5B0395328}"/>
              </a:ext>
            </a:extLst>
          </p:cNvPr>
          <p:cNvSpPr/>
          <p:nvPr/>
        </p:nvSpPr>
        <p:spPr>
          <a:xfrm>
            <a:off x="8298654" y="292673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E99B834E-4958-429E-9600-107F1E2F76A8}"/>
              </a:ext>
            </a:extLst>
          </p:cNvPr>
          <p:cNvSpPr/>
          <p:nvPr/>
        </p:nvSpPr>
        <p:spPr>
          <a:xfrm>
            <a:off x="8128913" y="362477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87CDC40-081D-41A6-8743-F311C71883DD}"/>
              </a:ext>
            </a:extLst>
          </p:cNvPr>
          <p:cNvSpPr/>
          <p:nvPr/>
        </p:nvSpPr>
        <p:spPr>
          <a:xfrm>
            <a:off x="8294348" y="362477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914C382A-251E-4E8D-90EF-6D562C4AD345}"/>
              </a:ext>
            </a:extLst>
          </p:cNvPr>
          <p:cNvSpPr/>
          <p:nvPr/>
        </p:nvSpPr>
        <p:spPr>
          <a:xfrm>
            <a:off x="8593176" y="33748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98A8F2B9-8992-42B7-8182-E2D0FA61D545}"/>
              </a:ext>
            </a:extLst>
          </p:cNvPr>
          <p:cNvSpPr/>
          <p:nvPr/>
        </p:nvSpPr>
        <p:spPr>
          <a:xfrm>
            <a:off x="7889979" y="320148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8F95D3F-C559-4B12-A749-E8DFAACAE494}"/>
              </a:ext>
            </a:extLst>
          </p:cNvPr>
          <p:cNvSpPr/>
          <p:nvPr/>
        </p:nvSpPr>
        <p:spPr>
          <a:xfrm>
            <a:off x="8593176" y="320256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Left Bracket 3">
            <a:extLst>
              <a:ext uri="{FF2B5EF4-FFF2-40B4-BE49-F238E27FC236}">
                <a16:creationId xmlns:a16="http://schemas.microsoft.com/office/drawing/2014/main" id="{B608EA59-2CBA-4FB1-8DD5-3540FFE0FB7F}"/>
              </a:ext>
            </a:extLst>
          </p:cNvPr>
          <p:cNvSpPr/>
          <p:nvPr/>
        </p:nvSpPr>
        <p:spPr>
          <a:xfrm>
            <a:off x="6729104" y="3072264"/>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Left Bracket 42">
            <a:extLst>
              <a:ext uri="{FF2B5EF4-FFF2-40B4-BE49-F238E27FC236}">
                <a16:creationId xmlns:a16="http://schemas.microsoft.com/office/drawing/2014/main" id="{9E368BAF-6B67-4046-B292-23DF17BDB14F}"/>
              </a:ext>
            </a:extLst>
          </p:cNvPr>
          <p:cNvSpPr/>
          <p:nvPr/>
        </p:nvSpPr>
        <p:spPr>
          <a:xfrm flipH="1">
            <a:off x="7503614" y="3072264"/>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ket 43">
            <a:extLst>
              <a:ext uri="{FF2B5EF4-FFF2-40B4-BE49-F238E27FC236}">
                <a16:creationId xmlns:a16="http://schemas.microsoft.com/office/drawing/2014/main" id="{482E24CF-9801-49BD-981E-3310BDC7FAF6}"/>
              </a:ext>
            </a:extLst>
          </p:cNvPr>
          <p:cNvSpPr/>
          <p:nvPr/>
        </p:nvSpPr>
        <p:spPr>
          <a:xfrm>
            <a:off x="7853006" y="3068551"/>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Left Bracket 45">
            <a:extLst>
              <a:ext uri="{FF2B5EF4-FFF2-40B4-BE49-F238E27FC236}">
                <a16:creationId xmlns:a16="http://schemas.microsoft.com/office/drawing/2014/main" id="{3B224E75-0B6B-4DD9-A0CE-8825A4E42EAC}"/>
              </a:ext>
            </a:extLst>
          </p:cNvPr>
          <p:cNvSpPr/>
          <p:nvPr/>
        </p:nvSpPr>
        <p:spPr>
          <a:xfrm flipH="1">
            <a:off x="8627516" y="3068551"/>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Left Bracket 49">
            <a:extLst>
              <a:ext uri="{FF2B5EF4-FFF2-40B4-BE49-F238E27FC236}">
                <a16:creationId xmlns:a16="http://schemas.microsoft.com/office/drawing/2014/main" id="{10A090DC-13F6-4A54-8FC3-04659FC3BE3A}"/>
              </a:ext>
            </a:extLst>
          </p:cNvPr>
          <p:cNvSpPr/>
          <p:nvPr/>
        </p:nvSpPr>
        <p:spPr>
          <a:xfrm>
            <a:off x="5565041" y="3071764"/>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Left Bracket 50">
            <a:extLst>
              <a:ext uri="{FF2B5EF4-FFF2-40B4-BE49-F238E27FC236}">
                <a16:creationId xmlns:a16="http://schemas.microsoft.com/office/drawing/2014/main" id="{6326D902-8E9C-49C5-A1BD-3CBD5B4D305F}"/>
              </a:ext>
            </a:extLst>
          </p:cNvPr>
          <p:cNvSpPr/>
          <p:nvPr/>
        </p:nvSpPr>
        <p:spPr>
          <a:xfrm flipH="1">
            <a:off x="6339551" y="3071764"/>
            <a:ext cx="149349" cy="645864"/>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TextBox 51">
            <a:extLst>
              <a:ext uri="{FF2B5EF4-FFF2-40B4-BE49-F238E27FC236}">
                <a16:creationId xmlns:a16="http://schemas.microsoft.com/office/drawing/2014/main" id="{EF5E96D6-2680-4F59-88C5-7BE2094BF5C2}"/>
              </a:ext>
            </a:extLst>
          </p:cNvPr>
          <p:cNvSpPr txBox="1"/>
          <p:nvPr/>
        </p:nvSpPr>
        <p:spPr>
          <a:xfrm>
            <a:off x="37764" y="4790208"/>
            <a:ext cx="5488660" cy="923330"/>
          </a:xfrm>
          <a:prstGeom prst="rect">
            <a:avLst/>
          </a:prstGeom>
          <a:noFill/>
        </p:spPr>
        <p:txBody>
          <a:bodyPr wrap="square" rtlCol="0">
            <a:spAutoFit/>
          </a:bodyPr>
          <a:lstStyle/>
          <a:p>
            <a:r>
              <a:rPr lang="fr-FR" sz="2700" dirty="0">
                <a:solidFill>
                  <a:srgbClr val="C00000"/>
                </a:solidFill>
                <a:latin typeface="Times New Roman" panose="02020603050405020304" pitchFamily="18" charset="0"/>
                <a:cs typeface="Times New Roman" panose="02020603050405020304" pitchFamily="18" charset="0"/>
              </a:rPr>
              <a:t>Question</a:t>
            </a:r>
            <a:r>
              <a:rPr lang="fr-FR" sz="2700" dirty="0">
                <a:solidFill>
                  <a:srgbClr val="000000"/>
                </a:solidFill>
                <a:latin typeface="Times New Roman" panose="02020603050405020304" pitchFamily="18" charset="0"/>
                <a:cs typeface="Times New Roman" panose="02020603050405020304" pitchFamily="18" charset="0"/>
              </a:rPr>
              <a:t> – Dessinez la structures de Lewis pour les atomes suivants</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53" name="TextBox 52">
            <a:extLst>
              <a:ext uri="{FF2B5EF4-FFF2-40B4-BE49-F238E27FC236}">
                <a16:creationId xmlns:a16="http://schemas.microsoft.com/office/drawing/2014/main" id="{8625B9B9-D58F-4B34-A16A-19477E8F7DA5}"/>
              </a:ext>
            </a:extLst>
          </p:cNvPr>
          <p:cNvSpPr txBox="1"/>
          <p:nvPr/>
        </p:nvSpPr>
        <p:spPr>
          <a:xfrm>
            <a:off x="112609" y="5990613"/>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BeBr</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id="{A212FA1F-AB18-493F-B92D-384AC3375E06}"/>
              </a:ext>
            </a:extLst>
          </p:cNvPr>
          <p:cNvSpPr txBox="1"/>
          <p:nvPr/>
        </p:nvSpPr>
        <p:spPr>
          <a:xfrm>
            <a:off x="5643034" y="5995942"/>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K</a:t>
            </a:r>
            <a:r>
              <a:rPr lang="fr-FR" sz="2700" baseline="-25000" dirty="0">
                <a:solidFill>
                  <a:srgbClr val="003300"/>
                </a:solidFill>
                <a:latin typeface="Times New Roman" panose="02020603050405020304" pitchFamily="18" charset="0"/>
                <a:cs typeface="Times New Roman" panose="02020603050405020304" pitchFamily="18" charset="0"/>
              </a:rPr>
              <a:t>3</a:t>
            </a:r>
            <a:r>
              <a:rPr lang="fr-FR" sz="2700" dirty="0">
                <a:solidFill>
                  <a:srgbClr val="003300"/>
                </a:solidFill>
                <a:latin typeface="Times New Roman" panose="02020603050405020304" pitchFamily="18" charset="0"/>
                <a:cs typeface="Times New Roman" panose="02020603050405020304" pitchFamily="18" charset="0"/>
              </a:rPr>
              <a:t>P</a:t>
            </a:r>
          </a:p>
        </p:txBody>
      </p:sp>
      <p:sp>
        <p:nvSpPr>
          <p:cNvPr id="55" name="TextBox 54">
            <a:extLst>
              <a:ext uri="{FF2B5EF4-FFF2-40B4-BE49-F238E27FC236}">
                <a16:creationId xmlns:a16="http://schemas.microsoft.com/office/drawing/2014/main" id="{AEA9C817-1416-4BFA-AF93-076EF5536114}"/>
              </a:ext>
            </a:extLst>
          </p:cNvPr>
          <p:cNvSpPr txBox="1"/>
          <p:nvPr/>
        </p:nvSpPr>
        <p:spPr>
          <a:xfrm>
            <a:off x="1242111" y="6018665"/>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Br</a:t>
            </a:r>
          </a:p>
        </p:txBody>
      </p:sp>
      <p:sp>
        <p:nvSpPr>
          <p:cNvPr id="56" name="TextBox 55">
            <a:extLst>
              <a:ext uri="{FF2B5EF4-FFF2-40B4-BE49-F238E27FC236}">
                <a16:creationId xmlns:a16="http://schemas.microsoft.com/office/drawing/2014/main" id="{4E92A3F9-F034-47BD-B3AA-B0D2948FCF00}"/>
              </a:ext>
            </a:extLst>
          </p:cNvPr>
          <p:cNvSpPr txBox="1"/>
          <p:nvPr/>
        </p:nvSpPr>
        <p:spPr>
          <a:xfrm>
            <a:off x="2225939" y="6018665"/>
            <a:ext cx="9629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Be</a:t>
            </a:r>
          </a:p>
        </p:txBody>
      </p:sp>
      <p:sp>
        <p:nvSpPr>
          <p:cNvPr id="57" name="TextBox 56">
            <a:extLst>
              <a:ext uri="{FF2B5EF4-FFF2-40B4-BE49-F238E27FC236}">
                <a16:creationId xmlns:a16="http://schemas.microsoft.com/office/drawing/2014/main" id="{D30A8865-8087-43CA-BA61-3657CB3F27B4}"/>
              </a:ext>
            </a:extLst>
          </p:cNvPr>
          <p:cNvSpPr txBox="1"/>
          <p:nvPr/>
        </p:nvSpPr>
        <p:spPr>
          <a:xfrm>
            <a:off x="2838119" y="6018664"/>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8" name="TextBox 57">
            <a:extLst>
              <a:ext uri="{FF2B5EF4-FFF2-40B4-BE49-F238E27FC236}">
                <a16:creationId xmlns:a16="http://schemas.microsoft.com/office/drawing/2014/main" id="{6F8B3319-5584-4CF1-A518-625DE9F3BCBE}"/>
              </a:ext>
            </a:extLst>
          </p:cNvPr>
          <p:cNvSpPr txBox="1"/>
          <p:nvPr/>
        </p:nvSpPr>
        <p:spPr>
          <a:xfrm>
            <a:off x="1505859" y="6017791"/>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9" name="Oval 58">
            <a:extLst>
              <a:ext uri="{FF2B5EF4-FFF2-40B4-BE49-F238E27FC236}">
                <a16:creationId xmlns:a16="http://schemas.microsoft.com/office/drawing/2014/main" id="{26E5AD96-1EA4-4061-B54E-AF2954C9FCC0}"/>
              </a:ext>
            </a:extLst>
          </p:cNvPr>
          <p:cNvSpPr/>
          <p:nvPr/>
        </p:nvSpPr>
        <p:spPr>
          <a:xfrm>
            <a:off x="3529744" y="629254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8FA43585-09A2-47AA-9478-5386CCCA7A7B}"/>
              </a:ext>
            </a:extLst>
          </p:cNvPr>
          <p:cNvSpPr/>
          <p:nvPr/>
        </p:nvSpPr>
        <p:spPr>
          <a:xfrm>
            <a:off x="1934785" y="6282620"/>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7F7910EA-BAF6-4FE2-B88B-ED1257C81F7A}"/>
              </a:ext>
            </a:extLst>
          </p:cNvPr>
          <p:cNvSpPr/>
          <p:nvPr/>
        </p:nvSpPr>
        <p:spPr>
          <a:xfrm>
            <a:off x="1490684" y="58443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B08074FA-AF21-4925-9E1E-03ED644BF13E}"/>
              </a:ext>
            </a:extLst>
          </p:cNvPr>
          <p:cNvSpPr/>
          <p:nvPr/>
        </p:nvSpPr>
        <p:spPr>
          <a:xfrm>
            <a:off x="1656119" y="58443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FA0E3ED6-414C-4A42-8CA0-FC141F48CE8E}"/>
              </a:ext>
            </a:extLst>
          </p:cNvPr>
          <p:cNvSpPr/>
          <p:nvPr/>
        </p:nvSpPr>
        <p:spPr>
          <a:xfrm>
            <a:off x="1486378" y="654243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C19D64F-D31B-43D1-B945-72041747573E}"/>
              </a:ext>
            </a:extLst>
          </p:cNvPr>
          <p:cNvSpPr/>
          <p:nvPr/>
        </p:nvSpPr>
        <p:spPr>
          <a:xfrm>
            <a:off x="1651813" y="654243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2670FBF5-FEB4-443F-B82C-5F2027CD8AE1}"/>
              </a:ext>
            </a:extLst>
          </p:cNvPr>
          <p:cNvSpPr/>
          <p:nvPr/>
        </p:nvSpPr>
        <p:spPr>
          <a:xfrm>
            <a:off x="1247444" y="62772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2F14F5C7-2630-450A-A7D0-0A7BA6BA5153}"/>
              </a:ext>
            </a:extLst>
          </p:cNvPr>
          <p:cNvSpPr/>
          <p:nvPr/>
        </p:nvSpPr>
        <p:spPr>
          <a:xfrm>
            <a:off x="1247444" y="611914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148123B8-5D69-4DA9-8CAB-22FC7FF061DD}"/>
              </a:ext>
            </a:extLst>
          </p:cNvPr>
          <p:cNvSpPr/>
          <p:nvPr/>
        </p:nvSpPr>
        <p:spPr>
          <a:xfrm>
            <a:off x="1932574" y="611914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C1FCD630-3DEA-4628-81BD-841BF18CD1B9}"/>
              </a:ext>
            </a:extLst>
          </p:cNvPr>
          <p:cNvSpPr txBox="1"/>
          <p:nvPr/>
        </p:nvSpPr>
        <p:spPr>
          <a:xfrm>
            <a:off x="3530076" y="6018665"/>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Br</a:t>
            </a:r>
          </a:p>
        </p:txBody>
      </p:sp>
      <p:sp>
        <p:nvSpPr>
          <p:cNvPr id="69" name="TextBox 68">
            <a:extLst>
              <a:ext uri="{FF2B5EF4-FFF2-40B4-BE49-F238E27FC236}">
                <a16:creationId xmlns:a16="http://schemas.microsoft.com/office/drawing/2014/main" id="{9CAE4D9E-19D8-42D7-A924-BB2E2B6462CA}"/>
              </a:ext>
            </a:extLst>
          </p:cNvPr>
          <p:cNvSpPr txBox="1"/>
          <p:nvPr/>
        </p:nvSpPr>
        <p:spPr>
          <a:xfrm>
            <a:off x="3793824" y="6017791"/>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70" name="Oval 69">
            <a:extLst>
              <a:ext uri="{FF2B5EF4-FFF2-40B4-BE49-F238E27FC236}">
                <a16:creationId xmlns:a16="http://schemas.microsoft.com/office/drawing/2014/main" id="{8D4A0767-DBA1-4951-8707-2FF656B06DE2}"/>
              </a:ext>
            </a:extLst>
          </p:cNvPr>
          <p:cNvSpPr/>
          <p:nvPr/>
        </p:nvSpPr>
        <p:spPr>
          <a:xfrm>
            <a:off x="3778649" y="58443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2E68ED68-3191-48AC-9FE4-9CFD999946E8}"/>
              </a:ext>
            </a:extLst>
          </p:cNvPr>
          <p:cNvSpPr/>
          <p:nvPr/>
        </p:nvSpPr>
        <p:spPr>
          <a:xfrm>
            <a:off x="3944084" y="58443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3AF27C3C-35A2-4DD8-B42C-665E875F6155}"/>
              </a:ext>
            </a:extLst>
          </p:cNvPr>
          <p:cNvSpPr/>
          <p:nvPr/>
        </p:nvSpPr>
        <p:spPr>
          <a:xfrm>
            <a:off x="3774343" y="654243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8B9FBA6-2483-4A40-A0A0-84A32B0965E8}"/>
              </a:ext>
            </a:extLst>
          </p:cNvPr>
          <p:cNvSpPr/>
          <p:nvPr/>
        </p:nvSpPr>
        <p:spPr>
          <a:xfrm>
            <a:off x="3939778" y="654243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271623D8-4EF4-4E16-BED4-16156E2BA2B9}"/>
              </a:ext>
            </a:extLst>
          </p:cNvPr>
          <p:cNvSpPr/>
          <p:nvPr/>
        </p:nvSpPr>
        <p:spPr>
          <a:xfrm>
            <a:off x="4238014" y="629254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2D94C5CD-2D74-4E1F-BF39-5E3454D09564}"/>
              </a:ext>
            </a:extLst>
          </p:cNvPr>
          <p:cNvSpPr/>
          <p:nvPr/>
        </p:nvSpPr>
        <p:spPr>
          <a:xfrm>
            <a:off x="3535409" y="611914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A10225CB-7459-42CB-BC12-98EB741E4910}"/>
              </a:ext>
            </a:extLst>
          </p:cNvPr>
          <p:cNvSpPr/>
          <p:nvPr/>
        </p:nvSpPr>
        <p:spPr>
          <a:xfrm>
            <a:off x="4239198" y="612022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0E58E2C1-268B-4589-85DF-671E6BC84607}"/>
              </a:ext>
            </a:extLst>
          </p:cNvPr>
          <p:cNvSpPr txBox="1"/>
          <p:nvPr/>
        </p:nvSpPr>
        <p:spPr>
          <a:xfrm>
            <a:off x="7243261" y="5768774"/>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P</a:t>
            </a:r>
          </a:p>
        </p:txBody>
      </p:sp>
      <p:sp>
        <p:nvSpPr>
          <p:cNvPr id="84" name="TextBox 83">
            <a:extLst>
              <a:ext uri="{FF2B5EF4-FFF2-40B4-BE49-F238E27FC236}">
                <a16:creationId xmlns:a16="http://schemas.microsoft.com/office/drawing/2014/main" id="{7FAFEE51-45AC-421B-8DFD-3F1BB7503D33}"/>
              </a:ext>
            </a:extLst>
          </p:cNvPr>
          <p:cNvSpPr txBox="1"/>
          <p:nvPr/>
        </p:nvSpPr>
        <p:spPr>
          <a:xfrm>
            <a:off x="7191613" y="4867464"/>
            <a:ext cx="9629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K</a:t>
            </a:r>
          </a:p>
        </p:txBody>
      </p:sp>
      <p:sp>
        <p:nvSpPr>
          <p:cNvPr id="85" name="TextBox 84">
            <a:extLst>
              <a:ext uri="{FF2B5EF4-FFF2-40B4-BE49-F238E27FC236}">
                <a16:creationId xmlns:a16="http://schemas.microsoft.com/office/drawing/2014/main" id="{38777114-75C9-4850-BBD3-ECE417F5C593}"/>
              </a:ext>
            </a:extLst>
          </p:cNvPr>
          <p:cNvSpPr txBox="1"/>
          <p:nvPr/>
        </p:nvSpPr>
        <p:spPr>
          <a:xfrm>
            <a:off x="7675769" y="4857424"/>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86" name="TextBox 85">
            <a:extLst>
              <a:ext uri="{FF2B5EF4-FFF2-40B4-BE49-F238E27FC236}">
                <a16:creationId xmlns:a16="http://schemas.microsoft.com/office/drawing/2014/main" id="{35E7045D-92DB-41E8-8D72-AF5BE75ADF9F}"/>
              </a:ext>
            </a:extLst>
          </p:cNvPr>
          <p:cNvSpPr txBox="1"/>
          <p:nvPr/>
        </p:nvSpPr>
        <p:spPr>
          <a:xfrm>
            <a:off x="7460238" y="5766566"/>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3-</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88" name="Oval 87">
            <a:extLst>
              <a:ext uri="{FF2B5EF4-FFF2-40B4-BE49-F238E27FC236}">
                <a16:creationId xmlns:a16="http://schemas.microsoft.com/office/drawing/2014/main" id="{FE544657-D271-4C81-8688-A63CC2DCE82F}"/>
              </a:ext>
            </a:extLst>
          </p:cNvPr>
          <p:cNvSpPr/>
          <p:nvPr/>
        </p:nvSpPr>
        <p:spPr>
          <a:xfrm>
            <a:off x="7935935" y="6032729"/>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7989D350-36D1-4B4D-B505-BA4FC746FB04}"/>
              </a:ext>
            </a:extLst>
          </p:cNvPr>
          <p:cNvSpPr/>
          <p:nvPr/>
        </p:nvSpPr>
        <p:spPr>
          <a:xfrm>
            <a:off x="7491834" y="559449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756C7734-C004-40B5-9E8A-1D317E5D9B98}"/>
              </a:ext>
            </a:extLst>
          </p:cNvPr>
          <p:cNvSpPr/>
          <p:nvPr/>
        </p:nvSpPr>
        <p:spPr>
          <a:xfrm>
            <a:off x="7657269" y="559449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52DD117-D523-478A-B3DB-1580A70DD82E}"/>
              </a:ext>
            </a:extLst>
          </p:cNvPr>
          <p:cNvSpPr/>
          <p:nvPr/>
        </p:nvSpPr>
        <p:spPr>
          <a:xfrm>
            <a:off x="7487528" y="6292541"/>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BD82408F-1F36-4ACE-80F9-4AFDF7A4725E}"/>
              </a:ext>
            </a:extLst>
          </p:cNvPr>
          <p:cNvSpPr/>
          <p:nvPr/>
        </p:nvSpPr>
        <p:spPr>
          <a:xfrm>
            <a:off x="7652963" y="629254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A7378CA5-A9D5-4711-823E-EEB3464EAFA8}"/>
              </a:ext>
            </a:extLst>
          </p:cNvPr>
          <p:cNvSpPr/>
          <p:nvPr/>
        </p:nvSpPr>
        <p:spPr>
          <a:xfrm>
            <a:off x="7248594" y="602737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1620BA17-4421-4B09-9DA2-2CEBCA3B7DCD}"/>
              </a:ext>
            </a:extLst>
          </p:cNvPr>
          <p:cNvSpPr/>
          <p:nvPr/>
        </p:nvSpPr>
        <p:spPr>
          <a:xfrm>
            <a:off x="7248594" y="5869251"/>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5548FDB0-AC37-4153-8716-CA14C7A32883}"/>
              </a:ext>
            </a:extLst>
          </p:cNvPr>
          <p:cNvSpPr/>
          <p:nvPr/>
        </p:nvSpPr>
        <p:spPr>
          <a:xfrm>
            <a:off x="7933724" y="58692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AB33B810-D8D1-413C-B083-DE36031A067A}"/>
              </a:ext>
            </a:extLst>
          </p:cNvPr>
          <p:cNvSpPr txBox="1"/>
          <p:nvPr/>
        </p:nvSpPr>
        <p:spPr>
          <a:xfrm>
            <a:off x="7939237" y="6277085"/>
            <a:ext cx="9629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K</a:t>
            </a:r>
          </a:p>
        </p:txBody>
      </p:sp>
      <p:sp>
        <p:nvSpPr>
          <p:cNvPr id="106" name="TextBox 105">
            <a:extLst>
              <a:ext uri="{FF2B5EF4-FFF2-40B4-BE49-F238E27FC236}">
                <a16:creationId xmlns:a16="http://schemas.microsoft.com/office/drawing/2014/main" id="{D1C39F6B-F139-46CE-832F-48F2E6ADE19D}"/>
              </a:ext>
            </a:extLst>
          </p:cNvPr>
          <p:cNvSpPr txBox="1"/>
          <p:nvPr/>
        </p:nvSpPr>
        <p:spPr>
          <a:xfrm>
            <a:off x="8423393" y="6267045"/>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07" name="TextBox 106">
            <a:extLst>
              <a:ext uri="{FF2B5EF4-FFF2-40B4-BE49-F238E27FC236}">
                <a16:creationId xmlns:a16="http://schemas.microsoft.com/office/drawing/2014/main" id="{3BC3A4C8-9A01-432B-BA42-8E1A463520D7}"/>
              </a:ext>
            </a:extLst>
          </p:cNvPr>
          <p:cNvSpPr txBox="1"/>
          <p:nvPr/>
        </p:nvSpPr>
        <p:spPr>
          <a:xfrm>
            <a:off x="6366703" y="6267623"/>
            <a:ext cx="9629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K</a:t>
            </a:r>
          </a:p>
        </p:txBody>
      </p:sp>
      <p:sp>
        <p:nvSpPr>
          <p:cNvPr id="108" name="TextBox 107">
            <a:extLst>
              <a:ext uri="{FF2B5EF4-FFF2-40B4-BE49-F238E27FC236}">
                <a16:creationId xmlns:a16="http://schemas.microsoft.com/office/drawing/2014/main" id="{3ACCDF04-BABB-4CC0-B24B-7BEED384A9CD}"/>
              </a:ext>
            </a:extLst>
          </p:cNvPr>
          <p:cNvSpPr txBox="1"/>
          <p:nvPr/>
        </p:nvSpPr>
        <p:spPr>
          <a:xfrm>
            <a:off x="6850859" y="6257583"/>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96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1"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ppt_x"/>
                                          </p:val>
                                        </p:tav>
                                        <p:tav tm="100000">
                                          <p:val>
                                            <p:strVal val="#ppt_x"/>
                                          </p:val>
                                        </p:tav>
                                      </p:tavLst>
                                    </p:anim>
                                    <p:anim calcmode="lin" valueType="num">
                                      <p:cBhvr additive="base">
                                        <p:cTn id="60" dur="500" fill="hold"/>
                                        <p:tgtEl>
                                          <p:spTgt spid="2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additive="base">
                                        <p:cTn id="63" dur="500" fill="hold"/>
                                        <p:tgtEl>
                                          <p:spTgt spid="29"/>
                                        </p:tgtEl>
                                        <p:attrNameLst>
                                          <p:attrName>ppt_x</p:attrName>
                                        </p:attrNameLst>
                                      </p:cBhvr>
                                      <p:tavLst>
                                        <p:tav tm="0">
                                          <p:val>
                                            <p:strVal val="#ppt_x"/>
                                          </p:val>
                                        </p:tav>
                                        <p:tav tm="100000">
                                          <p:val>
                                            <p:strVal val="#ppt_x"/>
                                          </p:val>
                                        </p:tav>
                                      </p:tavLst>
                                    </p:anim>
                                    <p:anim calcmode="lin" valueType="num">
                                      <p:cBhvr additive="base">
                                        <p:cTn id="64" dur="500" fill="hold"/>
                                        <p:tgtEl>
                                          <p:spTgt spid="2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 calcmode="lin" valueType="num">
                                      <p:cBhvr additive="base">
                                        <p:cTn id="71" dur="500" fill="hold"/>
                                        <p:tgtEl>
                                          <p:spTgt spid="31"/>
                                        </p:tgtEl>
                                        <p:attrNameLst>
                                          <p:attrName>ppt_x</p:attrName>
                                        </p:attrNameLst>
                                      </p:cBhvr>
                                      <p:tavLst>
                                        <p:tav tm="0">
                                          <p:val>
                                            <p:strVal val="#ppt_x"/>
                                          </p:val>
                                        </p:tav>
                                        <p:tav tm="100000">
                                          <p:val>
                                            <p:strVal val="#ppt_x"/>
                                          </p:val>
                                        </p:tav>
                                      </p:tavLst>
                                    </p:anim>
                                    <p:anim calcmode="lin" valueType="num">
                                      <p:cBhvr additive="base">
                                        <p:cTn id="72" dur="500" fill="hold"/>
                                        <p:tgtEl>
                                          <p:spTgt spid="3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 calcmode="lin" valueType="num">
                                      <p:cBhvr additive="base">
                                        <p:cTn id="75" dur="500" fill="hold"/>
                                        <p:tgtEl>
                                          <p:spTgt spid="32"/>
                                        </p:tgtEl>
                                        <p:attrNameLst>
                                          <p:attrName>ppt_x</p:attrName>
                                        </p:attrNameLst>
                                      </p:cBhvr>
                                      <p:tavLst>
                                        <p:tav tm="0">
                                          <p:val>
                                            <p:strVal val="#ppt_x"/>
                                          </p:val>
                                        </p:tav>
                                        <p:tav tm="100000">
                                          <p:val>
                                            <p:strVal val="#ppt_x"/>
                                          </p:val>
                                        </p:tav>
                                      </p:tavLst>
                                    </p:anim>
                                    <p:anim calcmode="lin" valueType="num">
                                      <p:cBhvr additive="base">
                                        <p:cTn id="76" dur="500" fill="hold"/>
                                        <p:tgtEl>
                                          <p:spTgt spid="3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additive="base">
                                        <p:cTn id="83" dur="500" fill="hold"/>
                                        <p:tgtEl>
                                          <p:spTgt spid="35"/>
                                        </p:tgtEl>
                                        <p:attrNameLst>
                                          <p:attrName>ppt_x</p:attrName>
                                        </p:attrNameLst>
                                      </p:cBhvr>
                                      <p:tavLst>
                                        <p:tav tm="0">
                                          <p:val>
                                            <p:strVal val="#ppt_x"/>
                                          </p:val>
                                        </p:tav>
                                        <p:tav tm="100000">
                                          <p:val>
                                            <p:strVal val="#ppt_x"/>
                                          </p:val>
                                        </p:tav>
                                      </p:tavLst>
                                    </p:anim>
                                    <p:anim calcmode="lin" valueType="num">
                                      <p:cBhvr additive="base">
                                        <p:cTn id="84" dur="500" fill="hold"/>
                                        <p:tgtEl>
                                          <p:spTgt spid="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fill="hold"/>
                                        <p:tgtEl>
                                          <p:spTgt spid="36"/>
                                        </p:tgtEl>
                                        <p:attrNameLst>
                                          <p:attrName>ppt_x</p:attrName>
                                        </p:attrNameLst>
                                      </p:cBhvr>
                                      <p:tavLst>
                                        <p:tav tm="0">
                                          <p:val>
                                            <p:strVal val="#ppt_x"/>
                                          </p:val>
                                        </p:tav>
                                        <p:tav tm="100000">
                                          <p:val>
                                            <p:strVal val="#ppt_x"/>
                                          </p:val>
                                        </p:tav>
                                      </p:tavLst>
                                    </p:anim>
                                    <p:anim calcmode="lin" valueType="num">
                                      <p:cBhvr additive="base">
                                        <p:cTn id="88" dur="500" fill="hold"/>
                                        <p:tgtEl>
                                          <p:spTgt spid="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additive="base">
                                        <p:cTn id="91" dur="500" fill="hold"/>
                                        <p:tgtEl>
                                          <p:spTgt spid="37"/>
                                        </p:tgtEl>
                                        <p:attrNameLst>
                                          <p:attrName>ppt_x</p:attrName>
                                        </p:attrNameLst>
                                      </p:cBhvr>
                                      <p:tavLst>
                                        <p:tav tm="0">
                                          <p:val>
                                            <p:strVal val="#ppt_x"/>
                                          </p:val>
                                        </p:tav>
                                        <p:tav tm="100000">
                                          <p:val>
                                            <p:strVal val="#ppt_x"/>
                                          </p:val>
                                        </p:tav>
                                      </p:tavLst>
                                    </p:anim>
                                    <p:anim calcmode="lin" valueType="num">
                                      <p:cBhvr additive="base">
                                        <p:cTn id="92" dur="500" fill="hold"/>
                                        <p:tgtEl>
                                          <p:spTgt spid="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additive="base">
                                        <p:cTn id="95" dur="500" fill="hold"/>
                                        <p:tgtEl>
                                          <p:spTgt spid="40"/>
                                        </p:tgtEl>
                                        <p:attrNameLst>
                                          <p:attrName>ppt_x</p:attrName>
                                        </p:attrNameLst>
                                      </p:cBhvr>
                                      <p:tavLst>
                                        <p:tav tm="0">
                                          <p:val>
                                            <p:strVal val="#ppt_x"/>
                                          </p:val>
                                        </p:tav>
                                        <p:tav tm="100000">
                                          <p:val>
                                            <p:strVal val="#ppt_x"/>
                                          </p:val>
                                        </p:tav>
                                      </p:tavLst>
                                    </p:anim>
                                    <p:anim calcmode="lin" valueType="num">
                                      <p:cBhvr additive="base">
                                        <p:cTn id="96" dur="500" fill="hold"/>
                                        <p:tgtEl>
                                          <p:spTgt spid="40"/>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1"/>
                                        </p:tgtEl>
                                        <p:attrNameLst>
                                          <p:attrName>style.visibility</p:attrName>
                                        </p:attrNameLst>
                                      </p:cBhvr>
                                      <p:to>
                                        <p:strVal val="visible"/>
                                      </p:to>
                                    </p:set>
                                    <p:anim calcmode="lin" valueType="num">
                                      <p:cBhvr additive="base">
                                        <p:cTn id="99" dur="500" fill="hold"/>
                                        <p:tgtEl>
                                          <p:spTgt spid="41"/>
                                        </p:tgtEl>
                                        <p:attrNameLst>
                                          <p:attrName>ppt_x</p:attrName>
                                        </p:attrNameLst>
                                      </p:cBhvr>
                                      <p:tavLst>
                                        <p:tav tm="0">
                                          <p:val>
                                            <p:strVal val="#ppt_x"/>
                                          </p:val>
                                        </p:tav>
                                        <p:tav tm="100000">
                                          <p:val>
                                            <p:strVal val="#ppt_x"/>
                                          </p:val>
                                        </p:tav>
                                      </p:tavLst>
                                    </p:anim>
                                    <p:anim calcmode="lin" valueType="num">
                                      <p:cBhvr additive="base">
                                        <p:cTn id="100" dur="500" fill="hold"/>
                                        <p:tgtEl>
                                          <p:spTgt spid="41"/>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2"/>
                                        </p:tgtEl>
                                        <p:attrNameLst>
                                          <p:attrName>style.visibility</p:attrName>
                                        </p:attrNameLst>
                                      </p:cBhvr>
                                      <p:to>
                                        <p:strVal val="visible"/>
                                      </p:to>
                                    </p:set>
                                    <p:anim calcmode="lin" valueType="num">
                                      <p:cBhvr additive="base">
                                        <p:cTn id="103" dur="500" fill="hold"/>
                                        <p:tgtEl>
                                          <p:spTgt spid="42"/>
                                        </p:tgtEl>
                                        <p:attrNameLst>
                                          <p:attrName>ppt_x</p:attrName>
                                        </p:attrNameLst>
                                      </p:cBhvr>
                                      <p:tavLst>
                                        <p:tav tm="0">
                                          <p:val>
                                            <p:strVal val="#ppt_x"/>
                                          </p:val>
                                        </p:tav>
                                        <p:tav tm="100000">
                                          <p:val>
                                            <p:strVal val="#ppt_x"/>
                                          </p:val>
                                        </p:tav>
                                      </p:tavLst>
                                    </p:anim>
                                    <p:anim calcmode="lin" valueType="num">
                                      <p:cBhvr additive="base">
                                        <p:cTn id="10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50" presetClass="path" presetSubtype="0" accel="50000" decel="50000" fill="hold" grpId="0" nodeType="clickEffect">
                                  <p:stCondLst>
                                    <p:cond delay="0"/>
                                  </p:stCondLst>
                                  <p:childTnLst>
                                    <p:animMotion origin="layout" path="M -2.22222E-6 2.22222E-6 L 0.04913 2.22222E-6 C 0.07118 2.22222E-6 0.09844 -0.01459 0.09844 -0.02639 L 0.09844 -0.05232 " pathEditMode="relative" rAng="0" ptsTypes="AAAA">
                                      <p:cBhvr>
                                        <p:cTn id="108" dur="2000" fill="hold"/>
                                        <p:tgtEl>
                                          <p:spTgt spid="24"/>
                                        </p:tgtEl>
                                        <p:attrNameLst>
                                          <p:attrName>ppt_x</p:attrName>
                                          <p:attrName>ppt_y</p:attrName>
                                        </p:attrNameLst>
                                      </p:cBhvr>
                                      <p:rCtr x="4913" y="-2616"/>
                                    </p:animMotion>
                                  </p:childTnLst>
                                </p:cTn>
                              </p:par>
                              <p:par>
                                <p:cTn id="109" presetID="50" presetClass="path" presetSubtype="0" accel="50000" decel="50000" fill="hold" grpId="0" nodeType="withEffect">
                                  <p:stCondLst>
                                    <p:cond delay="0"/>
                                  </p:stCondLst>
                                  <p:childTnLst>
                                    <p:animMotion origin="layout" path="M -2.22222E-6 4.07407E-6 L -0.03923 4.07407E-6 C -0.05659 4.07407E-6 -0.07778 0.01875 -0.07778 0.03402 L -0.07778 0.06828 " pathEditMode="relative" rAng="0" ptsTypes="AAAA">
                                      <p:cBhvr>
                                        <p:cTn id="110" dur="2000" fill="hold"/>
                                        <p:tgtEl>
                                          <p:spTgt spid="23"/>
                                        </p:tgtEl>
                                        <p:attrNameLst>
                                          <p:attrName>ppt_x</p:attrName>
                                          <p:attrName>ppt_y</p:attrName>
                                        </p:attrNameLst>
                                      </p:cBhvr>
                                      <p:rCtr x="-3889" y="3403"/>
                                    </p:animMotion>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ppt_x"/>
                                          </p:val>
                                        </p:tav>
                                        <p:tav tm="100000">
                                          <p:val>
                                            <p:strVal val="#ppt_x"/>
                                          </p:val>
                                        </p:tav>
                                      </p:tavLst>
                                    </p:anim>
                                    <p:anim calcmode="lin" valueType="num">
                                      <p:cBhvr additive="base">
                                        <p:cTn id="116" dur="500" fill="hold"/>
                                        <p:tgtEl>
                                          <p:spTgt spid="2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additive="base">
                                        <p:cTn id="119" dur="500" fill="hold"/>
                                        <p:tgtEl>
                                          <p:spTgt spid="22"/>
                                        </p:tgtEl>
                                        <p:attrNameLst>
                                          <p:attrName>ppt_x</p:attrName>
                                        </p:attrNameLst>
                                      </p:cBhvr>
                                      <p:tavLst>
                                        <p:tav tm="0">
                                          <p:val>
                                            <p:strVal val="#ppt_x"/>
                                          </p:val>
                                        </p:tav>
                                        <p:tav tm="100000">
                                          <p:val>
                                            <p:strVal val="#ppt_x"/>
                                          </p:val>
                                        </p:tav>
                                      </p:tavLst>
                                    </p:anim>
                                    <p:anim calcmode="lin" valueType="num">
                                      <p:cBhvr additive="base">
                                        <p:cTn id="120" dur="500" fill="hold"/>
                                        <p:tgtEl>
                                          <p:spTgt spid="2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33"/>
                                        </p:tgtEl>
                                        <p:attrNameLst>
                                          <p:attrName>style.visibility</p:attrName>
                                        </p:attrNameLst>
                                      </p:cBhvr>
                                      <p:to>
                                        <p:strVal val="visible"/>
                                      </p:to>
                                    </p:set>
                                    <p:anim calcmode="lin" valueType="num">
                                      <p:cBhvr additive="base">
                                        <p:cTn id="123" dur="500" fill="hold"/>
                                        <p:tgtEl>
                                          <p:spTgt spid="33"/>
                                        </p:tgtEl>
                                        <p:attrNameLst>
                                          <p:attrName>ppt_x</p:attrName>
                                        </p:attrNameLst>
                                      </p:cBhvr>
                                      <p:tavLst>
                                        <p:tav tm="0">
                                          <p:val>
                                            <p:strVal val="#ppt_x"/>
                                          </p:val>
                                        </p:tav>
                                        <p:tav tm="100000">
                                          <p:val>
                                            <p:strVal val="#ppt_x"/>
                                          </p:val>
                                        </p:tav>
                                      </p:tavLst>
                                    </p:anim>
                                    <p:anim calcmode="lin" valueType="num">
                                      <p:cBhvr additive="base">
                                        <p:cTn id="12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additive="base">
                                        <p:cTn id="129" dur="500" fill="hold"/>
                                        <p:tgtEl>
                                          <p:spTgt spid="50"/>
                                        </p:tgtEl>
                                        <p:attrNameLst>
                                          <p:attrName>ppt_x</p:attrName>
                                        </p:attrNameLst>
                                      </p:cBhvr>
                                      <p:tavLst>
                                        <p:tav tm="0">
                                          <p:val>
                                            <p:strVal val="#ppt_x"/>
                                          </p:val>
                                        </p:tav>
                                        <p:tav tm="100000">
                                          <p:val>
                                            <p:strVal val="#ppt_x"/>
                                          </p:val>
                                        </p:tav>
                                      </p:tavLst>
                                    </p:anim>
                                    <p:anim calcmode="lin" valueType="num">
                                      <p:cBhvr additive="base">
                                        <p:cTn id="130" dur="500" fill="hold"/>
                                        <p:tgtEl>
                                          <p:spTgt spid="50"/>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51"/>
                                        </p:tgtEl>
                                        <p:attrNameLst>
                                          <p:attrName>style.visibility</p:attrName>
                                        </p:attrNameLst>
                                      </p:cBhvr>
                                      <p:to>
                                        <p:strVal val="visible"/>
                                      </p:to>
                                    </p:set>
                                    <p:anim calcmode="lin" valueType="num">
                                      <p:cBhvr additive="base">
                                        <p:cTn id="133" dur="500" fill="hold"/>
                                        <p:tgtEl>
                                          <p:spTgt spid="51"/>
                                        </p:tgtEl>
                                        <p:attrNameLst>
                                          <p:attrName>ppt_x</p:attrName>
                                        </p:attrNameLst>
                                      </p:cBhvr>
                                      <p:tavLst>
                                        <p:tav tm="0">
                                          <p:val>
                                            <p:strVal val="#ppt_x"/>
                                          </p:val>
                                        </p:tav>
                                        <p:tav tm="100000">
                                          <p:val>
                                            <p:strVal val="#ppt_x"/>
                                          </p:val>
                                        </p:tav>
                                      </p:tavLst>
                                    </p:anim>
                                    <p:anim calcmode="lin" valueType="num">
                                      <p:cBhvr additive="base">
                                        <p:cTn id="134" dur="500" fill="hold"/>
                                        <p:tgtEl>
                                          <p:spTgt spid="51"/>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43"/>
                                        </p:tgtEl>
                                        <p:attrNameLst>
                                          <p:attrName>style.visibility</p:attrName>
                                        </p:attrNameLst>
                                      </p:cBhvr>
                                      <p:to>
                                        <p:strVal val="visible"/>
                                      </p:to>
                                    </p:set>
                                    <p:anim calcmode="lin" valueType="num">
                                      <p:cBhvr additive="base">
                                        <p:cTn id="137" dur="500" fill="hold"/>
                                        <p:tgtEl>
                                          <p:spTgt spid="43"/>
                                        </p:tgtEl>
                                        <p:attrNameLst>
                                          <p:attrName>ppt_x</p:attrName>
                                        </p:attrNameLst>
                                      </p:cBhvr>
                                      <p:tavLst>
                                        <p:tav tm="0">
                                          <p:val>
                                            <p:strVal val="#ppt_x"/>
                                          </p:val>
                                        </p:tav>
                                        <p:tav tm="100000">
                                          <p:val>
                                            <p:strVal val="#ppt_x"/>
                                          </p:val>
                                        </p:tav>
                                      </p:tavLst>
                                    </p:anim>
                                    <p:anim calcmode="lin" valueType="num">
                                      <p:cBhvr additive="base">
                                        <p:cTn id="138" dur="500" fill="hold"/>
                                        <p:tgtEl>
                                          <p:spTgt spid="43"/>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4"/>
                                        </p:tgtEl>
                                        <p:attrNameLst>
                                          <p:attrName>style.visibility</p:attrName>
                                        </p:attrNameLst>
                                      </p:cBhvr>
                                      <p:to>
                                        <p:strVal val="visible"/>
                                      </p:to>
                                    </p:set>
                                    <p:anim calcmode="lin" valueType="num">
                                      <p:cBhvr additive="base">
                                        <p:cTn id="141" dur="500" fill="hold"/>
                                        <p:tgtEl>
                                          <p:spTgt spid="4"/>
                                        </p:tgtEl>
                                        <p:attrNameLst>
                                          <p:attrName>ppt_x</p:attrName>
                                        </p:attrNameLst>
                                      </p:cBhvr>
                                      <p:tavLst>
                                        <p:tav tm="0">
                                          <p:val>
                                            <p:strVal val="#ppt_x"/>
                                          </p:val>
                                        </p:tav>
                                        <p:tav tm="100000">
                                          <p:val>
                                            <p:strVal val="#ppt_x"/>
                                          </p:val>
                                        </p:tav>
                                      </p:tavLst>
                                    </p:anim>
                                    <p:anim calcmode="lin" valueType="num">
                                      <p:cBhvr additive="base">
                                        <p:cTn id="142" dur="500" fill="hold"/>
                                        <p:tgtEl>
                                          <p:spTgt spid="4"/>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44"/>
                                        </p:tgtEl>
                                        <p:attrNameLst>
                                          <p:attrName>style.visibility</p:attrName>
                                        </p:attrNameLst>
                                      </p:cBhvr>
                                      <p:to>
                                        <p:strVal val="visible"/>
                                      </p:to>
                                    </p:set>
                                    <p:anim calcmode="lin" valueType="num">
                                      <p:cBhvr additive="base">
                                        <p:cTn id="145" dur="500" fill="hold"/>
                                        <p:tgtEl>
                                          <p:spTgt spid="44"/>
                                        </p:tgtEl>
                                        <p:attrNameLst>
                                          <p:attrName>ppt_x</p:attrName>
                                        </p:attrNameLst>
                                      </p:cBhvr>
                                      <p:tavLst>
                                        <p:tav tm="0">
                                          <p:val>
                                            <p:strVal val="#ppt_x"/>
                                          </p:val>
                                        </p:tav>
                                        <p:tav tm="100000">
                                          <p:val>
                                            <p:strVal val="#ppt_x"/>
                                          </p:val>
                                        </p:tav>
                                      </p:tavLst>
                                    </p:anim>
                                    <p:anim calcmode="lin" valueType="num">
                                      <p:cBhvr additive="base">
                                        <p:cTn id="146" dur="500" fill="hold"/>
                                        <p:tgtEl>
                                          <p:spTgt spid="44"/>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46"/>
                                        </p:tgtEl>
                                        <p:attrNameLst>
                                          <p:attrName>style.visibility</p:attrName>
                                        </p:attrNameLst>
                                      </p:cBhvr>
                                      <p:to>
                                        <p:strVal val="visible"/>
                                      </p:to>
                                    </p:set>
                                    <p:anim calcmode="lin" valueType="num">
                                      <p:cBhvr additive="base">
                                        <p:cTn id="149" dur="500" fill="hold"/>
                                        <p:tgtEl>
                                          <p:spTgt spid="46"/>
                                        </p:tgtEl>
                                        <p:attrNameLst>
                                          <p:attrName>ppt_x</p:attrName>
                                        </p:attrNameLst>
                                      </p:cBhvr>
                                      <p:tavLst>
                                        <p:tav tm="0">
                                          <p:val>
                                            <p:strVal val="#ppt_x"/>
                                          </p:val>
                                        </p:tav>
                                        <p:tav tm="100000">
                                          <p:val>
                                            <p:strVal val="#ppt_x"/>
                                          </p:val>
                                        </p:tav>
                                      </p:tavLst>
                                    </p:anim>
                                    <p:anim calcmode="lin" valueType="num">
                                      <p:cBhvr additive="base">
                                        <p:cTn id="15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additive="base">
                                        <p:cTn id="155" dur="500" fill="hold"/>
                                        <p:tgtEl>
                                          <p:spTgt spid="52"/>
                                        </p:tgtEl>
                                        <p:attrNameLst>
                                          <p:attrName>ppt_x</p:attrName>
                                        </p:attrNameLst>
                                      </p:cBhvr>
                                      <p:tavLst>
                                        <p:tav tm="0">
                                          <p:val>
                                            <p:strVal val="#ppt_x"/>
                                          </p:val>
                                        </p:tav>
                                        <p:tav tm="100000">
                                          <p:val>
                                            <p:strVal val="#ppt_x"/>
                                          </p:val>
                                        </p:tav>
                                      </p:tavLst>
                                    </p:anim>
                                    <p:anim calcmode="lin" valueType="num">
                                      <p:cBhvr additive="base">
                                        <p:cTn id="156" dur="500" fill="hold"/>
                                        <p:tgtEl>
                                          <p:spTgt spid="5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3"/>
                                        </p:tgtEl>
                                        <p:attrNameLst>
                                          <p:attrName>style.visibility</p:attrName>
                                        </p:attrNameLst>
                                      </p:cBhvr>
                                      <p:to>
                                        <p:strVal val="visible"/>
                                      </p:to>
                                    </p:set>
                                    <p:anim calcmode="lin" valueType="num">
                                      <p:cBhvr additive="base">
                                        <p:cTn id="159" dur="500" fill="hold"/>
                                        <p:tgtEl>
                                          <p:spTgt spid="53"/>
                                        </p:tgtEl>
                                        <p:attrNameLst>
                                          <p:attrName>ppt_x</p:attrName>
                                        </p:attrNameLst>
                                      </p:cBhvr>
                                      <p:tavLst>
                                        <p:tav tm="0">
                                          <p:val>
                                            <p:strVal val="#ppt_x"/>
                                          </p:val>
                                        </p:tav>
                                        <p:tav tm="100000">
                                          <p:val>
                                            <p:strVal val="#ppt_x"/>
                                          </p:val>
                                        </p:tav>
                                      </p:tavLst>
                                    </p:anim>
                                    <p:anim calcmode="lin" valueType="num">
                                      <p:cBhvr additive="base">
                                        <p:cTn id="160" dur="500" fill="hold"/>
                                        <p:tgtEl>
                                          <p:spTgt spid="5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4"/>
                                        </p:tgtEl>
                                        <p:attrNameLst>
                                          <p:attrName>style.visibility</p:attrName>
                                        </p:attrNameLst>
                                      </p:cBhvr>
                                      <p:to>
                                        <p:strVal val="visible"/>
                                      </p:to>
                                    </p:set>
                                    <p:anim calcmode="lin" valueType="num">
                                      <p:cBhvr additive="base">
                                        <p:cTn id="163" dur="500" fill="hold"/>
                                        <p:tgtEl>
                                          <p:spTgt spid="54"/>
                                        </p:tgtEl>
                                        <p:attrNameLst>
                                          <p:attrName>ppt_x</p:attrName>
                                        </p:attrNameLst>
                                      </p:cBhvr>
                                      <p:tavLst>
                                        <p:tav tm="0">
                                          <p:val>
                                            <p:strVal val="#ppt_x"/>
                                          </p:val>
                                        </p:tav>
                                        <p:tav tm="100000">
                                          <p:val>
                                            <p:strVal val="#ppt_x"/>
                                          </p:val>
                                        </p:tav>
                                      </p:tavLst>
                                    </p:anim>
                                    <p:anim calcmode="lin" valueType="num">
                                      <p:cBhvr additive="base">
                                        <p:cTn id="16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5"/>
                                        </p:tgtEl>
                                        <p:attrNameLst>
                                          <p:attrName>style.visibility</p:attrName>
                                        </p:attrNameLst>
                                      </p:cBhvr>
                                      <p:to>
                                        <p:strVal val="visible"/>
                                      </p:to>
                                    </p:set>
                                    <p:anim calcmode="lin" valueType="num">
                                      <p:cBhvr additive="base">
                                        <p:cTn id="169" dur="500" fill="hold"/>
                                        <p:tgtEl>
                                          <p:spTgt spid="55"/>
                                        </p:tgtEl>
                                        <p:attrNameLst>
                                          <p:attrName>ppt_x</p:attrName>
                                        </p:attrNameLst>
                                      </p:cBhvr>
                                      <p:tavLst>
                                        <p:tav tm="0">
                                          <p:val>
                                            <p:strVal val="#ppt_x"/>
                                          </p:val>
                                        </p:tav>
                                        <p:tav tm="100000">
                                          <p:val>
                                            <p:strVal val="#ppt_x"/>
                                          </p:val>
                                        </p:tav>
                                      </p:tavLst>
                                    </p:anim>
                                    <p:anim calcmode="lin" valueType="num">
                                      <p:cBhvr additive="base">
                                        <p:cTn id="170" dur="500" fill="hold"/>
                                        <p:tgtEl>
                                          <p:spTgt spid="55"/>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6"/>
                                        </p:tgtEl>
                                        <p:attrNameLst>
                                          <p:attrName>style.visibility</p:attrName>
                                        </p:attrNameLst>
                                      </p:cBhvr>
                                      <p:to>
                                        <p:strVal val="visible"/>
                                      </p:to>
                                    </p:set>
                                    <p:anim calcmode="lin" valueType="num">
                                      <p:cBhvr additive="base">
                                        <p:cTn id="173" dur="500" fill="hold"/>
                                        <p:tgtEl>
                                          <p:spTgt spid="56"/>
                                        </p:tgtEl>
                                        <p:attrNameLst>
                                          <p:attrName>ppt_x</p:attrName>
                                        </p:attrNameLst>
                                      </p:cBhvr>
                                      <p:tavLst>
                                        <p:tav tm="0">
                                          <p:val>
                                            <p:strVal val="#ppt_x"/>
                                          </p:val>
                                        </p:tav>
                                        <p:tav tm="100000">
                                          <p:val>
                                            <p:strVal val="#ppt_x"/>
                                          </p:val>
                                        </p:tav>
                                      </p:tavLst>
                                    </p:anim>
                                    <p:anim calcmode="lin" valueType="num">
                                      <p:cBhvr additive="base">
                                        <p:cTn id="174" dur="500" fill="hold"/>
                                        <p:tgtEl>
                                          <p:spTgt spid="56"/>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57"/>
                                        </p:tgtEl>
                                        <p:attrNameLst>
                                          <p:attrName>style.visibility</p:attrName>
                                        </p:attrNameLst>
                                      </p:cBhvr>
                                      <p:to>
                                        <p:strVal val="visible"/>
                                      </p:to>
                                    </p:set>
                                    <p:anim calcmode="lin" valueType="num">
                                      <p:cBhvr additive="base">
                                        <p:cTn id="177" dur="500" fill="hold"/>
                                        <p:tgtEl>
                                          <p:spTgt spid="57"/>
                                        </p:tgtEl>
                                        <p:attrNameLst>
                                          <p:attrName>ppt_x</p:attrName>
                                        </p:attrNameLst>
                                      </p:cBhvr>
                                      <p:tavLst>
                                        <p:tav tm="0">
                                          <p:val>
                                            <p:strVal val="#ppt_x"/>
                                          </p:val>
                                        </p:tav>
                                        <p:tav tm="100000">
                                          <p:val>
                                            <p:strVal val="#ppt_x"/>
                                          </p:val>
                                        </p:tav>
                                      </p:tavLst>
                                    </p:anim>
                                    <p:anim calcmode="lin" valueType="num">
                                      <p:cBhvr additive="base">
                                        <p:cTn id="178" dur="500" fill="hold"/>
                                        <p:tgtEl>
                                          <p:spTgt spid="57"/>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58"/>
                                        </p:tgtEl>
                                        <p:attrNameLst>
                                          <p:attrName>style.visibility</p:attrName>
                                        </p:attrNameLst>
                                      </p:cBhvr>
                                      <p:to>
                                        <p:strVal val="visible"/>
                                      </p:to>
                                    </p:set>
                                    <p:anim calcmode="lin" valueType="num">
                                      <p:cBhvr additive="base">
                                        <p:cTn id="181" dur="500" fill="hold"/>
                                        <p:tgtEl>
                                          <p:spTgt spid="58"/>
                                        </p:tgtEl>
                                        <p:attrNameLst>
                                          <p:attrName>ppt_x</p:attrName>
                                        </p:attrNameLst>
                                      </p:cBhvr>
                                      <p:tavLst>
                                        <p:tav tm="0">
                                          <p:val>
                                            <p:strVal val="#ppt_x"/>
                                          </p:val>
                                        </p:tav>
                                        <p:tav tm="100000">
                                          <p:val>
                                            <p:strVal val="#ppt_x"/>
                                          </p:val>
                                        </p:tav>
                                      </p:tavLst>
                                    </p:anim>
                                    <p:anim calcmode="lin" valueType="num">
                                      <p:cBhvr additive="base">
                                        <p:cTn id="182" dur="500" fill="hold"/>
                                        <p:tgtEl>
                                          <p:spTgt spid="58"/>
                                        </p:tgtEl>
                                        <p:attrNameLst>
                                          <p:attrName>ppt_y</p:attrName>
                                        </p:attrNameLst>
                                      </p:cBhvr>
                                      <p:tavLst>
                                        <p:tav tm="0">
                                          <p:val>
                                            <p:strVal val="1+#ppt_h/2"/>
                                          </p:val>
                                        </p:tav>
                                        <p:tav tm="100000">
                                          <p:val>
                                            <p:strVal val="#ppt_y"/>
                                          </p:val>
                                        </p:tav>
                                      </p:tavLst>
                                    </p:anim>
                                  </p:childTnLst>
                                </p:cTn>
                              </p:par>
                              <p:par>
                                <p:cTn id="183" presetID="2" presetClass="entr" presetSubtype="4" fill="hold" grpId="0" nodeType="withEffect">
                                  <p:stCondLst>
                                    <p:cond delay="0"/>
                                  </p:stCondLst>
                                  <p:childTnLst>
                                    <p:set>
                                      <p:cBhvr>
                                        <p:cTn id="184" dur="1" fill="hold">
                                          <p:stCondLst>
                                            <p:cond delay="0"/>
                                          </p:stCondLst>
                                        </p:cTn>
                                        <p:tgtEl>
                                          <p:spTgt spid="59"/>
                                        </p:tgtEl>
                                        <p:attrNameLst>
                                          <p:attrName>style.visibility</p:attrName>
                                        </p:attrNameLst>
                                      </p:cBhvr>
                                      <p:to>
                                        <p:strVal val="visible"/>
                                      </p:to>
                                    </p:set>
                                    <p:anim calcmode="lin" valueType="num">
                                      <p:cBhvr additive="base">
                                        <p:cTn id="185" dur="500" fill="hold"/>
                                        <p:tgtEl>
                                          <p:spTgt spid="59"/>
                                        </p:tgtEl>
                                        <p:attrNameLst>
                                          <p:attrName>ppt_x</p:attrName>
                                        </p:attrNameLst>
                                      </p:cBhvr>
                                      <p:tavLst>
                                        <p:tav tm="0">
                                          <p:val>
                                            <p:strVal val="#ppt_x"/>
                                          </p:val>
                                        </p:tav>
                                        <p:tav tm="100000">
                                          <p:val>
                                            <p:strVal val="#ppt_x"/>
                                          </p:val>
                                        </p:tav>
                                      </p:tavLst>
                                    </p:anim>
                                    <p:anim calcmode="lin" valueType="num">
                                      <p:cBhvr additive="base">
                                        <p:cTn id="186" dur="500" fill="hold"/>
                                        <p:tgtEl>
                                          <p:spTgt spid="59"/>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60"/>
                                        </p:tgtEl>
                                        <p:attrNameLst>
                                          <p:attrName>style.visibility</p:attrName>
                                        </p:attrNameLst>
                                      </p:cBhvr>
                                      <p:to>
                                        <p:strVal val="visible"/>
                                      </p:to>
                                    </p:set>
                                    <p:anim calcmode="lin" valueType="num">
                                      <p:cBhvr additive="base">
                                        <p:cTn id="189" dur="500" fill="hold"/>
                                        <p:tgtEl>
                                          <p:spTgt spid="60"/>
                                        </p:tgtEl>
                                        <p:attrNameLst>
                                          <p:attrName>ppt_x</p:attrName>
                                        </p:attrNameLst>
                                      </p:cBhvr>
                                      <p:tavLst>
                                        <p:tav tm="0">
                                          <p:val>
                                            <p:strVal val="#ppt_x"/>
                                          </p:val>
                                        </p:tav>
                                        <p:tav tm="100000">
                                          <p:val>
                                            <p:strVal val="#ppt_x"/>
                                          </p:val>
                                        </p:tav>
                                      </p:tavLst>
                                    </p:anim>
                                    <p:anim calcmode="lin" valueType="num">
                                      <p:cBhvr additive="base">
                                        <p:cTn id="190" dur="500" fill="hold"/>
                                        <p:tgtEl>
                                          <p:spTgt spid="60"/>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61"/>
                                        </p:tgtEl>
                                        <p:attrNameLst>
                                          <p:attrName>style.visibility</p:attrName>
                                        </p:attrNameLst>
                                      </p:cBhvr>
                                      <p:to>
                                        <p:strVal val="visible"/>
                                      </p:to>
                                    </p:set>
                                    <p:anim calcmode="lin" valueType="num">
                                      <p:cBhvr additive="base">
                                        <p:cTn id="193" dur="500" fill="hold"/>
                                        <p:tgtEl>
                                          <p:spTgt spid="61"/>
                                        </p:tgtEl>
                                        <p:attrNameLst>
                                          <p:attrName>ppt_x</p:attrName>
                                        </p:attrNameLst>
                                      </p:cBhvr>
                                      <p:tavLst>
                                        <p:tav tm="0">
                                          <p:val>
                                            <p:strVal val="#ppt_x"/>
                                          </p:val>
                                        </p:tav>
                                        <p:tav tm="100000">
                                          <p:val>
                                            <p:strVal val="#ppt_x"/>
                                          </p:val>
                                        </p:tav>
                                      </p:tavLst>
                                    </p:anim>
                                    <p:anim calcmode="lin" valueType="num">
                                      <p:cBhvr additive="base">
                                        <p:cTn id="194" dur="500" fill="hold"/>
                                        <p:tgtEl>
                                          <p:spTgt spid="61"/>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62"/>
                                        </p:tgtEl>
                                        <p:attrNameLst>
                                          <p:attrName>style.visibility</p:attrName>
                                        </p:attrNameLst>
                                      </p:cBhvr>
                                      <p:to>
                                        <p:strVal val="visible"/>
                                      </p:to>
                                    </p:set>
                                    <p:anim calcmode="lin" valueType="num">
                                      <p:cBhvr additive="base">
                                        <p:cTn id="197" dur="500" fill="hold"/>
                                        <p:tgtEl>
                                          <p:spTgt spid="62"/>
                                        </p:tgtEl>
                                        <p:attrNameLst>
                                          <p:attrName>ppt_x</p:attrName>
                                        </p:attrNameLst>
                                      </p:cBhvr>
                                      <p:tavLst>
                                        <p:tav tm="0">
                                          <p:val>
                                            <p:strVal val="#ppt_x"/>
                                          </p:val>
                                        </p:tav>
                                        <p:tav tm="100000">
                                          <p:val>
                                            <p:strVal val="#ppt_x"/>
                                          </p:val>
                                        </p:tav>
                                      </p:tavLst>
                                    </p:anim>
                                    <p:anim calcmode="lin" valueType="num">
                                      <p:cBhvr additive="base">
                                        <p:cTn id="198" dur="500" fill="hold"/>
                                        <p:tgtEl>
                                          <p:spTgt spid="62"/>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63"/>
                                        </p:tgtEl>
                                        <p:attrNameLst>
                                          <p:attrName>style.visibility</p:attrName>
                                        </p:attrNameLst>
                                      </p:cBhvr>
                                      <p:to>
                                        <p:strVal val="visible"/>
                                      </p:to>
                                    </p:set>
                                    <p:anim calcmode="lin" valueType="num">
                                      <p:cBhvr additive="base">
                                        <p:cTn id="201" dur="500" fill="hold"/>
                                        <p:tgtEl>
                                          <p:spTgt spid="63"/>
                                        </p:tgtEl>
                                        <p:attrNameLst>
                                          <p:attrName>ppt_x</p:attrName>
                                        </p:attrNameLst>
                                      </p:cBhvr>
                                      <p:tavLst>
                                        <p:tav tm="0">
                                          <p:val>
                                            <p:strVal val="#ppt_x"/>
                                          </p:val>
                                        </p:tav>
                                        <p:tav tm="100000">
                                          <p:val>
                                            <p:strVal val="#ppt_x"/>
                                          </p:val>
                                        </p:tav>
                                      </p:tavLst>
                                    </p:anim>
                                    <p:anim calcmode="lin" valueType="num">
                                      <p:cBhvr additive="base">
                                        <p:cTn id="202" dur="500" fill="hold"/>
                                        <p:tgtEl>
                                          <p:spTgt spid="63"/>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4"/>
                                        </p:tgtEl>
                                        <p:attrNameLst>
                                          <p:attrName>style.visibility</p:attrName>
                                        </p:attrNameLst>
                                      </p:cBhvr>
                                      <p:to>
                                        <p:strVal val="visible"/>
                                      </p:to>
                                    </p:set>
                                    <p:anim calcmode="lin" valueType="num">
                                      <p:cBhvr additive="base">
                                        <p:cTn id="205" dur="500" fill="hold"/>
                                        <p:tgtEl>
                                          <p:spTgt spid="64"/>
                                        </p:tgtEl>
                                        <p:attrNameLst>
                                          <p:attrName>ppt_x</p:attrName>
                                        </p:attrNameLst>
                                      </p:cBhvr>
                                      <p:tavLst>
                                        <p:tav tm="0">
                                          <p:val>
                                            <p:strVal val="#ppt_x"/>
                                          </p:val>
                                        </p:tav>
                                        <p:tav tm="100000">
                                          <p:val>
                                            <p:strVal val="#ppt_x"/>
                                          </p:val>
                                        </p:tav>
                                      </p:tavLst>
                                    </p:anim>
                                    <p:anim calcmode="lin" valueType="num">
                                      <p:cBhvr additive="base">
                                        <p:cTn id="206" dur="500" fill="hold"/>
                                        <p:tgtEl>
                                          <p:spTgt spid="64"/>
                                        </p:tgtEl>
                                        <p:attrNameLst>
                                          <p:attrName>ppt_y</p:attrName>
                                        </p:attrNameLst>
                                      </p:cBhvr>
                                      <p:tavLst>
                                        <p:tav tm="0">
                                          <p:val>
                                            <p:strVal val="1+#ppt_h/2"/>
                                          </p:val>
                                        </p:tav>
                                        <p:tav tm="100000">
                                          <p:val>
                                            <p:strVal val="#ppt_y"/>
                                          </p:val>
                                        </p:tav>
                                      </p:tavLst>
                                    </p:anim>
                                  </p:childTnLst>
                                </p:cTn>
                              </p:par>
                              <p:par>
                                <p:cTn id="207" presetID="2" presetClass="entr" presetSubtype="4" fill="hold" grpId="0" nodeType="withEffect">
                                  <p:stCondLst>
                                    <p:cond delay="0"/>
                                  </p:stCondLst>
                                  <p:childTnLst>
                                    <p:set>
                                      <p:cBhvr>
                                        <p:cTn id="208" dur="1" fill="hold">
                                          <p:stCondLst>
                                            <p:cond delay="0"/>
                                          </p:stCondLst>
                                        </p:cTn>
                                        <p:tgtEl>
                                          <p:spTgt spid="65"/>
                                        </p:tgtEl>
                                        <p:attrNameLst>
                                          <p:attrName>style.visibility</p:attrName>
                                        </p:attrNameLst>
                                      </p:cBhvr>
                                      <p:to>
                                        <p:strVal val="visible"/>
                                      </p:to>
                                    </p:set>
                                    <p:anim calcmode="lin" valueType="num">
                                      <p:cBhvr additive="base">
                                        <p:cTn id="209" dur="500" fill="hold"/>
                                        <p:tgtEl>
                                          <p:spTgt spid="65"/>
                                        </p:tgtEl>
                                        <p:attrNameLst>
                                          <p:attrName>ppt_x</p:attrName>
                                        </p:attrNameLst>
                                      </p:cBhvr>
                                      <p:tavLst>
                                        <p:tav tm="0">
                                          <p:val>
                                            <p:strVal val="#ppt_x"/>
                                          </p:val>
                                        </p:tav>
                                        <p:tav tm="100000">
                                          <p:val>
                                            <p:strVal val="#ppt_x"/>
                                          </p:val>
                                        </p:tav>
                                      </p:tavLst>
                                    </p:anim>
                                    <p:anim calcmode="lin" valueType="num">
                                      <p:cBhvr additive="base">
                                        <p:cTn id="210" dur="500" fill="hold"/>
                                        <p:tgtEl>
                                          <p:spTgt spid="65"/>
                                        </p:tgtEl>
                                        <p:attrNameLst>
                                          <p:attrName>ppt_y</p:attrName>
                                        </p:attrNameLst>
                                      </p:cBhvr>
                                      <p:tavLst>
                                        <p:tav tm="0">
                                          <p:val>
                                            <p:strVal val="1+#ppt_h/2"/>
                                          </p:val>
                                        </p:tav>
                                        <p:tav tm="100000">
                                          <p:val>
                                            <p:strVal val="#ppt_y"/>
                                          </p:val>
                                        </p:tav>
                                      </p:tavLst>
                                    </p:anim>
                                  </p:childTnLst>
                                </p:cTn>
                              </p:par>
                              <p:par>
                                <p:cTn id="211" presetID="2" presetClass="entr" presetSubtype="4" fill="hold" grpId="0" nodeType="withEffect">
                                  <p:stCondLst>
                                    <p:cond delay="0"/>
                                  </p:stCondLst>
                                  <p:childTnLst>
                                    <p:set>
                                      <p:cBhvr>
                                        <p:cTn id="212" dur="1" fill="hold">
                                          <p:stCondLst>
                                            <p:cond delay="0"/>
                                          </p:stCondLst>
                                        </p:cTn>
                                        <p:tgtEl>
                                          <p:spTgt spid="66"/>
                                        </p:tgtEl>
                                        <p:attrNameLst>
                                          <p:attrName>style.visibility</p:attrName>
                                        </p:attrNameLst>
                                      </p:cBhvr>
                                      <p:to>
                                        <p:strVal val="visible"/>
                                      </p:to>
                                    </p:set>
                                    <p:anim calcmode="lin" valueType="num">
                                      <p:cBhvr additive="base">
                                        <p:cTn id="213" dur="500" fill="hold"/>
                                        <p:tgtEl>
                                          <p:spTgt spid="66"/>
                                        </p:tgtEl>
                                        <p:attrNameLst>
                                          <p:attrName>ppt_x</p:attrName>
                                        </p:attrNameLst>
                                      </p:cBhvr>
                                      <p:tavLst>
                                        <p:tav tm="0">
                                          <p:val>
                                            <p:strVal val="#ppt_x"/>
                                          </p:val>
                                        </p:tav>
                                        <p:tav tm="100000">
                                          <p:val>
                                            <p:strVal val="#ppt_x"/>
                                          </p:val>
                                        </p:tav>
                                      </p:tavLst>
                                    </p:anim>
                                    <p:anim calcmode="lin" valueType="num">
                                      <p:cBhvr additive="base">
                                        <p:cTn id="214" dur="500" fill="hold"/>
                                        <p:tgtEl>
                                          <p:spTgt spid="66"/>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67"/>
                                        </p:tgtEl>
                                        <p:attrNameLst>
                                          <p:attrName>style.visibility</p:attrName>
                                        </p:attrNameLst>
                                      </p:cBhvr>
                                      <p:to>
                                        <p:strVal val="visible"/>
                                      </p:to>
                                    </p:set>
                                    <p:anim calcmode="lin" valueType="num">
                                      <p:cBhvr additive="base">
                                        <p:cTn id="217" dur="500" fill="hold"/>
                                        <p:tgtEl>
                                          <p:spTgt spid="67"/>
                                        </p:tgtEl>
                                        <p:attrNameLst>
                                          <p:attrName>ppt_x</p:attrName>
                                        </p:attrNameLst>
                                      </p:cBhvr>
                                      <p:tavLst>
                                        <p:tav tm="0">
                                          <p:val>
                                            <p:strVal val="#ppt_x"/>
                                          </p:val>
                                        </p:tav>
                                        <p:tav tm="100000">
                                          <p:val>
                                            <p:strVal val="#ppt_x"/>
                                          </p:val>
                                        </p:tav>
                                      </p:tavLst>
                                    </p:anim>
                                    <p:anim calcmode="lin" valueType="num">
                                      <p:cBhvr additive="base">
                                        <p:cTn id="218" dur="500" fill="hold"/>
                                        <p:tgtEl>
                                          <p:spTgt spid="67"/>
                                        </p:tgtEl>
                                        <p:attrNameLst>
                                          <p:attrName>ppt_y</p:attrName>
                                        </p:attrNameLst>
                                      </p:cBhvr>
                                      <p:tavLst>
                                        <p:tav tm="0">
                                          <p:val>
                                            <p:strVal val="1+#ppt_h/2"/>
                                          </p:val>
                                        </p:tav>
                                        <p:tav tm="100000">
                                          <p:val>
                                            <p:strVal val="#ppt_y"/>
                                          </p:val>
                                        </p:tav>
                                      </p:tavLst>
                                    </p:anim>
                                  </p:childTnLst>
                                </p:cTn>
                              </p:par>
                              <p:par>
                                <p:cTn id="219" presetID="2" presetClass="entr" presetSubtype="4" fill="hold" grpId="0" nodeType="withEffect">
                                  <p:stCondLst>
                                    <p:cond delay="0"/>
                                  </p:stCondLst>
                                  <p:childTnLst>
                                    <p:set>
                                      <p:cBhvr>
                                        <p:cTn id="220" dur="1" fill="hold">
                                          <p:stCondLst>
                                            <p:cond delay="0"/>
                                          </p:stCondLst>
                                        </p:cTn>
                                        <p:tgtEl>
                                          <p:spTgt spid="68"/>
                                        </p:tgtEl>
                                        <p:attrNameLst>
                                          <p:attrName>style.visibility</p:attrName>
                                        </p:attrNameLst>
                                      </p:cBhvr>
                                      <p:to>
                                        <p:strVal val="visible"/>
                                      </p:to>
                                    </p:set>
                                    <p:anim calcmode="lin" valueType="num">
                                      <p:cBhvr additive="base">
                                        <p:cTn id="221" dur="500" fill="hold"/>
                                        <p:tgtEl>
                                          <p:spTgt spid="68"/>
                                        </p:tgtEl>
                                        <p:attrNameLst>
                                          <p:attrName>ppt_x</p:attrName>
                                        </p:attrNameLst>
                                      </p:cBhvr>
                                      <p:tavLst>
                                        <p:tav tm="0">
                                          <p:val>
                                            <p:strVal val="#ppt_x"/>
                                          </p:val>
                                        </p:tav>
                                        <p:tav tm="100000">
                                          <p:val>
                                            <p:strVal val="#ppt_x"/>
                                          </p:val>
                                        </p:tav>
                                      </p:tavLst>
                                    </p:anim>
                                    <p:anim calcmode="lin" valueType="num">
                                      <p:cBhvr additive="base">
                                        <p:cTn id="222" dur="500" fill="hold"/>
                                        <p:tgtEl>
                                          <p:spTgt spid="68"/>
                                        </p:tgtEl>
                                        <p:attrNameLst>
                                          <p:attrName>ppt_y</p:attrName>
                                        </p:attrNameLst>
                                      </p:cBhvr>
                                      <p:tavLst>
                                        <p:tav tm="0">
                                          <p:val>
                                            <p:strVal val="1+#ppt_h/2"/>
                                          </p:val>
                                        </p:tav>
                                        <p:tav tm="100000">
                                          <p:val>
                                            <p:strVal val="#ppt_y"/>
                                          </p:val>
                                        </p:tav>
                                      </p:tavLst>
                                    </p:anim>
                                  </p:childTnLst>
                                </p:cTn>
                              </p:par>
                              <p:par>
                                <p:cTn id="223" presetID="2" presetClass="entr" presetSubtype="4" fill="hold" grpId="0" nodeType="withEffect">
                                  <p:stCondLst>
                                    <p:cond delay="0"/>
                                  </p:stCondLst>
                                  <p:childTnLst>
                                    <p:set>
                                      <p:cBhvr>
                                        <p:cTn id="224" dur="1" fill="hold">
                                          <p:stCondLst>
                                            <p:cond delay="0"/>
                                          </p:stCondLst>
                                        </p:cTn>
                                        <p:tgtEl>
                                          <p:spTgt spid="69"/>
                                        </p:tgtEl>
                                        <p:attrNameLst>
                                          <p:attrName>style.visibility</p:attrName>
                                        </p:attrNameLst>
                                      </p:cBhvr>
                                      <p:to>
                                        <p:strVal val="visible"/>
                                      </p:to>
                                    </p:set>
                                    <p:anim calcmode="lin" valueType="num">
                                      <p:cBhvr additive="base">
                                        <p:cTn id="225" dur="500" fill="hold"/>
                                        <p:tgtEl>
                                          <p:spTgt spid="69"/>
                                        </p:tgtEl>
                                        <p:attrNameLst>
                                          <p:attrName>ppt_x</p:attrName>
                                        </p:attrNameLst>
                                      </p:cBhvr>
                                      <p:tavLst>
                                        <p:tav tm="0">
                                          <p:val>
                                            <p:strVal val="#ppt_x"/>
                                          </p:val>
                                        </p:tav>
                                        <p:tav tm="100000">
                                          <p:val>
                                            <p:strVal val="#ppt_x"/>
                                          </p:val>
                                        </p:tav>
                                      </p:tavLst>
                                    </p:anim>
                                    <p:anim calcmode="lin" valueType="num">
                                      <p:cBhvr additive="base">
                                        <p:cTn id="226" dur="500" fill="hold"/>
                                        <p:tgtEl>
                                          <p:spTgt spid="69"/>
                                        </p:tgtEl>
                                        <p:attrNameLst>
                                          <p:attrName>ppt_y</p:attrName>
                                        </p:attrNameLst>
                                      </p:cBhvr>
                                      <p:tavLst>
                                        <p:tav tm="0">
                                          <p:val>
                                            <p:strVal val="1+#ppt_h/2"/>
                                          </p:val>
                                        </p:tav>
                                        <p:tav tm="100000">
                                          <p:val>
                                            <p:strVal val="#ppt_y"/>
                                          </p:val>
                                        </p:tav>
                                      </p:tavLst>
                                    </p:anim>
                                  </p:childTnLst>
                                </p:cTn>
                              </p:par>
                              <p:par>
                                <p:cTn id="227" presetID="2" presetClass="entr" presetSubtype="4" fill="hold" grpId="0" nodeType="withEffect">
                                  <p:stCondLst>
                                    <p:cond delay="0"/>
                                  </p:stCondLst>
                                  <p:childTnLst>
                                    <p:set>
                                      <p:cBhvr>
                                        <p:cTn id="228" dur="1" fill="hold">
                                          <p:stCondLst>
                                            <p:cond delay="0"/>
                                          </p:stCondLst>
                                        </p:cTn>
                                        <p:tgtEl>
                                          <p:spTgt spid="70"/>
                                        </p:tgtEl>
                                        <p:attrNameLst>
                                          <p:attrName>style.visibility</p:attrName>
                                        </p:attrNameLst>
                                      </p:cBhvr>
                                      <p:to>
                                        <p:strVal val="visible"/>
                                      </p:to>
                                    </p:set>
                                    <p:anim calcmode="lin" valueType="num">
                                      <p:cBhvr additive="base">
                                        <p:cTn id="229" dur="500" fill="hold"/>
                                        <p:tgtEl>
                                          <p:spTgt spid="70"/>
                                        </p:tgtEl>
                                        <p:attrNameLst>
                                          <p:attrName>ppt_x</p:attrName>
                                        </p:attrNameLst>
                                      </p:cBhvr>
                                      <p:tavLst>
                                        <p:tav tm="0">
                                          <p:val>
                                            <p:strVal val="#ppt_x"/>
                                          </p:val>
                                        </p:tav>
                                        <p:tav tm="100000">
                                          <p:val>
                                            <p:strVal val="#ppt_x"/>
                                          </p:val>
                                        </p:tav>
                                      </p:tavLst>
                                    </p:anim>
                                    <p:anim calcmode="lin" valueType="num">
                                      <p:cBhvr additive="base">
                                        <p:cTn id="230" dur="500" fill="hold"/>
                                        <p:tgtEl>
                                          <p:spTgt spid="70"/>
                                        </p:tgtEl>
                                        <p:attrNameLst>
                                          <p:attrName>ppt_y</p:attrName>
                                        </p:attrNameLst>
                                      </p:cBhvr>
                                      <p:tavLst>
                                        <p:tav tm="0">
                                          <p:val>
                                            <p:strVal val="1+#ppt_h/2"/>
                                          </p:val>
                                        </p:tav>
                                        <p:tav tm="100000">
                                          <p:val>
                                            <p:strVal val="#ppt_y"/>
                                          </p:val>
                                        </p:tav>
                                      </p:tavLst>
                                    </p:anim>
                                  </p:childTnLst>
                                </p:cTn>
                              </p:par>
                              <p:par>
                                <p:cTn id="231" presetID="2" presetClass="entr" presetSubtype="4" fill="hold" grpId="0" nodeType="withEffect">
                                  <p:stCondLst>
                                    <p:cond delay="0"/>
                                  </p:stCondLst>
                                  <p:childTnLst>
                                    <p:set>
                                      <p:cBhvr>
                                        <p:cTn id="232" dur="1" fill="hold">
                                          <p:stCondLst>
                                            <p:cond delay="0"/>
                                          </p:stCondLst>
                                        </p:cTn>
                                        <p:tgtEl>
                                          <p:spTgt spid="71"/>
                                        </p:tgtEl>
                                        <p:attrNameLst>
                                          <p:attrName>style.visibility</p:attrName>
                                        </p:attrNameLst>
                                      </p:cBhvr>
                                      <p:to>
                                        <p:strVal val="visible"/>
                                      </p:to>
                                    </p:set>
                                    <p:anim calcmode="lin" valueType="num">
                                      <p:cBhvr additive="base">
                                        <p:cTn id="233" dur="500" fill="hold"/>
                                        <p:tgtEl>
                                          <p:spTgt spid="71"/>
                                        </p:tgtEl>
                                        <p:attrNameLst>
                                          <p:attrName>ppt_x</p:attrName>
                                        </p:attrNameLst>
                                      </p:cBhvr>
                                      <p:tavLst>
                                        <p:tav tm="0">
                                          <p:val>
                                            <p:strVal val="#ppt_x"/>
                                          </p:val>
                                        </p:tav>
                                        <p:tav tm="100000">
                                          <p:val>
                                            <p:strVal val="#ppt_x"/>
                                          </p:val>
                                        </p:tav>
                                      </p:tavLst>
                                    </p:anim>
                                    <p:anim calcmode="lin" valueType="num">
                                      <p:cBhvr additive="base">
                                        <p:cTn id="234" dur="500" fill="hold"/>
                                        <p:tgtEl>
                                          <p:spTgt spid="71"/>
                                        </p:tgtEl>
                                        <p:attrNameLst>
                                          <p:attrName>ppt_y</p:attrName>
                                        </p:attrNameLst>
                                      </p:cBhvr>
                                      <p:tavLst>
                                        <p:tav tm="0">
                                          <p:val>
                                            <p:strVal val="1+#ppt_h/2"/>
                                          </p:val>
                                        </p:tav>
                                        <p:tav tm="100000">
                                          <p:val>
                                            <p:strVal val="#ppt_y"/>
                                          </p:val>
                                        </p:tav>
                                      </p:tavLst>
                                    </p:anim>
                                  </p:childTnLst>
                                </p:cTn>
                              </p:par>
                              <p:par>
                                <p:cTn id="235" presetID="2" presetClass="entr" presetSubtype="4" fill="hold" grpId="0" nodeType="withEffect">
                                  <p:stCondLst>
                                    <p:cond delay="0"/>
                                  </p:stCondLst>
                                  <p:childTnLst>
                                    <p:set>
                                      <p:cBhvr>
                                        <p:cTn id="236" dur="1" fill="hold">
                                          <p:stCondLst>
                                            <p:cond delay="0"/>
                                          </p:stCondLst>
                                        </p:cTn>
                                        <p:tgtEl>
                                          <p:spTgt spid="72"/>
                                        </p:tgtEl>
                                        <p:attrNameLst>
                                          <p:attrName>style.visibility</p:attrName>
                                        </p:attrNameLst>
                                      </p:cBhvr>
                                      <p:to>
                                        <p:strVal val="visible"/>
                                      </p:to>
                                    </p:set>
                                    <p:anim calcmode="lin" valueType="num">
                                      <p:cBhvr additive="base">
                                        <p:cTn id="237" dur="500" fill="hold"/>
                                        <p:tgtEl>
                                          <p:spTgt spid="72"/>
                                        </p:tgtEl>
                                        <p:attrNameLst>
                                          <p:attrName>ppt_x</p:attrName>
                                        </p:attrNameLst>
                                      </p:cBhvr>
                                      <p:tavLst>
                                        <p:tav tm="0">
                                          <p:val>
                                            <p:strVal val="#ppt_x"/>
                                          </p:val>
                                        </p:tav>
                                        <p:tav tm="100000">
                                          <p:val>
                                            <p:strVal val="#ppt_x"/>
                                          </p:val>
                                        </p:tav>
                                      </p:tavLst>
                                    </p:anim>
                                    <p:anim calcmode="lin" valueType="num">
                                      <p:cBhvr additive="base">
                                        <p:cTn id="238" dur="500" fill="hold"/>
                                        <p:tgtEl>
                                          <p:spTgt spid="72"/>
                                        </p:tgtEl>
                                        <p:attrNameLst>
                                          <p:attrName>ppt_y</p:attrName>
                                        </p:attrNameLst>
                                      </p:cBhvr>
                                      <p:tavLst>
                                        <p:tav tm="0">
                                          <p:val>
                                            <p:strVal val="1+#ppt_h/2"/>
                                          </p:val>
                                        </p:tav>
                                        <p:tav tm="100000">
                                          <p:val>
                                            <p:strVal val="#ppt_y"/>
                                          </p:val>
                                        </p:tav>
                                      </p:tavLst>
                                    </p:anim>
                                  </p:childTnLst>
                                </p:cTn>
                              </p:par>
                              <p:par>
                                <p:cTn id="239" presetID="2" presetClass="entr" presetSubtype="4" fill="hold" grpId="0" nodeType="withEffect">
                                  <p:stCondLst>
                                    <p:cond delay="0"/>
                                  </p:stCondLst>
                                  <p:childTnLst>
                                    <p:set>
                                      <p:cBhvr>
                                        <p:cTn id="240" dur="1" fill="hold">
                                          <p:stCondLst>
                                            <p:cond delay="0"/>
                                          </p:stCondLst>
                                        </p:cTn>
                                        <p:tgtEl>
                                          <p:spTgt spid="73"/>
                                        </p:tgtEl>
                                        <p:attrNameLst>
                                          <p:attrName>style.visibility</p:attrName>
                                        </p:attrNameLst>
                                      </p:cBhvr>
                                      <p:to>
                                        <p:strVal val="visible"/>
                                      </p:to>
                                    </p:set>
                                    <p:anim calcmode="lin" valueType="num">
                                      <p:cBhvr additive="base">
                                        <p:cTn id="241" dur="500" fill="hold"/>
                                        <p:tgtEl>
                                          <p:spTgt spid="73"/>
                                        </p:tgtEl>
                                        <p:attrNameLst>
                                          <p:attrName>ppt_x</p:attrName>
                                        </p:attrNameLst>
                                      </p:cBhvr>
                                      <p:tavLst>
                                        <p:tav tm="0">
                                          <p:val>
                                            <p:strVal val="#ppt_x"/>
                                          </p:val>
                                        </p:tav>
                                        <p:tav tm="100000">
                                          <p:val>
                                            <p:strVal val="#ppt_x"/>
                                          </p:val>
                                        </p:tav>
                                      </p:tavLst>
                                    </p:anim>
                                    <p:anim calcmode="lin" valueType="num">
                                      <p:cBhvr additive="base">
                                        <p:cTn id="242" dur="500" fill="hold"/>
                                        <p:tgtEl>
                                          <p:spTgt spid="73"/>
                                        </p:tgtEl>
                                        <p:attrNameLst>
                                          <p:attrName>ppt_y</p:attrName>
                                        </p:attrNameLst>
                                      </p:cBhvr>
                                      <p:tavLst>
                                        <p:tav tm="0">
                                          <p:val>
                                            <p:strVal val="1+#ppt_h/2"/>
                                          </p:val>
                                        </p:tav>
                                        <p:tav tm="100000">
                                          <p:val>
                                            <p:strVal val="#ppt_y"/>
                                          </p:val>
                                        </p:tav>
                                      </p:tavLst>
                                    </p:anim>
                                  </p:childTnLst>
                                </p:cTn>
                              </p:par>
                              <p:par>
                                <p:cTn id="243" presetID="2" presetClass="entr" presetSubtype="4" fill="hold" grpId="0" nodeType="withEffect">
                                  <p:stCondLst>
                                    <p:cond delay="0"/>
                                  </p:stCondLst>
                                  <p:childTnLst>
                                    <p:set>
                                      <p:cBhvr>
                                        <p:cTn id="244" dur="1" fill="hold">
                                          <p:stCondLst>
                                            <p:cond delay="0"/>
                                          </p:stCondLst>
                                        </p:cTn>
                                        <p:tgtEl>
                                          <p:spTgt spid="74"/>
                                        </p:tgtEl>
                                        <p:attrNameLst>
                                          <p:attrName>style.visibility</p:attrName>
                                        </p:attrNameLst>
                                      </p:cBhvr>
                                      <p:to>
                                        <p:strVal val="visible"/>
                                      </p:to>
                                    </p:set>
                                    <p:anim calcmode="lin" valueType="num">
                                      <p:cBhvr additive="base">
                                        <p:cTn id="245" dur="500" fill="hold"/>
                                        <p:tgtEl>
                                          <p:spTgt spid="74"/>
                                        </p:tgtEl>
                                        <p:attrNameLst>
                                          <p:attrName>ppt_x</p:attrName>
                                        </p:attrNameLst>
                                      </p:cBhvr>
                                      <p:tavLst>
                                        <p:tav tm="0">
                                          <p:val>
                                            <p:strVal val="#ppt_x"/>
                                          </p:val>
                                        </p:tav>
                                        <p:tav tm="100000">
                                          <p:val>
                                            <p:strVal val="#ppt_x"/>
                                          </p:val>
                                        </p:tav>
                                      </p:tavLst>
                                    </p:anim>
                                    <p:anim calcmode="lin" valueType="num">
                                      <p:cBhvr additive="base">
                                        <p:cTn id="246" dur="500" fill="hold"/>
                                        <p:tgtEl>
                                          <p:spTgt spid="74"/>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75"/>
                                        </p:tgtEl>
                                        <p:attrNameLst>
                                          <p:attrName>style.visibility</p:attrName>
                                        </p:attrNameLst>
                                      </p:cBhvr>
                                      <p:to>
                                        <p:strVal val="visible"/>
                                      </p:to>
                                    </p:set>
                                    <p:anim calcmode="lin" valueType="num">
                                      <p:cBhvr additive="base">
                                        <p:cTn id="249" dur="500" fill="hold"/>
                                        <p:tgtEl>
                                          <p:spTgt spid="75"/>
                                        </p:tgtEl>
                                        <p:attrNameLst>
                                          <p:attrName>ppt_x</p:attrName>
                                        </p:attrNameLst>
                                      </p:cBhvr>
                                      <p:tavLst>
                                        <p:tav tm="0">
                                          <p:val>
                                            <p:strVal val="#ppt_x"/>
                                          </p:val>
                                        </p:tav>
                                        <p:tav tm="100000">
                                          <p:val>
                                            <p:strVal val="#ppt_x"/>
                                          </p:val>
                                        </p:tav>
                                      </p:tavLst>
                                    </p:anim>
                                    <p:anim calcmode="lin" valueType="num">
                                      <p:cBhvr additive="base">
                                        <p:cTn id="250" dur="500" fill="hold"/>
                                        <p:tgtEl>
                                          <p:spTgt spid="75"/>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76"/>
                                        </p:tgtEl>
                                        <p:attrNameLst>
                                          <p:attrName>style.visibility</p:attrName>
                                        </p:attrNameLst>
                                      </p:cBhvr>
                                      <p:to>
                                        <p:strVal val="visible"/>
                                      </p:to>
                                    </p:set>
                                    <p:anim calcmode="lin" valueType="num">
                                      <p:cBhvr additive="base">
                                        <p:cTn id="253" dur="500" fill="hold"/>
                                        <p:tgtEl>
                                          <p:spTgt spid="76"/>
                                        </p:tgtEl>
                                        <p:attrNameLst>
                                          <p:attrName>ppt_x</p:attrName>
                                        </p:attrNameLst>
                                      </p:cBhvr>
                                      <p:tavLst>
                                        <p:tav tm="0">
                                          <p:val>
                                            <p:strVal val="#ppt_x"/>
                                          </p:val>
                                        </p:tav>
                                        <p:tav tm="100000">
                                          <p:val>
                                            <p:strVal val="#ppt_x"/>
                                          </p:val>
                                        </p:tav>
                                      </p:tavLst>
                                    </p:anim>
                                    <p:anim calcmode="lin" valueType="num">
                                      <p:cBhvr additive="base">
                                        <p:cTn id="254"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83"/>
                                        </p:tgtEl>
                                        <p:attrNameLst>
                                          <p:attrName>style.visibility</p:attrName>
                                        </p:attrNameLst>
                                      </p:cBhvr>
                                      <p:to>
                                        <p:strVal val="visible"/>
                                      </p:to>
                                    </p:set>
                                    <p:anim calcmode="lin" valueType="num">
                                      <p:cBhvr additive="base">
                                        <p:cTn id="259" dur="500" fill="hold"/>
                                        <p:tgtEl>
                                          <p:spTgt spid="83"/>
                                        </p:tgtEl>
                                        <p:attrNameLst>
                                          <p:attrName>ppt_x</p:attrName>
                                        </p:attrNameLst>
                                      </p:cBhvr>
                                      <p:tavLst>
                                        <p:tav tm="0">
                                          <p:val>
                                            <p:strVal val="#ppt_x"/>
                                          </p:val>
                                        </p:tav>
                                        <p:tav tm="100000">
                                          <p:val>
                                            <p:strVal val="#ppt_x"/>
                                          </p:val>
                                        </p:tav>
                                      </p:tavLst>
                                    </p:anim>
                                    <p:anim calcmode="lin" valueType="num">
                                      <p:cBhvr additive="base">
                                        <p:cTn id="260" dur="500" fill="hold"/>
                                        <p:tgtEl>
                                          <p:spTgt spid="83"/>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84"/>
                                        </p:tgtEl>
                                        <p:attrNameLst>
                                          <p:attrName>style.visibility</p:attrName>
                                        </p:attrNameLst>
                                      </p:cBhvr>
                                      <p:to>
                                        <p:strVal val="visible"/>
                                      </p:to>
                                    </p:set>
                                    <p:anim calcmode="lin" valueType="num">
                                      <p:cBhvr additive="base">
                                        <p:cTn id="263" dur="500" fill="hold"/>
                                        <p:tgtEl>
                                          <p:spTgt spid="84"/>
                                        </p:tgtEl>
                                        <p:attrNameLst>
                                          <p:attrName>ppt_x</p:attrName>
                                        </p:attrNameLst>
                                      </p:cBhvr>
                                      <p:tavLst>
                                        <p:tav tm="0">
                                          <p:val>
                                            <p:strVal val="#ppt_x"/>
                                          </p:val>
                                        </p:tav>
                                        <p:tav tm="100000">
                                          <p:val>
                                            <p:strVal val="#ppt_x"/>
                                          </p:val>
                                        </p:tav>
                                      </p:tavLst>
                                    </p:anim>
                                    <p:anim calcmode="lin" valueType="num">
                                      <p:cBhvr additive="base">
                                        <p:cTn id="264" dur="500" fill="hold"/>
                                        <p:tgtEl>
                                          <p:spTgt spid="84"/>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85"/>
                                        </p:tgtEl>
                                        <p:attrNameLst>
                                          <p:attrName>style.visibility</p:attrName>
                                        </p:attrNameLst>
                                      </p:cBhvr>
                                      <p:to>
                                        <p:strVal val="visible"/>
                                      </p:to>
                                    </p:set>
                                    <p:anim calcmode="lin" valueType="num">
                                      <p:cBhvr additive="base">
                                        <p:cTn id="267" dur="500" fill="hold"/>
                                        <p:tgtEl>
                                          <p:spTgt spid="85"/>
                                        </p:tgtEl>
                                        <p:attrNameLst>
                                          <p:attrName>ppt_x</p:attrName>
                                        </p:attrNameLst>
                                      </p:cBhvr>
                                      <p:tavLst>
                                        <p:tav tm="0">
                                          <p:val>
                                            <p:strVal val="#ppt_x"/>
                                          </p:val>
                                        </p:tav>
                                        <p:tav tm="100000">
                                          <p:val>
                                            <p:strVal val="#ppt_x"/>
                                          </p:val>
                                        </p:tav>
                                      </p:tavLst>
                                    </p:anim>
                                    <p:anim calcmode="lin" valueType="num">
                                      <p:cBhvr additive="base">
                                        <p:cTn id="268" dur="500" fill="hold"/>
                                        <p:tgtEl>
                                          <p:spTgt spid="85"/>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86"/>
                                        </p:tgtEl>
                                        <p:attrNameLst>
                                          <p:attrName>style.visibility</p:attrName>
                                        </p:attrNameLst>
                                      </p:cBhvr>
                                      <p:to>
                                        <p:strVal val="visible"/>
                                      </p:to>
                                    </p:set>
                                    <p:anim calcmode="lin" valueType="num">
                                      <p:cBhvr additive="base">
                                        <p:cTn id="271" dur="500" fill="hold"/>
                                        <p:tgtEl>
                                          <p:spTgt spid="86"/>
                                        </p:tgtEl>
                                        <p:attrNameLst>
                                          <p:attrName>ppt_x</p:attrName>
                                        </p:attrNameLst>
                                      </p:cBhvr>
                                      <p:tavLst>
                                        <p:tav tm="0">
                                          <p:val>
                                            <p:strVal val="#ppt_x"/>
                                          </p:val>
                                        </p:tav>
                                        <p:tav tm="100000">
                                          <p:val>
                                            <p:strVal val="#ppt_x"/>
                                          </p:val>
                                        </p:tav>
                                      </p:tavLst>
                                    </p:anim>
                                    <p:anim calcmode="lin" valueType="num">
                                      <p:cBhvr additive="base">
                                        <p:cTn id="272" dur="500" fill="hold"/>
                                        <p:tgtEl>
                                          <p:spTgt spid="86"/>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88"/>
                                        </p:tgtEl>
                                        <p:attrNameLst>
                                          <p:attrName>style.visibility</p:attrName>
                                        </p:attrNameLst>
                                      </p:cBhvr>
                                      <p:to>
                                        <p:strVal val="visible"/>
                                      </p:to>
                                    </p:set>
                                    <p:anim calcmode="lin" valueType="num">
                                      <p:cBhvr additive="base">
                                        <p:cTn id="275" dur="500" fill="hold"/>
                                        <p:tgtEl>
                                          <p:spTgt spid="88"/>
                                        </p:tgtEl>
                                        <p:attrNameLst>
                                          <p:attrName>ppt_x</p:attrName>
                                        </p:attrNameLst>
                                      </p:cBhvr>
                                      <p:tavLst>
                                        <p:tav tm="0">
                                          <p:val>
                                            <p:strVal val="#ppt_x"/>
                                          </p:val>
                                        </p:tav>
                                        <p:tav tm="100000">
                                          <p:val>
                                            <p:strVal val="#ppt_x"/>
                                          </p:val>
                                        </p:tav>
                                      </p:tavLst>
                                    </p:anim>
                                    <p:anim calcmode="lin" valueType="num">
                                      <p:cBhvr additive="base">
                                        <p:cTn id="276" dur="500" fill="hold"/>
                                        <p:tgtEl>
                                          <p:spTgt spid="8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89"/>
                                        </p:tgtEl>
                                        <p:attrNameLst>
                                          <p:attrName>style.visibility</p:attrName>
                                        </p:attrNameLst>
                                      </p:cBhvr>
                                      <p:to>
                                        <p:strVal val="visible"/>
                                      </p:to>
                                    </p:set>
                                    <p:anim calcmode="lin" valueType="num">
                                      <p:cBhvr additive="base">
                                        <p:cTn id="279" dur="500" fill="hold"/>
                                        <p:tgtEl>
                                          <p:spTgt spid="89"/>
                                        </p:tgtEl>
                                        <p:attrNameLst>
                                          <p:attrName>ppt_x</p:attrName>
                                        </p:attrNameLst>
                                      </p:cBhvr>
                                      <p:tavLst>
                                        <p:tav tm="0">
                                          <p:val>
                                            <p:strVal val="#ppt_x"/>
                                          </p:val>
                                        </p:tav>
                                        <p:tav tm="100000">
                                          <p:val>
                                            <p:strVal val="#ppt_x"/>
                                          </p:val>
                                        </p:tav>
                                      </p:tavLst>
                                    </p:anim>
                                    <p:anim calcmode="lin" valueType="num">
                                      <p:cBhvr additive="base">
                                        <p:cTn id="280" dur="500" fill="hold"/>
                                        <p:tgtEl>
                                          <p:spTgt spid="8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90"/>
                                        </p:tgtEl>
                                        <p:attrNameLst>
                                          <p:attrName>style.visibility</p:attrName>
                                        </p:attrNameLst>
                                      </p:cBhvr>
                                      <p:to>
                                        <p:strVal val="visible"/>
                                      </p:to>
                                    </p:set>
                                    <p:anim calcmode="lin" valueType="num">
                                      <p:cBhvr additive="base">
                                        <p:cTn id="283" dur="500" fill="hold"/>
                                        <p:tgtEl>
                                          <p:spTgt spid="90"/>
                                        </p:tgtEl>
                                        <p:attrNameLst>
                                          <p:attrName>ppt_x</p:attrName>
                                        </p:attrNameLst>
                                      </p:cBhvr>
                                      <p:tavLst>
                                        <p:tav tm="0">
                                          <p:val>
                                            <p:strVal val="#ppt_x"/>
                                          </p:val>
                                        </p:tav>
                                        <p:tav tm="100000">
                                          <p:val>
                                            <p:strVal val="#ppt_x"/>
                                          </p:val>
                                        </p:tav>
                                      </p:tavLst>
                                    </p:anim>
                                    <p:anim calcmode="lin" valueType="num">
                                      <p:cBhvr additive="base">
                                        <p:cTn id="284" dur="500" fill="hold"/>
                                        <p:tgtEl>
                                          <p:spTgt spid="9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91"/>
                                        </p:tgtEl>
                                        <p:attrNameLst>
                                          <p:attrName>style.visibility</p:attrName>
                                        </p:attrNameLst>
                                      </p:cBhvr>
                                      <p:to>
                                        <p:strVal val="visible"/>
                                      </p:to>
                                    </p:set>
                                    <p:anim calcmode="lin" valueType="num">
                                      <p:cBhvr additive="base">
                                        <p:cTn id="287" dur="500" fill="hold"/>
                                        <p:tgtEl>
                                          <p:spTgt spid="91"/>
                                        </p:tgtEl>
                                        <p:attrNameLst>
                                          <p:attrName>ppt_x</p:attrName>
                                        </p:attrNameLst>
                                      </p:cBhvr>
                                      <p:tavLst>
                                        <p:tav tm="0">
                                          <p:val>
                                            <p:strVal val="#ppt_x"/>
                                          </p:val>
                                        </p:tav>
                                        <p:tav tm="100000">
                                          <p:val>
                                            <p:strVal val="#ppt_x"/>
                                          </p:val>
                                        </p:tav>
                                      </p:tavLst>
                                    </p:anim>
                                    <p:anim calcmode="lin" valueType="num">
                                      <p:cBhvr additive="base">
                                        <p:cTn id="288" dur="500" fill="hold"/>
                                        <p:tgtEl>
                                          <p:spTgt spid="91"/>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92"/>
                                        </p:tgtEl>
                                        <p:attrNameLst>
                                          <p:attrName>style.visibility</p:attrName>
                                        </p:attrNameLst>
                                      </p:cBhvr>
                                      <p:to>
                                        <p:strVal val="visible"/>
                                      </p:to>
                                    </p:set>
                                    <p:anim calcmode="lin" valueType="num">
                                      <p:cBhvr additive="base">
                                        <p:cTn id="291" dur="500" fill="hold"/>
                                        <p:tgtEl>
                                          <p:spTgt spid="92"/>
                                        </p:tgtEl>
                                        <p:attrNameLst>
                                          <p:attrName>ppt_x</p:attrName>
                                        </p:attrNameLst>
                                      </p:cBhvr>
                                      <p:tavLst>
                                        <p:tav tm="0">
                                          <p:val>
                                            <p:strVal val="#ppt_x"/>
                                          </p:val>
                                        </p:tav>
                                        <p:tav tm="100000">
                                          <p:val>
                                            <p:strVal val="#ppt_x"/>
                                          </p:val>
                                        </p:tav>
                                      </p:tavLst>
                                    </p:anim>
                                    <p:anim calcmode="lin" valueType="num">
                                      <p:cBhvr additive="base">
                                        <p:cTn id="292" dur="500" fill="hold"/>
                                        <p:tgtEl>
                                          <p:spTgt spid="92"/>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93"/>
                                        </p:tgtEl>
                                        <p:attrNameLst>
                                          <p:attrName>style.visibility</p:attrName>
                                        </p:attrNameLst>
                                      </p:cBhvr>
                                      <p:to>
                                        <p:strVal val="visible"/>
                                      </p:to>
                                    </p:set>
                                    <p:anim calcmode="lin" valueType="num">
                                      <p:cBhvr additive="base">
                                        <p:cTn id="295" dur="500" fill="hold"/>
                                        <p:tgtEl>
                                          <p:spTgt spid="93"/>
                                        </p:tgtEl>
                                        <p:attrNameLst>
                                          <p:attrName>ppt_x</p:attrName>
                                        </p:attrNameLst>
                                      </p:cBhvr>
                                      <p:tavLst>
                                        <p:tav tm="0">
                                          <p:val>
                                            <p:strVal val="#ppt_x"/>
                                          </p:val>
                                        </p:tav>
                                        <p:tav tm="100000">
                                          <p:val>
                                            <p:strVal val="#ppt_x"/>
                                          </p:val>
                                        </p:tav>
                                      </p:tavLst>
                                    </p:anim>
                                    <p:anim calcmode="lin" valueType="num">
                                      <p:cBhvr additive="base">
                                        <p:cTn id="296" dur="500" fill="hold"/>
                                        <p:tgtEl>
                                          <p:spTgt spid="93"/>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94"/>
                                        </p:tgtEl>
                                        <p:attrNameLst>
                                          <p:attrName>style.visibility</p:attrName>
                                        </p:attrNameLst>
                                      </p:cBhvr>
                                      <p:to>
                                        <p:strVal val="visible"/>
                                      </p:to>
                                    </p:set>
                                    <p:anim calcmode="lin" valueType="num">
                                      <p:cBhvr additive="base">
                                        <p:cTn id="299" dur="500" fill="hold"/>
                                        <p:tgtEl>
                                          <p:spTgt spid="94"/>
                                        </p:tgtEl>
                                        <p:attrNameLst>
                                          <p:attrName>ppt_x</p:attrName>
                                        </p:attrNameLst>
                                      </p:cBhvr>
                                      <p:tavLst>
                                        <p:tav tm="0">
                                          <p:val>
                                            <p:strVal val="#ppt_x"/>
                                          </p:val>
                                        </p:tav>
                                        <p:tav tm="100000">
                                          <p:val>
                                            <p:strVal val="#ppt_x"/>
                                          </p:val>
                                        </p:tav>
                                      </p:tavLst>
                                    </p:anim>
                                    <p:anim calcmode="lin" valueType="num">
                                      <p:cBhvr additive="base">
                                        <p:cTn id="300" dur="500" fill="hold"/>
                                        <p:tgtEl>
                                          <p:spTgt spid="94"/>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95"/>
                                        </p:tgtEl>
                                        <p:attrNameLst>
                                          <p:attrName>style.visibility</p:attrName>
                                        </p:attrNameLst>
                                      </p:cBhvr>
                                      <p:to>
                                        <p:strVal val="visible"/>
                                      </p:to>
                                    </p:set>
                                    <p:anim calcmode="lin" valueType="num">
                                      <p:cBhvr additive="base">
                                        <p:cTn id="303" dur="500" fill="hold"/>
                                        <p:tgtEl>
                                          <p:spTgt spid="95"/>
                                        </p:tgtEl>
                                        <p:attrNameLst>
                                          <p:attrName>ppt_x</p:attrName>
                                        </p:attrNameLst>
                                      </p:cBhvr>
                                      <p:tavLst>
                                        <p:tav tm="0">
                                          <p:val>
                                            <p:strVal val="#ppt_x"/>
                                          </p:val>
                                        </p:tav>
                                        <p:tav tm="100000">
                                          <p:val>
                                            <p:strVal val="#ppt_x"/>
                                          </p:val>
                                        </p:tav>
                                      </p:tavLst>
                                    </p:anim>
                                    <p:anim calcmode="lin" valueType="num">
                                      <p:cBhvr additive="base">
                                        <p:cTn id="304" dur="500" fill="hold"/>
                                        <p:tgtEl>
                                          <p:spTgt spid="95"/>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105"/>
                                        </p:tgtEl>
                                        <p:attrNameLst>
                                          <p:attrName>style.visibility</p:attrName>
                                        </p:attrNameLst>
                                      </p:cBhvr>
                                      <p:to>
                                        <p:strVal val="visible"/>
                                      </p:to>
                                    </p:set>
                                    <p:anim calcmode="lin" valueType="num">
                                      <p:cBhvr additive="base">
                                        <p:cTn id="307" dur="500" fill="hold"/>
                                        <p:tgtEl>
                                          <p:spTgt spid="105"/>
                                        </p:tgtEl>
                                        <p:attrNameLst>
                                          <p:attrName>ppt_x</p:attrName>
                                        </p:attrNameLst>
                                      </p:cBhvr>
                                      <p:tavLst>
                                        <p:tav tm="0">
                                          <p:val>
                                            <p:strVal val="#ppt_x"/>
                                          </p:val>
                                        </p:tav>
                                        <p:tav tm="100000">
                                          <p:val>
                                            <p:strVal val="#ppt_x"/>
                                          </p:val>
                                        </p:tav>
                                      </p:tavLst>
                                    </p:anim>
                                    <p:anim calcmode="lin" valueType="num">
                                      <p:cBhvr additive="base">
                                        <p:cTn id="308" dur="500" fill="hold"/>
                                        <p:tgtEl>
                                          <p:spTgt spid="105"/>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106"/>
                                        </p:tgtEl>
                                        <p:attrNameLst>
                                          <p:attrName>style.visibility</p:attrName>
                                        </p:attrNameLst>
                                      </p:cBhvr>
                                      <p:to>
                                        <p:strVal val="visible"/>
                                      </p:to>
                                    </p:set>
                                    <p:anim calcmode="lin" valueType="num">
                                      <p:cBhvr additive="base">
                                        <p:cTn id="311" dur="500" fill="hold"/>
                                        <p:tgtEl>
                                          <p:spTgt spid="106"/>
                                        </p:tgtEl>
                                        <p:attrNameLst>
                                          <p:attrName>ppt_x</p:attrName>
                                        </p:attrNameLst>
                                      </p:cBhvr>
                                      <p:tavLst>
                                        <p:tav tm="0">
                                          <p:val>
                                            <p:strVal val="#ppt_x"/>
                                          </p:val>
                                        </p:tav>
                                        <p:tav tm="100000">
                                          <p:val>
                                            <p:strVal val="#ppt_x"/>
                                          </p:val>
                                        </p:tav>
                                      </p:tavLst>
                                    </p:anim>
                                    <p:anim calcmode="lin" valueType="num">
                                      <p:cBhvr additive="base">
                                        <p:cTn id="312" dur="500" fill="hold"/>
                                        <p:tgtEl>
                                          <p:spTgt spid="106"/>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107"/>
                                        </p:tgtEl>
                                        <p:attrNameLst>
                                          <p:attrName>style.visibility</p:attrName>
                                        </p:attrNameLst>
                                      </p:cBhvr>
                                      <p:to>
                                        <p:strVal val="visible"/>
                                      </p:to>
                                    </p:set>
                                    <p:anim calcmode="lin" valueType="num">
                                      <p:cBhvr additive="base">
                                        <p:cTn id="315" dur="500" fill="hold"/>
                                        <p:tgtEl>
                                          <p:spTgt spid="107"/>
                                        </p:tgtEl>
                                        <p:attrNameLst>
                                          <p:attrName>ppt_x</p:attrName>
                                        </p:attrNameLst>
                                      </p:cBhvr>
                                      <p:tavLst>
                                        <p:tav tm="0">
                                          <p:val>
                                            <p:strVal val="#ppt_x"/>
                                          </p:val>
                                        </p:tav>
                                        <p:tav tm="100000">
                                          <p:val>
                                            <p:strVal val="#ppt_x"/>
                                          </p:val>
                                        </p:tav>
                                      </p:tavLst>
                                    </p:anim>
                                    <p:anim calcmode="lin" valueType="num">
                                      <p:cBhvr additive="base">
                                        <p:cTn id="316" dur="500" fill="hold"/>
                                        <p:tgtEl>
                                          <p:spTgt spid="107"/>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108"/>
                                        </p:tgtEl>
                                        <p:attrNameLst>
                                          <p:attrName>style.visibility</p:attrName>
                                        </p:attrNameLst>
                                      </p:cBhvr>
                                      <p:to>
                                        <p:strVal val="visible"/>
                                      </p:to>
                                    </p:set>
                                    <p:anim calcmode="lin" valueType="num">
                                      <p:cBhvr additive="base">
                                        <p:cTn id="319" dur="500" fill="hold"/>
                                        <p:tgtEl>
                                          <p:spTgt spid="108"/>
                                        </p:tgtEl>
                                        <p:attrNameLst>
                                          <p:attrName>ppt_x</p:attrName>
                                        </p:attrNameLst>
                                      </p:cBhvr>
                                      <p:tavLst>
                                        <p:tav tm="0">
                                          <p:val>
                                            <p:strVal val="#ppt_x"/>
                                          </p:val>
                                        </p:tav>
                                        <p:tav tm="100000">
                                          <p:val>
                                            <p:strVal val="#ppt_x"/>
                                          </p:val>
                                        </p:tav>
                                      </p:tavLst>
                                    </p:anim>
                                    <p:anim calcmode="lin" valueType="num">
                                      <p:cBhvr additive="base">
                                        <p:cTn id="320"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1" grpId="0"/>
      <p:bldP spid="22" grpId="0"/>
      <p:bldP spid="23" grpId="0" animBg="1"/>
      <p:bldP spid="23" grpId="1" animBg="1"/>
      <p:bldP spid="24" grpId="0" animBg="1"/>
      <p:bldP spid="24" grpId="1" animBg="1"/>
      <p:bldP spid="25" grpId="0" animBg="1"/>
      <p:bldP spid="26" grpId="0" animBg="1"/>
      <p:bldP spid="27" grpId="0" animBg="1"/>
      <p:bldP spid="28" grpId="0" animBg="1"/>
      <p:bldP spid="29" grpId="0" animBg="1"/>
      <p:bldP spid="30" grpId="0" animBg="1"/>
      <p:bldP spid="31" grpId="0" animBg="1"/>
      <p:bldP spid="32" grpId="0"/>
      <p:bldP spid="33" grpId="0"/>
      <p:bldP spid="34" grpId="0" animBg="1"/>
      <p:bldP spid="35" grpId="0" animBg="1"/>
      <p:bldP spid="36" grpId="0" animBg="1"/>
      <p:bldP spid="37" grpId="0" animBg="1"/>
      <p:bldP spid="40" grpId="0" animBg="1"/>
      <p:bldP spid="41" grpId="0" animBg="1"/>
      <p:bldP spid="42" grpId="0" animBg="1"/>
      <p:bldP spid="4" grpId="0" animBg="1"/>
      <p:bldP spid="43" grpId="0" animBg="1"/>
      <p:bldP spid="44" grpId="0" animBg="1"/>
      <p:bldP spid="46" grpId="0" animBg="1"/>
      <p:bldP spid="50" grpId="0" animBg="1"/>
      <p:bldP spid="51" grpId="0" animBg="1"/>
      <p:bldP spid="52" grpId="0"/>
      <p:bldP spid="53" grpId="0"/>
      <p:bldP spid="54" grpId="0"/>
      <p:bldP spid="55" grpId="0"/>
      <p:bldP spid="56" grpId="0"/>
      <p:bldP spid="57" grpId="0"/>
      <p:bldP spid="58" grpId="0"/>
      <p:bldP spid="59" grpId="0" animBg="1"/>
      <p:bldP spid="60" grpId="0" animBg="1"/>
      <p:bldP spid="61" grpId="0" animBg="1"/>
      <p:bldP spid="62" grpId="0" animBg="1"/>
      <p:bldP spid="63" grpId="0" animBg="1"/>
      <p:bldP spid="64" grpId="0" animBg="1"/>
      <p:bldP spid="65" grpId="0" animBg="1"/>
      <p:bldP spid="66" grpId="0" animBg="1"/>
      <p:bldP spid="67" grpId="0" animBg="1"/>
      <p:bldP spid="68" grpId="0"/>
      <p:bldP spid="69" grpId="0"/>
      <p:bldP spid="70" grpId="0" animBg="1"/>
      <p:bldP spid="71" grpId="0" animBg="1"/>
      <p:bldP spid="72" grpId="0" animBg="1"/>
      <p:bldP spid="73" grpId="0" animBg="1"/>
      <p:bldP spid="74" grpId="0" animBg="1"/>
      <p:bldP spid="75" grpId="0" animBg="1"/>
      <p:bldP spid="76" grpId="0" animBg="1"/>
      <p:bldP spid="83" grpId="0"/>
      <p:bldP spid="84" grpId="0"/>
      <p:bldP spid="85" grpId="0"/>
      <p:bldP spid="86" grpId="0"/>
      <p:bldP spid="88" grpId="0" animBg="1"/>
      <p:bldP spid="89" grpId="0" animBg="1"/>
      <p:bldP spid="90" grpId="0" animBg="1"/>
      <p:bldP spid="91" grpId="0" animBg="1"/>
      <p:bldP spid="92" grpId="0" animBg="1"/>
      <p:bldP spid="93" grpId="0" animBg="1"/>
      <p:bldP spid="94" grpId="0" animBg="1"/>
      <p:bldP spid="95" grpId="0" animBg="1"/>
      <p:bldP spid="105" grpId="0"/>
      <p:bldP spid="106" grpId="0"/>
      <p:bldP spid="107" grpId="0"/>
      <p:bldP spid="1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2" y="16299"/>
            <a:ext cx="9036496" cy="1323439"/>
          </a:xfrm>
          <a:prstGeom prst="rect">
            <a:avLst/>
          </a:prstGeom>
          <a:noFill/>
        </p:spPr>
        <p:txBody>
          <a:bodyPr wrap="square" rtlCol="0">
            <a:spAutoFit/>
          </a:bodyPr>
          <a:lstStyle/>
          <a:p>
            <a:pPr algn="ctr"/>
            <a:r>
              <a:rPr lang="en-US" sz="4000" dirty="0" err="1">
                <a:solidFill>
                  <a:srgbClr val="003300"/>
                </a:solidFill>
                <a:latin typeface="Times New Roman" panose="02020603050405020304" pitchFamily="18" charset="0"/>
                <a:cs typeface="Times New Roman" panose="02020603050405020304" pitchFamily="18" charset="0"/>
              </a:rPr>
              <a:t>Rappelez-vous</a:t>
            </a:r>
            <a:r>
              <a:rPr lang="en-US" sz="4000" dirty="0">
                <a:solidFill>
                  <a:srgbClr val="003300"/>
                </a:solidFill>
                <a:latin typeface="Times New Roman" panose="02020603050405020304" pitchFamily="18" charset="0"/>
                <a:cs typeface="Times New Roman" panose="02020603050405020304" pitchFamily="18" charset="0"/>
              </a:rPr>
              <a:t> comment </a:t>
            </a:r>
            <a:r>
              <a:rPr lang="en-US" sz="4000" dirty="0" err="1">
                <a:solidFill>
                  <a:srgbClr val="003300"/>
                </a:solidFill>
                <a:latin typeface="Times New Roman" panose="02020603050405020304" pitchFamily="18" charset="0"/>
                <a:cs typeface="Times New Roman" panose="02020603050405020304" pitchFamily="18" charset="0"/>
              </a:rPr>
              <a:t>dessiner</a:t>
            </a:r>
            <a:r>
              <a:rPr lang="en-US" sz="4000" dirty="0">
                <a:solidFill>
                  <a:srgbClr val="003300"/>
                </a:solidFill>
                <a:latin typeface="Times New Roman" panose="02020603050405020304" pitchFamily="18" charset="0"/>
                <a:cs typeface="Times New Roman" panose="02020603050405020304" pitchFamily="18" charset="0"/>
              </a:rPr>
              <a:t> les </a:t>
            </a:r>
            <a:r>
              <a:rPr lang="en-US" sz="4000" dirty="0" err="1">
                <a:solidFill>
                  <a:srgbClr val="003300"/>
                </a:solidFill>
                <a:latin typeface="Times New Roman" panose="02020603050405020304" pitchFamily="18" charset="0"/>
                <a:cs typeface="Times New Roman" panose="02020603050405020304" pitchFamily="18" charset="0"/>
              </a:rPr>
              <a:t>composés</a:t>
            </a:r>
            <a:r>
              <a:rPr lang="en-US" sz="4000" dirty="0">
                <a:solidFill>
                  <a:srgbClr val="003300"/>
                </a:solidFill>
                <a:latin typeface="Times New Roman" panose="02020603050405020304" pitchFamily="18" charset="0"/>
                <a:cs typeface="Times New Roman" panose="02020603050405020304" pitchFamily="18" charset="0"/>
              </a:rPr>
              <a:t> </a:t>
            </a:r>
            <a:r>
              <a:rPr lang="en-US" sz="4000" dirty="0" err="1">
                <a:solidFill>
                  <a:srgbClr val="003300"/>
                </a:solidFill>
                <a:latin typeface="Times New Roman" panose="02020603050405020304" pitchFamily="18" charset="0"/>
                <a:cs typeface="Times New Roman" panose="02020603050405020304" pitchFamily="18" charset="0"/>
              </a:rPr>
              <a:t>covalents</a:t>
            </a:r>
            <a:r>
              <a:rPr lang="en-US" sz="4000" dirty="0">
                <a:solidFill>
                  <a:srgbClr val="003300"/>
                </a:solidFill>
                <a:latin typeface="Times New Roman" panose="02020603050405020304" pitchFamily="18" charset="0"/>
                <a:cs typeface="Times New Roman" panose="02020603050405020304" pitchFamily="18" charset="0"/>
              </a:rPr>
              <a:t> de </a:t>
            </a:r>
            <a:r>
              <a:rPr lang="en-US" sz="4000" dirty="0" err="1">
                <a:solidFill>
                  <a:srgbClr val="003300"/>
                </a:solidFill>
                <a:latin typeface="Times New Roman" panose="02020603050405020304" pitchFamily="18" charset="0"/>
                <a:cs typeface="Times New Roman" panose="02020603050405020304" pitchFamily="18" charset="0"/>
              </a:rPr>
              <a:t>l’année</a:t>
            </a:r>
            <a:r>
              <a:rPr lang="en-US" sz="4000" dirty="0">
                <a:solidFill>
                  <a:srgbClr val="003300"/>
                </a:solidFill>
                <a:latin typeface="Times New Roman" panose="02020603050405020304" pitchFamily="18" charset="0"/>
                <a:cs typeface="Times New Roman" panose="02020603050405020304" pitchFamily="18" charset="0"/>
              </a:rPr>
              <a:t> </a:t>
            </a:r>
            <a:r>
              <a:rPr lang="en-US" sz="4000" dirty="0" err="1">
                <a:solidFill>
                  <a:srgbClr val="003300"/>
                </a:solidFill>
                <a:latin typeface="Times New Roman" panose="02020603050405020304" pitchFamily="18" charset="0"/>
                <a:cs typeface="Times New Roman" panose="02020603050405020304" pitchFamily="18" charset="0"/>
              </a:rPr>
              <a:t>passée</a:t>
            </a:r>
            <a:r>
              <a:rPr lang="en-US" sz="4000" dirty="0">
                <a:solidFill>
                  <a:srgbClr val="003300"/>
                </a:solidFill>
                <a:latin typeface="Times New Roman" panose="02020603050405020304" pitchFamily="18" charset="0"/>
                <a:cs typeface="Times New Roman" panose="02020603050405020304" pitchFamily="18" charset="0"/>
              </a:rPr>
              <a:t>?</a:t>
            </a:r>
            <a:endParaRPr lang="en-US" dirty="0">
              <a:solidFill>
                <a:srgbClr val="003300"/>
              </a:solidFill>
            </a:endParaRPr>
          </a:p>
        </p:txBody>
      </p:sp>
      <p:sp>
        <p:nvSpPr>
          <p:cNvPr id="12" name="TextBox 11">
            <a:extLst>
              <a:ext uri="{FF2B5EF4-FFF2-40B4-BE49-F238E27FC236}">
                <a16:creationId xmlns:a16="http://schemas.microsoft.com/office/drawing/2014/main" id="{4C1EBF42-40F2-4B77-97C6-CABEA915B305}"/>
              </a:ext>
            </a:extLst>
          </p:cNvPr>
          <p:cNvSpPr txBox="1"/>
          <p:nvPr/>
        </p:nvSpPr>
        <p:spPr>
          <a:xfrm>
            <a:off x="99400" y="1312281"/>
            <a:ext cx="8820472" cy="923330"/>
          </a:xfrm>
          <a:prstGeom prst="rect">
            <a:avLst/>
          </a:prstGeom>
          <a:noFill/>
        </p:spPr>
        <p:txBody>
          <a:bodyPr wrap="square" rtlCol="0">
            <a:spAutoFit/>
          </a:bodyPr>
          <a:lstStyle/>
          <a:p>
            <a:r>
              <a:rPr lang="fr-FR" sz="2700" dirty="0">
                <a:solidFill>
                  <a:srgbClr val="C00000"/>
                </a:solidFill>
                <a:latin typeface="Times New Roman" panose="02020603050405020304" pitchFamily="18" charset="0"/>
                <a:cs typeface="Times New Roman" panose="02020603050405020304" pitchFamily="18" charset="0"/>
              </a:rPr>
              <a:t>Question</a:t>
            </a:r>
            <a:r>
              <a:rPr lang="fr-FR" sz="2700" dirty="0">
                <a:solidFill>
                  <a:srgbClr val="000000"/>
                </a:solidFill>
                <a:latin typeface="Times New Roman" panose="02020603050405020304" pitchFamily="18" charset="0"/>
                <a:cs typeface="Times New Roman" panose="02020603050405020304" pitchFamily="18" charset="0"/>
              </a:rPr>
              <a:t> - Essayez de dessiner la structure de Lewis des composés covalents suivants.</a:t>
            </a:r>
          </a:p>
        </p:txBody>
      </p:sp>
      <p:sp>
        <p:nvSpPr>
          <p:cNvPr id="16" name="TextBox 15">
            <a:extLst>
              <a:ext uri="{FF2B5EF4-FFF2-40B4-BE49-F238E27FC236}">
                <a16:creationId xmlns:a16="http://schemas.microsoft.com/office/drawing/2014/main" id="{0453028A-B9EB-4A6E-85A5-816037882A6B}"/>
              </a:ext>
            </a:extLst>
          </p:cNvPr>
          <p:cNvSpPr txBox="1"/>
          <p:nvPr/>
        </p:nvSpPr>
        <p:spPr>
          <a:xfrm>
            <a:off x="652007" y="2867423"/>
            <a:ext cx="860461"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NH</a:t>
            </a:r>
            <a:r>
              <a:rPr lang="fr-FR" sz="2700" baseline="-25000" dirty="0">
                <a:solidFill>
                  <a:srgbClr val="003300"/>
                </a:solidFill>
                <a:latin typeface="Times New Roman" panose="02020603050405020304" pitchFamily="18" charset="0"/>
                <a:cs typeface="Times New Roman" panose="02020603050405020304" pitchFamily="18" charset="0"/>
              </a:rPr>
              <a:t>3</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3" name="TextBox 52">
            <a:extLst>
              <a:ext uri="{FF2B5EF4-FFF2-40B4-BE49-F238E27FC236}">
                <a16:creationId xmlns:a16="http://schemas.microsoft.com/office/drawing/2014/main" id="{8625B9B9-D58F-4B34-A16A-19477E8F7DA5}"/>
              </a:ext>
            </a:extLst>
          </p:cNvPr>
          <p:cNvSpPr txBox="1"/>
          <p:nvPr/>
        </p:nvSpPr>
        <p:spPr>
          <a:xfrm>
            <a:off x="652007" y="4336343"/>
            <a:ext cx="860460"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Cl</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id="{A212FA1F-AB18-493F-B92D-384AC3375E06}"/>
              </a:ext>
            </a:extLst>
          </p:cNvPr>
          <p:cNvSpPr txBox="1"/>
          <p:nvPr/>
        </p:nvSpPr>
        <p:spPr>
          <a:xfrm>
            <a:off x="652007" y="5805264"/>
            <a:ext cx="860460"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O</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78" name="TextBox 77">
            <a:extLst>
              <a:ext uri="{FF2B5EF4-FFF2-40B4-BE49-F238E27FC236}">
                <a16:creationId xmlns:a16="http://schemas.microsoft.com/office/drawing/2014/main" id="{4F59F143-7157-4EF1-AFBF-8447923B204D}"/>
              </a:ext>
            </a:extLst>
          </p:cNvPr>
          <p:cNvSpPr txBox="1"/>
          <p:nvPr/>
        </p:nvSpPr>
        <p:spPr>
          <a:xfrm>
            <a:off x="3494173" y="2368384"/>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N</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79" name="Oval 78">
            <a:extLst>
              <a:ext uri="{FF2B5EF4-FFF2-40B4-BE49-F238E27FC236}">
                <a16:creationId xmlns:a16="http://schemas.microsoft.com/office/drawing/2014/main" id="{FC56DDEC-CB97-42CC-A62C-6D911DA420C5}"/>
              </a:ext>
            </a:extLst>
          </p:cNvPr>
          <p:cNvSpPr/>
          <p:nvPr/>
        </p:nvSpPr>
        <p:spPr>
          <a:xfrm>
            <a:off x="3879794" y="21951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E0F546F-4C5A-4379-8727-A5B3469A5B26}"/>
              </a:ext>
            </a:extLst>
          </p:cNvPr>
          <p:cNvSpPr/>
          <p:nvPr/>
        </p:nvSpPr>
        <p:spPr>
          <a:xfrm>
            <a:off x="4050196" y="21951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CA4F1894-DA4B-4BBF-93D6-3F667948BE32}"/>
              </a:ext>
            </a:extLst>
          </p:cNvPr>
          <p:cNvSpPr/>
          <p:nvPr/>
        </p:nvSpPr>
        <p:spPr>
          <a:xfrm>
            <a:off x="3879794" y="328498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6FC43D50-EEE6-4B14-BB9B-F88DECBD321D}"/>
              </a:ext>
            </a:extLst>
          </p:cNvPr>
          <p:cNvSpPr/>
          <p:nvPr/>
        </p:nvSpPr>
        <p:spPr>
          <a:xfrm>
            <a:off x="4050196" y="328498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DE08EF84-F607-4E13-8168-C3261E482318}"/>
              </a:ext>
            </a:extLst>
          </p:cNvPr>
          <p:cNvSpPr/>
          <p:nvPr/>
        </p:nvSpPr>
        <p:spPr>
          <a:xfrm>
            <a:off x="4509636" y="269065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470E7FE-631D-4183-8D84-436ABDC7C3B8}"/>
              </a:ext>
            </a:extLst>
          </p:cNvPr>
          <p:cNvSpPr/>
          <p:nvPr/>
        </p:nvSpPr>
        <p:spPr>
          <a:xfrm>
            <a:off x="4509636" y="285712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EA72FC5B-FC4D-4CF9-9F2B-520166411931}"/>
              </a:ext>
            </a:extLst>
          </p:cNvPr>
          <p:cNvSpPr/>
          <p:nvPr/>
        </p:nvSpPr>
        <p:spPr>
          <a:xfrm>
            <a:off x="3350728" y="268603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0CB104A1-6B01-4D0F-A1EA-9636FDF59801}"/>
              </a:ext>
            </a:extLst>
          </p:cNvPr>
          <p:cNvSpPr/>
          <p:nvPr/>
        </p:nvSpPr>
        <p:spPr>
          <a:xfrm>
            <a:off x="3350728" y="285249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5C7B02A-4CF4-487C-80A5-2B64AEF87AB4}"/>
              </a:ext>
            </a:extLst>
          </p:cNvPr>
          <p:cNvSpPr txBox="1"/>
          <p:nvPr/>
        </p:nvSpPr>
        <p:spPr>
          <a:xfrm>
            <a:off x="3534639" y="3322013"/>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H</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00" name="TextBox 99">
            <a:extLst>
              <a:ext uri="{FF2B5EF4-FFF2-40B4-BE49-F238E27FC236}">
                <a16:creationId xmlns:a16="http://schemas.microsoft.com/office/drawing/2014/main" id="{86DE9EE8-EE41-40B5-8BDA-7BDB5925560E}"/>
              </a:ext>
            </a:extLst>
          </p:cNvPr>
          <p:cNvSpPr txBox="1"/>
          <p:nvPr/>
        </p:nvSpPr>
        <p:spPr>
          <a:xfrm>
            <a:off x="4509636" y="2368384"/>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H</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01" name="TextBox 100">
            <a:extLst>
              <a:ext uri="{FF2B5EF4-FFF2-40B4-BE49-F238E27FC236}">
                <a16:creationId xmlns:a16="http://schemas.microsoft.com/office/drawing/2014/main" id="{3C0CAC25-5754-4637-84D9-3DC9ADF75388}"/>
              </a:ext>
            </a:extLst>
          </p:cNvPr>
          <p:cNvSpPr txBox="1"/>
          <p:nvPr/>
        </p:nvSpPr>
        <p:spPr>
          <a:xfrm>
            <a:off x="2478711" y="2368384"/>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H</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02" name="TextBox 101">
            <a:extLst>
              <a:ext uri="{FF2B5EF4-FFF2-40B4-BE49-F238E27FC236}">
                <a16:creationId xmlns:a16="http://schemas.microsoft.com/office/drawing/2014/main" id="{C5E6C4BE-EE58-4DA7-AF5C-0C2A93375446}"/>
              </a:ext>
            </a:extLst>
          </p:cNvPr>
          <p:cNvSpPr txBox="1"/>
          <p:nvPr/>
        </p:nvSpPr>
        <p:spPr>
          <a:xfrm>
            <a:off x="6587924" y="2368384"/>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N</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03" name="Oval 102">
            <a:extLst>
              <a:ext uri="{FF2B5EF4-FFF2-40B4-BE49-F238E27FC236}">
                <a16:creationId xmlns:a16="http://schemas.microsoft.com/office/drawing/2014/main" id="{F4EC52C3-B07C-42CD-B576-94B2E55D395D}"/>
              </a:ext>
            </a:extLst>
          </p:cNvPr>
          <p:cNvSpPr/>
          <p:nvPr/>
        </p:nvSpPr>
        <p:spPr>
          <a:xfrm>
            <a:off x="6973545" y="21951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8E6B7589-A943-4746-BE8A-5D7434064FAC}"/>
              </a:ext>
            </a:extLst>
          </p:cNvPr>
          <p:cNvSpPr/>
          <p:nvPr/>
        </p:nvSpPr>
        <p:spPr>
          <a:xfrm>
            <a:off x="7143947" y="21951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BF7B3672-76F2-4928-89C1-0EBAFBDE2482}"/>
              </a:ext>
            </a:extLst>
          </p:cNvPr>
          <p:cNvSpPr txBox="1"/>
          <p:nvPr/>
        </p:nvSpPr>
        <p:spPr>
          <a:xfrm>
            <a:off x="6628390" y="3322013"/>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H</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16" name="TextBox 115">
            <a:extLst>
              <a:ext uri="{FF2B5EF4-FFF2-40B4-BE49-F238E27FC236}">
                <a16:creationId xmlns:a16="http://schemas.microsoft.com/office/drawing/2014/main" id="{7EF62F36-7103-4A74-8426-EBA00001614D}"/>
              </a:ext>
            </a:extLst>
          </p:cNvPr>
          <p:cNvSpPr txBox="1"/>
          <p:nvPr/>
        </p:nvSpPr>
        <p:spPr>
          <a:xfrm>
            <a:off x="7603387" y="2368384"/>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H</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17" name="TextBox 116">
            <a:extLst>
              <a:ext uri="{FF2B5EF4-FFF2-40B4-BE49-F238E27FC236}">
                <a16:creationId xmlns:a16="http://schemas.microsoft.com/office/drawing/2014/main" id="{80BF0B07-A656-4467-BFF5-0016F41FEA62}"/>
              </a:ext>
            </a:extLst>
          </p:cNvPr>
          <p:cNvSpPr txBox="1"/>
          <p:nvPr/>
        </p:nvSpPr>
        <p:spPr>
          <a:xfrm>
            <a:off x="5572462" y="2368384"/>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H</a:t>
            </a:r>
            <a:endParaRPr lang="en-CA" sz="5400" dirty="0">
              <a:solidFill>
                <a:srgbClr val="003300"/>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6CE78F69-FED4-4876-9EED-9F1DAD4C453C}"/>
              </a:ext>
            </a:extLst>
          </p:cNvPr>
          <p:cNvCxnSpPr/>
          <p:nvPr/>
        </p:nvCxnSpPr>
        <p:spPr>
          <a:xfrm>
            <a:off x="6399025" y="2852498"/>
            <a:ext cx="3600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E2A89AED-F46A-42C0-9D68-74E0C9D7F6CE}"/>
              </a:ext>
            </a:extLst>
          </p:cNvPr>
          <p:cNvCxnSpPr/>
          <p:nvPr/>
        </p:nvCxnSpPr>
        <p:spPr>
          <a:xfrm>
            <a:off x="7406754" y="2852498"/>
            <a:ext cx="3600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4B2B1A69-AEDF-4661-8B47-8B55942790F2}"/>
              </a:ext>
            </a:extLst>
          </p:cNvPr>
          <p:cNvCxnSpPr>
            <a:cxnSpLocks/>
          </p:cNvCxnSpPr>
          <p:nvPr/>
        </p:nvCxnSpPr>
        <p:spPr>
          <a:xfrm rot="16200000">
            <a:off x="6923768" y="3291714"/>
            <a:ext cx="3600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20" name="TextBox 119">
            <a:extLst>
              <a:ext uri="{FF2B5EF4-FFF2-40B4-BE49-F238E27FC236}">
                <a16:creationId xmlns:a16="http://schemas.microsoft.com/office/drawing/2014/main" id="{9398E250-A57A-4CFD-A9E4-6F03A10BA655}"/>
              </a:ext>
            </a:extLst>
          </p:cNvPr>
          <p:cNvSpPr txBox="1"/>
          <p:nvPr/>
        </p:nvSpPr>
        <p:spPr>
          <a:xfrm>
            <a:off x="4554779" y="4203070"/>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Cl</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21" name="Oval 120">
            <a:extLst>
              <a:ext uri="{FF2B5EF4-FFF2-40B4-BE49-F238E27FC236}">
                <a16:creationId xmlns:a16="http://schemas.microsoft.com/office/drawing/2014/main" id="{3B691A73-1C50-4372-9810-798592F5F822}"/>
              </a:ext>
            </a:extLst>
          </p:cNvPr>
          <p:cNvSpPr/>
          <p:nvPr/>
        </p:nvSpPr>
        <p:spPr>
          <a:xfrm>
            <a:off x="4906164" y="414660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81DE602A-16F3-4B09-A6C0-244639695CCB}"/>
              </a:ext>
            </a:extLst>
          </p:cNvPr>
          <p:cNvSpPr/>
          <p:nvPr/>
        </p:nvSpPr>
        <p:spPr>
          <a:xfrm>
            <a:off x="5076566" y="414660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ED32E4BA-C6F6-4D73-9290-9AF7D5053F75}"/>
              </a:ext>
            </a:extLst>
          </p:cNvPr>
          <p:cNvSpPr/>
          <p:nvPr/>
        </p:nvSpPr>
        <p:spPr>
          <a:xfrm>
            <a:off x="4906164" y="505076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C53B7ADA-6801-459E-A220-6B5B9DACBDFA}"/>
              </a:ext>
            </a:extLst>
          </p:cNvPr>
          <p:cNvSpPr/>
          <p:nvPr/>
        </p:nvSpPr>
        <p:spPr>
          <a:xfrm>
            <a:off x="5076566" y="505076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ADCA0248-DB7E-40EB-9026-11A9305B1B51}"/>
              </a:ext>
            </a:extLst>
          </p:cNvPr>
          <p:cNvSpPr/>
          <p:nvPr/>
        </p:nvSpPr>
        <p:spPr>
          <a:xfrm>
            <a:off x="4473144" y="456771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35B226C3-B55C-422A-A73E-0BDBEF666477}"/>
              </a:ext>
            </a:extLst>
          </p:cNvPr>
          <p:cNvSpPr/>
          <p:nvPr/>
        </p:nvSpPr>
        <p:spPr>
          <a:xfrm>
            <a:off x="4473144" y="473418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F4D99D7D-C270-44B8-85C5-36D46FB8E6A6}"/>
              </a:ext>
            </a:extLst>
          </p:cNvPr>
          <p:cNvSpPr txBox="1"/>
          <p:nvPr/>
        </p:nvSpPr>
        <p:spPr>
          <a:xfrm>
            <a:off x="5570242" y="4203070"/>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Cl</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31" name="Oval 130">
            <a:extLst>
              <a:ext uri="{FF2B5EF4-FFF2-40B4-BE49-F238E27FC236}">
                <a16:creationId xmlns:a16="http://schemas.microsoft.com/office/drawing/2014/main" id="{BCC4C577-6573-47D1-AF43-93BFF663D1FD}"/>
              </a:ext>
            </a:extLst>
          </p:cNvPr>
          <p:cNvSpPr/>
          <p:nvPr/>
        </p:nvSpPr>
        <p:spPr>
          <a:xfrm>
            <a:off x="5961451" y="414660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61E48F7F-C063-40C4-8E0B-7A4F150F7C0C}"/>
              </a:ext>
            </a:extLst>
          </p:cNvPr>
          <p:cNvSpPr/>
          <p:nvPr/>
        </p:nvSpPr>
        <p:spPr>
          <a:xfrm>
            <a:off x="6131853" y="414660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007102A8-EE48-4553-86D3-3EA0468921F3}"/>
              </a:ext>
            </a:extLst>
          </p:cNvPr>
          <p:cNvSpPr/>
          <p:nvPr/>
        </p:nvSpPr>
        <p:spPr>
          <a:xfrm>
            <a:off x="5961451" y="505076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7876D595-147F-4C85-8C8E-CDE516640B67}"/>
              </a:ext>
            </a:extLst>
          </p:cNvPr>
          <p:cNvSpPr/>
          <p:nvPr/>
        </p:nvSpPr>
        <p:spPr>
          <a:xfrm>
            <a:off x="6131853" y="505076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B7973491-A4C6-46A5-BFAC-4485D3994E3A}"/>
              </a:ext>
            </a:extLst>
          </p:cNvPr>
          <p:cNvSpPr/>
          <p:nvPr/>
        </p:nvSpPr>
        <p:spPr>
          <a:xfrm>
            <a:off x="6507606" y="456286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A00F8620-4088-4083-8C33-A4074BE9EFF0}"/>
              </a:ext>
            </a:extLst>
          </p:cNvPr>
          <p:cNvSpPr/>
          <p:nvPr/>
        </p:nvSpPr>
        <p:spPr>
          <a:xfrm>
            <a:off x="6507606" y="472932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3" name="Straight Connector 152">
            <a:extLst>
              <a:ext uri="{FF2B5EF4-FFF2-40B4-BE49-F238E27FC236}">
                <a16:creationId xmlns:a16="http://schemas.microsoft.com/office/drawing/2014/main" id="{5793A933-A0BD-409A-BB6B-E095FB400B8E}"/>
              </a:ext>
            </a:extLst>
          </p:cNvPr>
          <p:cNvCxnSpPr/>
          <p:nvPr/>
        </p:nvCxnSpPr>
        <p:spPr>
          <a:xfrm>
            <a:off x="5386192" y="4706879"/>
            <a:ext cx="3600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54" name="TextBox 153">
            <a:extLst>
              <a:ext uri="{FF2B5EF4-FFF2-40B4-BE49-F238E27FC236}">
                <a16:creationId xmlns:a16="http://schemas.microsoft.com/office/drawing/2014/main" id="{FFB13822-EC2D-48DE-B41F-1F4CF2052D28}"/>
              </a:ext>
            </a:extLst>
          </p:cNvPr>
          <p:cNvSpPr txBox="1"/>
          <p:nvPr/>
        </p:nvSpPr>
        <p:spPr>
          <a:xfrm>
            <a:off x="4589580" y="5726002"/>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O</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55" name="Oval 154">
            <a:extLst>
              <a:ext uri="{FF2B5EF4-FFF2-40B4-BE49-F238E27FC236}">
                <a16:creationId xmlns:a16="http://schemas.microsoft.com/office/drawing/2014/main" id="{B3A5BF5A-CA7F-407F-B99F-8169522DD0ED}"/>
              </a:ext>
            </a:extLst>
          </p:cNvPr>
          <p:cNvSpPr/>
          <p:nvPr/>
        </p:nvSpPr>
        <p:spPr>
          <a:xfrm>
            <a:off x="4906164" y="57233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29F1B423-A4C0-4520-A0C8-BED01370EFC4}"/>
              </a:ext>
            </a:extLst>
          </p:cNvPr>
          <p:cNvSpPr/>
          <p:nvPr/>
        </p:nvSpPr>
        <p:spPr>
          <a:xfrm>
            <a:off x="5076566" y="57233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2AEC6D5B-B340-4C34-8FAB-E8392D28BF96}"/>
              </a:ext>
            </a:extLst>
          </p:cNvPr>
          <p:cNvSpPr/>
          <p:nvPr/>
        </p:nvSpPr>
        <p:spPr>
          <a:xfrm>
            <a:off x="4589580" y="608579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5B36186B-4D77-49E6-8EF1-400DF569FDB4}"/>
              </a:ext>
            </a:extLst>
          </p:cNvPr>
          <p:cNvSpPr/>
          <p:nvPr/>
        </p:nvSpPr>
        <p:spPr>
          <a:xfrm>
            <a:off x="4589580" y="625226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TextBox 160">
            <a:extLst>
              <a:ext uri="{FF2B5EF4-FFF2-40B4-BE49-F238E27FC236}">
                <a16:creationId xmlns:a16="http://schemas.microsoft.com/office/drawing/2014/main" id="{3E0A1E2F-077E-4AB6-A06B-E723DFD494A3}"/>
              </a:ext>
            </a:extLst>
          </p:cNvPr>
          <p:cNvSpPr txBox="1"/>
          <p:nvPr/>
        </p:nvSpPr>
        <p:spPr>
          <a:xfrm>
            <a:off x="5605043" y="5726002"/>
            <a:ext cx="1043608" cy="923330"/>
          </a:xfrm>
          <a:prstGeom prst="rect">
            <a:avLst/>
          </a:prstGeom>
          <a:noFill/>
        </p:spPr>
        <p:txBody>
          <a:bodyPr wrap="square" rtlCol="0">
            <a:spAutoFit/>
          </a:bodyPr>
          <a:lstStyle/>
          <a:p>
            <a:pPr algn="ctr"/>
            <a:r>
              <a:rPr lang="fr-FR" sz="5400" dirty="0">
                <a:solidFill>
                  <a:srgbClr val="003300"/>
                </a:solidFill>
                <a:latin typeface="Times New Roman" panose="02020603050405020304" pitchFamily="18" charset="0"/>
                <a:cs typeface="Times New Roman" panose="02020603050405020304" pitchFamily="18" charset="0"/>
              </a:rPr>
              <a:t>O</a:t>
            </a:r>
            <a:endParaRPr lang="en-CA" sz="5400" dirty="0">
              <a:solidFill>
                <a:srgbClr val="003300"/>
              </a:solidFill>
              <a:latin typeface="Times New Roman" panose="02020603050405020304" pitchFamily="18" charset="0"/>
              <a:cs typeface="Times New Roman" panose="02020603050405020304" pitchFamily="18" charset="0"/>
            </a:endParaRPr>
          </a:p>
        </p:txBody>
      </p:sp>
      <p:sp>
        <p:nvSpPr>
          <p:cNvPr id="162" name="Oval 161">
            <a:extLst>
              <a:ext uri="{FF2B5EF4-FFF2-40B4-BE49-F238E27FC236}">
                <a16:creationId xmlns:a16="http://schemas.microsoft.com/office/drawing/2014/main" id="{60C29D31-1C69-4199-9905-2E8B3E66550B}"/>
              </a:ext>
            </a:extLst>
          </p:cNvPr>
          <p:cNvSpPr/>
          <p:nvPr/>
        </p:nvSpPr>
        <p:spPr>
          <a:xfrm>
            <a:off x="5961451" y="57233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C12F77AB-FF89-432A-B3C6-BA822928F69E}"/>
              </a:ext>
            </a:extLst>
          </p:cNvPr>
          <p:cNvSpPr/>
          <p:nvPr/>
        </p:nvSpPr>
        <p:spPr>
          <a:xfrm>
            <a:off x="6131853" y="57233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3258AD88-560D-4773-B229-A6FF81CB7C48}"/>
              </a:ext>
            </a:extLst>
          </p:cNvPr>
          <p:cNvSpPr/>
          <p:nvPr/>
        </p:nvSpPr>
        <p:spPr>
          <a:xfrm>
            <a:off x="6469834" y="608579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Oval 166">
            <a:extLst>
              <a:ext uri="{FF2B5EF4-FFF2-40B4-BE49-F238E27FC236}">
                <a16:creationId xmlns:a16="http://schemas.microsoft.com/office/drawing/2014/main" id="{68F934A9-1B00-4E14-9531-6C788659C758}"/>
              </a:ext>
            </a:extLst>
          </p:cNvPr>
          <p:cNvSpPr/>
          <p:nvPr/>
        </p:nvSpPr>
        <p:spPr>
          <a:xfrm>
            <a:off x="6469834" y="625226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8" name="Straight Connector 167">
            <a:extLst>
              <a:ext uri="{FF2B5EF4-FFF2-40B4-BE49-F238E27FC236}">
                <a16:creationId xmlns:a16="http://schemas.microsoft.com/office/drawing/2014/main" id="{229A6E4E-D307-468F-B357-9EE8E0046539}"/>
              </a:ext>
            </a:extLst>
          </p:cNvPr>
          <p:cNvCxnSpPr/>
          <p:nvPr/>
        </p:nvCxnSpPr>
        <p:spPr>
          <a:xfrm>
            <a:off x="5432413" y="6142106"/>
            <a:ext cx="3600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a:extLst>
              <a:ext uri="{FF2B5EF4-FFF2-40B4-BE49-F238E27FC236}">
                <a16:creationId xmlns:a16="http://schemas.microsoft.com/office/drawing/2014/main" id="{CF888795-2934-4E96-B4C8-8EE3A10EE264}"/>
              </a:ext>
            </a:extLst>
          </p:cNvPr>
          <p:cNvCxnSpPr/>
          <p:nvPr/>
        </p:nvCxnSpPr>
        <p:spPr>
          <a:xfrm>
            <a:off x="5432413" y="6294506"/>
            <a:ext cx="3600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32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additive="base">
                                        <p:cTn id="7" dur="500" fill="hold"/>
                                        <p:tgtEl>
                                          <p:spTgt spid="78"/>
                                        </p:tgtEl>
                                        <p:attrNameLst>
                                          <p:attrName>ppt_x</p:attrName>
                                        </p:attrNameLst>
                                      </p:cBhvr>
                                      <p:tavLst>
                                        <p:tav tm="0">
                                          <p:val>
                                            <p:strVal val="#ppt_x"/>
                                          </p:val>
                                        </p:tav>
                                        <p:tav tm="100000">
                                          <p:val>
                                            <p:strVal val="#ppt_x"/>
                                          </p:val>
                                        </p:tav>
                                      </p:tavLst>
                                    </p:anim>
                                    <p:anim calcmode="lin" valueType="num">
                                      <p:cBhvr additive="base">
                                        <p:cTn id="8" dur="500" fill="hold"/>
                                        <p:tgtEl>
                                          <p:spTgt spid="7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ppt_x"/>
                                          </p:val>
                                        </p:tav>
                                        <p:tav tm="100000">
                                          <p:val>
                                            <p:strVal val="#ppt_x"/>
                                          </p:val>
                                        </p:tav>
                                      </p:tavLst>
                                    </p:anim>
                                    <p:anim calcmode="lin" valueType="num">
                                      <p:cBhvr additive="base">
                                        <p:cTn id="12" dur="500" fill="hold"/>
                                        <p:tgtEl>
                                          <p:spTgt spid="7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500" fill="hold"/>
                                        <p:tgtEl>
                                          <p:spTgt spid="80"/>
                                        </p:tgtEl>
                                        <p:attrNameLst>
                                          <p:attrName>ppt_x</p:attrName>
                                        </p:attrNameLst>
                                      </p:cBhvr>
                                      <p:tavLst>
                                        <p:tav tm="0">
                                          <p:val>
                                            <p:strVal val="#ppt_x"/>
                                          </p:val>
                                        </p:tav>
                                        <p:tav tm="100000">
                                          <p:val>
                                            <p:strVal val="#ppt_x"/>
                                          </p:val>
                                        </p:tav>
                                      </p:tavLst>
                                    </p:anim>
                                    <p:anim calcmode="lin" valueType="num">
                                      <p:cBhvr additive="base">
                                        <p:cTn id="16" dur="500" fill="hold"/>
                                        <p:tgtEl>
                                          <p:spTgt spid="8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additive="base">
                                        <p:cTn id="19" dur="500" fill="hold"/>
                                        <p:tgtEl>
                                          <p:spTgt spid="81"/>
                                        </p:tgtEl>
                                        <p:attrNameLst>
                                          <p:attrName>ppt_x</p:attrName>
                                        </p:attrNameLst>
                                      </p:cBhvr>
                                      <p:tavLst>
                                        <p:tav tm="0">
                                          <p:val>
                                            <p:strVal val="#ppt_x"/>
                                          </p:val>
                                        </p:tav>
                                        <p:tav tm="100000">
                                          <p:val>
                                            <p:strVal val="#ppt_x"/>
                                          </p:val>
                                        </p:tav>
                                      </p:tavLst>
                                    </p:anim>
                                    <p:anim calcmode="lin" valueType="num">
                                      <p:cBhvr additive="base">
                                        <p:cTn id="20" dur="500" fill="hold"/>
                                        <p:tgtEl>
                                          <p:spTgt spid="8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2"/>
                                        </p:tgtEl>
                                        <p:attrNameLst>
                                          <p:attrName>style.visibility</p:attrName>
                                        </p:attrNameLst>
                                      </p:cBhvr>
                                      <p:to>
                                        <p:strVal val="visible"/>
                                      </p:to>
                                    </p:set>
                                    <p:anim calcmode="lin" valueType="num">
                                      <p:cBhvr additive="base">
                                        <p:cTn id="23" dur="500" fill="hold"/>
                                        <p:tgtEl>
                                          <p:spTgt spid="82"/>
                                        </p:tgtEl>
                                        <p:attrNameLst>
                                          <p:attrName>ppt_x</p:attrName>
                                        </p:attrNameLst>
                                      </p:cBhvr>
                                      <p:tavLst>
                                        <p:tav tm="0">
                                          <p:val>
                                            <p:strVal val="#ppt_x"/>
                                          </p:val>
                                        </p:tav>
                                        <p:tav tm="100000">
                                          <p:val>
                                            <p:strVal val="#ppt_x"/>
                                          </p:val>
                                        </p:tav>
                                      </p:tavLst>
                                    </p:anim>
                                    <p:anim calcmode="lin" valueType="num">
                                      <p:cBhvr additive="base">
                                        <p:cTn id="24" dur="500" fill="hold"/>
                                        <p:tgtEl>
                                          <p:spTgt spid="8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 calcmode="lin" valueType="num">
                                      <p:cBhvr additive="base">
                                        <p:cTn id="27" dur="500" fill="hold"/>
                                        <p:tgtEl>
                                          <p:spTgt spid="87"/>
                                        </p:tgtEl>
                                        <p:attrNameLst>
                                          <p:attrName>ppt_x</p:attrName>
                                        </p:attrNameLst>
                                      </p:cBhvr>
                                      <p:tavLst>
                                        <p:tav tm="0">
                                          <p:val>
                                            <p:strVal val="#ppt_x"/>
                                          </p:val>
                                        </p:tav>
                                        <p:tav tm="100000">
                                          <p:val>
                                            <p:strVal val="#ppt_x"/>
                                          </p:val>
                                        </p:tav>
                                      </p:tavLst>
                                    </p:anim>
                                    <p:anim calcmode="lin" valueType="num">
                                      <p:cBhvr additive="base">
                                        <p:cTn id="28" dur="500" fill="hold"/>
                                        <p:tgtEl>
                                          <p:spTgt spid="8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500" fill="hold"/>
                                        <p:tgtEl>
                                          <p:spTgt spid="96"/>
                                        </p:tgtEl>
                                        <p:attrNameLst>
                                          <p:attrName>ppt_x</p:attrName>
                                        </p:attrNameLst>
                                      </p:cBhvr>
                                      <p:tavLst>
                                        <p:tav tm="0">
                                          <p:val>
                                            <p:strVal val="#ppt_x"/>
                                          </p:val>
                                        </p:tav>
                                        <p:tav tm="100000">
                                          <p:val>
                                            <p:strVal val="#ppt_x"/>
                                          </p:val>
                                        </p:tav>
                                      </p:tavLst>
                                    </p:anim>
                                    <p:anim calcmode="lin" valueType="num">
                                      <p:cBhvr additive="base">
                                        <p:cTn id="32" dur="500" fill="hold"/>
                                        <p:tgtEl>
                                          <p:spTgt spid="9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 calcmode="lin" valueType="num">
                                      <p:cBhvr additive="base">
                                        <p:cTn id="35" dur="500" fill="hold"/>
                                        <p:tgtEl>
                                          <p:spTgt spid="97"/>
                                        </p:tgtEl>
                                        <p:attrNameLst>
                                          <p:attrName>ppt_x</p:attrName>
                                        </p:attrNameLst>
                                      </p:cBhvr>
                                      <p:tavLst>
                                        <p:tav tm="0">
                                          <p:val>
                                            <p:strVal val="#ppt_x"/>
                                          </p:val>
                                        </p:tav>
                                        <p:tav tm="100000">
                                          <p:val>
                                            <p:strVal val="#ppt_x"/>
                                          </p:val>
                                        </p:tav>
                                      </p:tavLst>
                                    </p:anim>
                                    <p:anim calcmode="lin" valueType="num">
                                      <p:cBhvr additive="base">
                                        <p:cTn id="36" dur="500" fill="hold"/>
                                        <p:tgtEl>
                                          <p:spTgt spid="9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cBhvr additive="base">
                                        <p:cTn id="39" dur="500" fill="hold"/>
                                        <p:tgtEl>
                                          <p:spTgt spid="98"/>
                                        </p:tgtEl>
                                        <p:attrNameLst>
                                          <p:attrName>ppt_x</p:attrName>
                                        </p:attrNameLst>
                                      </p:cBhvr>
                                      <p:tavLst>
                                        <p:tav tm="0">
                                          <p:val>
                                            <p:strVal val="#ppt_x"/>
                                          </p:val>
                                        </p:tav>
                                        <p:tav tm="100000">
                                          <p:val>
                                            <p:strVal val="#ppt_x"/>
                                          </p:val>
                                        </p:tav>
                                      </p:tavLst>
                                    </p:anim>
                                    <p:anim calcmode="lin" valueType="num">
                                      <p:cBhvr additive="base">
                                        <p:cTn id="40" dur="500" fill="hold"/>
                                        <p:tgtEl>
                                          <p:spTgt spid="9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9"/>
                                        </p:tgtEl>
                                        <p:attrNameLst>
                                          <p:attrName>style.visibility</p:attrName>
                                        </p:attrNameLst>
                                      </p:cBhvr>
                                      <p:to>
                                        <p:strVal val="visible"/>
                                      </p:to>
                                    </p:set>
                                    <p:anim calcmode="lin" valueType="num">
                                      <p:cBhvr additive="base">
                                        <p:cTn id="43" dur="500" fill="hold"/>
                                        <p:tgtEl>
                                          <p:spTgt spid="99"/>
                                        </p:tgtEl>
                                        <p:attrNameLst>
                                          <p:attrName>ppt_x</p:attrName>
                                        </p:attrNameLst>
                                      </p:cBhvr>
                                      <p:tavLst>
                                        <p:tav tm="0">
                                          <p:val>
                                            <p:strVal val="#ppt_x"/>
                                          </p:val>
                                        </p:tav>
                                        <p:tav tm="100000">
                                          <p:val>
                                            <p:strVal val="#ppt_x"/>
                                          </p:val>
                                        </p:tav>
                                      </p:tavLst>
                                    </p:anim>
                                    <p:anim calcmode="lin" valueType="num">
                                      <p:cBhvr additive="base">
                                        <p:cTn id="44" dur="500" fill="hold"/>
                                        <p:tgtEl>
                                          <p:spTgt spid="9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0"/>
                                        </p:tgtEl>
                                        <p:attrNameLst>
                                          <p:attrName>style.visibility</p:attrName>
                                        </p:attrNameLst>
                                      </p:cBhvr>
                                      <p:to>
                                        <p:strVal val="visible"/>
                                      </p:to>
                                    </p:set>
                                    <p:anim calcmode="lin" valueType="num">
                                      <p:cBhvr additive="base">
                                        <p:cTn id="47" dur="500" fill="hold"/>
                                        <p:tgtEl>
                                          <p:spTgt spid="100"/>
                                        </p:tgtEl>
                                        <p:attrNameLst>
                                          <p:attrName>ppt_x</p:attrName>
                                        </p:attrNameLst>
                                      </p:cBhvr>
                                      <p:tavLst>
                                        <p:tav tm="0">
                                          <p:val>
                                            <p:strVal val="#ppt_x"/>
                                          </p:val>
                                        </p:tav>
                                        <p:tav tm="100000">
                                          <p:val>
                                            <p:strVal val="#ppt_x"/>
                                          </p:val>
                                        </p:tav>
                                      </p:tavLst>
                                    </p:anim>
                                    <p:anim calcmode="lin" valueType="num">
                                      <p:cBhvr additive="base">
                                        <p:cTn id="48" dur="500" fill="hold"/>
                                        <p:tgtEl>
                                          <p:spTgt spid="10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500" fill="hold"/>
                                        <p:tgtEl>
                                          <p:spTgt spid="101"/>
                                        </p:tgtEl>
                                        <p:attrNameLst>
                                          <p:attrName>ppt_x</p:attrName>
                                        </p:attrNameLst>
                                      </p:cBhvr>
                                      <p:tavLst>
                                        <p:tav tm="0">
                                          <p:val>
                                            <p:strVal val="#ppt_x"/>
                                          </p:val>
                                        </p:tav>
                                        <p:tav tm="100000">
                                          <p:val>
                                            <p:strVal val="#ppt_x"/>
                                          </p:val>
                                        </p:tav>
                                      </p:tavLst>
                                    </p:anim>
                                    <p:anim calcmode="lin" valueType="num">
                                      <p:cBhvr additive="base">
                                        <p:cTn id="52"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02"/>
                                        </p:tgtEl>
                                        <p:attrNameLst>
                                          <p:attrName>style.visibility</p:attrName>
                                        </p:attrNameLst>
                                      </p:cBhvr>
                                      <p:to>
                                        <p:strVal val="visible"/>
                                      </p:to>
                                    </p:set>
                                    <p:anim calcmode="lin" valueType="num">
                                      <p:cBhvr additive="base">
                                        <p:cTn id="57" dur="500" fill="hold"/>
                                        <p:tgtEl>
                                          <p:spTgt spid="102"/>
                                        </p:tgtEl>
                                        <p:attrNameLst>
                                          <p:attrName>ppt_x</p:attrName>
                                        </p:attrNameLst>
                                      </p:cBhvr>
                                      <p:tavLst>
                                        <p:tav tm="0">
                                          <p:val>
                                            <p:strVal val="#ppt_x"/>
                                          </p:val>
                                        </p:tav>
                                        <p:tav tm="100000">
                                          <p:val>
                                            <p:strVal val="#ppt_x"/>
                                          </p:val>
                                        </p:tav>
                                      </p:tavLst>
                                    </p:anim>
                                    <p:anim calcmode="lin" valueType="num">
                                      <p:cBhvr additive="base">
                                        <p:cTn id="58" dur="500" fill="hold"/>
                                        <p:tgtEl>
                                          <p:spTgt spid="10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03"/>
                                        </p:tgtEl>
                                        <p:attrNameLst>
                                          <p:attrName>style.visibility</p:attrName>
                                        </p:attrNameLst>
                                      </p:cBhvr>
                                      <p:to>
                                        <p:strVal val="visible"/>
                                      </p:to>
                                    </p:set>
                                    <p:anim calcmode="lin" valueType="num">
                                      <p:cBhvr additive="base">
                                        <p:cTn id="61" dur="500" fill="hold"/>
                                        <p:tgtEl>
                                          <p:spTgt spid="103"/>
                                        </p:tgtEl>
                                        <p:attrNameLst>
                                          <p:attrName>ppt_x</p:attrName>
                                        </p:attrNameLst>
                                      </p:cBhvr>
                                      <p:tavLst>
                                        <p:tav tm="0">
                                          <p:val>
                                            <p:strVal val="#ppt_x"/>
                                          </p:val>
                                        </p:tav>
                                        <p:tav tm="100000">
                                          <p:val>
                                            <p:strVal val="#ppt_x"/>
                                          </p:val>
                                        </p:tav>
                                      </p:tavLst>
                                    </p:anim>
                                    <p:anim calcmode="lin" valueType="num">
                                      <p:cBhvr additive="base">
                                        <p:cTn id="62" dur="500" fill="hold"/>
                                        <p:tgtEl>
                                          <p:spTgt spid="10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04"/>
                                        </p:tgtEl>
                                        <p:attrNameLst>
                                          <p:attrName>style.visibility</p:attrName>
                                        </p:attrNameLst>
                                      </p:cBhvr>
                                      <p:to>
                                        <p:strVal val="visible"/>
                                      </p:to>
                                    </p:set>
                                    <p:anim calcmode="lin" valueType="num">
                                      <p:cBhvr additive="base">
                                        <p:cTn id="65" dur="500" fill="hold"/>
                                        <p:tgtEl>
                                          <p:spTgt spid="104"/>
                                        </p:tgtEl>
                                        <p:attrNameLst>
                                          <p:attrName>ppt_x</p:attrName>
                                        </p:attrNameLst>
                                      </p:cBhvr>
                                      <p:tavLst>
                                        <p:tav tm="0">
                                          <p:val>
                                            <p:strVal val="#ppt_x"/>
                                          </p:val>
                                        </p:tav>
                                        <p:tav tm="100000">
                                          <p:val>
                                            <p:strVal val="#ppt_x"/>
                                          </p:val>
                                        </p:tav>
                                      </p:tavLst>
                                    </p:anim>
                                    <p:anim calcmode="lin" valueType="num">
                                      <p:cBhvr additive="base">
                                        <p:cTn id="66" dur="500" fill="hold"/>
                                        <p:tgtEl>
                                          <p:spTgt spid="104"/>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16"/>
                                        </p:tgtEl>
                                        <p:attrNameLst>
                                          <p:attrName>style.visibility</p:attrName>
                                        </p:attrNameLst>
                                      </p:cBhvr>
                                      <p:to>
                                        <p:strVal val="visible"/>
                                      </p:to>
                                    </p:set>
                                    <p:anim calcmode="lin" valueType="num">
                                      <p:cBhvr additive="base">
                                        <p:cTn id="69" dur="500" fill="hold"/>
                                        <p:tgtEl>
                                          <p:spTgt spid="116"/>
                                        </p:tgtEl>
                                        <p:attrNameLst>
                                          <p:attrName>ppt_x</p:attrName>
                                        </p:attrNameLst>
                                      </p:cBhvr>
                                      <p:tavLst>
                                        <p:tav tm="0">
                                          <p:val>
                                            <p:strVal val="#ppt_x"/>
                                          </p:val>
                                        </p:tav>
                                        <p:tav tm="100000">
                                          <p:val>
                                            <p:strVal val="#ppt_x"/>
                                          </p:val>
                                        </p:tav>
                                      </p:tavLst>
                                    </p:anim>
                                    <p:anim calcmode="lin" valueType="num">
                                      <p:cBhvr additive="base">
                                        <p:cTn id="70" dur="500" fill="hold"/>
                                        <p:tgtEl>
                                          <p:spTgt spid="1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5"/>
                                        </p:tgtEl>
                                        <p:attrNameLst>
                                          <p:attrName>style.visibility</p:attrName>
                                        </p:attrNameLst>
                                      </p:cBhvr>
                                      <p:to>
                                        <p:strVal val="visible"/>
                                      </p:to>
                                    </p:set>
                                    <p:anim calcmode="lin" valueType="num">
                                      <p:cBhvr additive="base">
                                        <p:cTn id="73" dur="500" fill="hold"/>
                                        <p:tgtEl>
                                          <p:spTgt spid="5"/>
                                        </p:tgtEl>
                                        <p:attrNameLst>
                                          <p:attrName>ppt_x</p:attrName>
                                        </p:attrNameLst>
                                      </p:cBhvr>
                                      <p:tavLst>
                                        <p:tav tm="0">
                                          <p:val>
                                            <p:strVal val="#ppt_x"/>
                                          </p:val>
                                        </p:tav>
                                        <p:tav tm="100000">
                                          <p:val>
                                            <p:strVal val="#ppt_x"/>
                                          </p:val>
                                        </p:tav>
                                      </p:tavLst>
                                    </p:anim>
                                    <p:anim calcmode="lin" valueType="num">
                                      <p:cBhvr additive="base">
                                        <p:cTn id="74" dur="500" fill="hold"/>
                                        <p:tgtEl>
                                          <p:spTgt spid="5"/>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18"/>
                                        </p:tgtEl>
                                        <p:attrNameLst>
                                          <p:attrName>style.visibility</p:attrName>
                                        </p:attrNameLst>
                                      </p:cBhvr>
                                      <p:to>
                                        <p:strVal val="visible"/>
                                      </p:to>
                                    </p:set>
                                    <p:anim calcmode="lin" valueType="num">
                                      <p:cBhvr additive="base">
                                        <p:cTn id="77" dur="500" fill="hold"/>
                                        <p:tgtEl>
                                          <p:spTgt spid="118"/>
                                        </p:tgtEl>
                                        <p:attrNameLst>
                                          <p:attrName>ppt_x</p:attrName>
                                        </p:attrNameLst>
                                      </p:cBhvr>
                                      <p:tavLst>
                                        <p:tav tm="0">
                                          <p:val>
                                            <p:strVal val="#ppt_x"/>
                                          </p:val>
                                        </p:tav>
                                        <p:tav tm="100000">
                                          <p:val>
                                            <p:strVal val="#ppt_x"/>
                                          </p:val>
                                        </p:tav>
                                      </p:tavLst>
                                    </p:anim>
                                    <p:anim calcmode="lin" valueType="num">
                                      <p:cBhvr additive="base">
                                        <p:cTn id="78" dur="500" fill="hold"/>
                                        <p:tgtEl>
                                          <p:spTgt spid="118"/>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19"/>
                                        </p:tgtEl>
                                        <p:attrNameLst>
                                          <p:attrName>style.visibility</p:attrName>
                                        </p:attrNameLst>
                                      </p:cBhvr>
                                      <p:to>
                                        <p:strVal val="visible"/>
                                      </p:to>
                                    </p:set>
                                    <p:anim calcmode="lin" valueType="num">
                                      <p:cBhvr additive="base">
                                        <p:cTn id="81" dur="500" fill="hold"/>
                                        <p:tgtEl>
                                          <p:spTgt spid="119"/>
                                        </p:tgtEl>
                                        <p:attrNameLst>
                                          <p:attrName>ppt_x</p:attrName>
                                        </p:attrNameLst>
                                      </p:cBhvr>
                                      <p:tavLst>
                                        <p:tav tm="0">
                                          <p:val>
                                            <p:strVal val="#ppt_x"/>
                                          </p:val>
                                        </p:tav>
                                        <p:tav tm="100000">
                                          <p:val>
                                            <p:strVal val="#ppt_x"/>
                                          </p:val>
                                        </p:tav>
                                      </p:tavLst>
                                    </p:anim>
                                    <p:anim calcmode="lin" valueType="num">
                                      <p:cBhvr additive="base">
                                        <p:cTn id="82" dur="500" fill="hold"/>
                                        <p:tgtEl>
                                          <p:spTgt spid="11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15"/>
                                        </p:tgtEl>
                                        <p:attrNameLst>
                                          <p:attrName>style.visibility</p:attrName>
                                        </p:attrNameLst>
                                      </p:cBhvr>
                                      <p:to>
                                        <p:strVal val="visible"/>
                                      </p:to>
                                    </p:set>
                                    <p:anim calcmode="lin" valueType="num">
                                      <p:cBhvr additive="base">
                                        <p:cTn id="85" dur="500" fill="hold"/>
                                        <p:tgtEl>
                                          <p:spTgt spid="115"/>
                                        </p:tgtEl>
                                        <p:attrNameLst>
                                          <p:attrName>ppt_x</p:attrName>
                                        </p:attrNameLst>
                                      </p:cBhvr>
                                      <p:tavLst>
                                        <p:tav tm="0">
                                          <p:val>
                                            <p:strVal val="#ppt_x"/>
                                          </p:val>
                                        </p:tav>
                                        <p:tav tm="100000">
                                          <p:val>
                                            <p:strVal val="#ppt_x"/>
                                          </p:val>
                                        </p:tav>
                                      </p:tavLst>
                                    </p:anim>
                                    <p:anim calcmode="lin" valueType="num">
                                      <p:cBhvr additive="base">
                                        <p:cTn id="86" dur="500" fill="hold"/>
                                        <p:tgtEl>
                                          <p:spTgt spid="115"/>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17"/>
                                        </p:tgtEl>
                                        <p:attrNameLst>
                                          <p:attrName>style.visibility</p:attrName>
                                        </p:attrNameLst>
                                      </p:cBhvr>
                                      <p:to>
                                        <p:strVal val="visible"/>
                                      </p:to>
                                    </p:set>
                                    <p:anim calcmode="lin" valueType="num">
                                      <p:cBhvr additive="base">
                                        <p:cTn id="89" dur="500" fill="hold"/>
                                        <p:tgtEl>
                                          <p:spTgt spid="117"/>
                                        </p:tgtEl>
                                        <p:attrNameLst>
                                          <p:attrName>ppt_x</p:attrName>
                                        </p:attrNameLst>
                                      </p:cBhvr>
                                      <p:tavLst>
                                        <p:tav tm="0">
                                          <p:val>
                                            <p:strVal val="#ppt_x"/>
                                          </p:val>
                                        </p:tav>
                                        <p:tav tm="100000">
                                          <p:val>
                                            <p:strVal val="#ppt_x"/>
                                          </p:val>
                                        </p:tav>
                                      </p:tavLst>
                                    </p:anim>
                                    <p:anim calcmode="lin" valueType="num">
                                      <p:cBhvr additive="base">
                                        <p:cTn id="90"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20"/>
                                        </p:tgtEl>
                                        <p:attrNameLst>
                                          <p:attrName>style.visibility</p:attrName>
                                        </p:attrNameLst>
                                      </p:cBhvr>
                                      <p:to>
                                        <p:strVal val="visible"/>
                                      </p:to>
                                    </p:set>
                                    <p:anim calcmode="lin" valueType="num">
                                      <p:cBhvr additive="base">
                                        <p:cTn id="95" dur="500" fill="hold"/>
                                        <p:tgtEl>
                                          <p:spTgt spid="120"/>
                                        </p:tgtEl>
                                        <p:attrNameLst>
                                          <p:attrName>ppt_x</p:attrName>
                                        </p:attrNameLst>
                                      </p:cBhvr>
                                      <p:tavLst>
                                        <p:tav tm="0">
                                          <p:val>
                                            <p:strVal val="#ppt_x"/>
                                          </p:val>
                                        </p:tav>
                                        <p:tav tm="100000">
                                          <p:val>
                                            <p:strVal val="#ppt_x"/>
                                          </p:val>
                                        </p:tav>
                                      </p:tavLst>
                                    </p:anim>
                                    <p:anim calcmode="lin" valueType="num">
                                      <p:cBhvr additive="base">
                                        <p:cTn id="96" dur="500" fill="hold"/>
                                        <p:tgtEl>
                                          <p:spTgt spid="120"/>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21"/>
                                        </p:tgtEl>
                                        <p:attrNameLst>
                                          <p:attrName>style.visibility</p:attrName>
                                        </p:attrNameLst>
                                      </p:cBhvr>
                                      <p:to>
                                        <p:strVal val="visible"/>
                                      </p:to>
                                    </p:set>
                                    <p:anim calcmode="lin" valueType="num">
                                      <p:cBhvr additive="base">
                                        <p:cTn id="99" dur="500" fill="hold"/>
                                        <p:tgtEl>
                                          <p:spTgt spid="121"/>
                                        </p:tgtEl>
                                        <p:attrNameLst>
                                          <p:attrName>ppt_x</p:attrName>
                                        </p:attrNameLst>
                                      </p:cBhvr>
                                      <p:tavLst>
                                        <p:tav tm="0">
                                          <p:val>
                                            <p:strVal val="#ppt_x"/>
                                          </p:val>
                                        </p:tav>
                                        <p:tav tm="100000">
                                          <p:val>
                                            <p:strVal val="#ppt_x"/>
                                          </p:val>
                                        </p:tav>
                                      </p:tavLst>
                                    </p:anim>
                                    <p:anim calcmode="lin" valueType="num">
                                      <p:cBhvr additive="base">
                                        <p:cTn id="100" dur="500" fill="hold"/>
                                        <p:tgtEl>
                                          <p:spTgt spid="121"/>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22"/>
                                        </p:tgtEl>
                                        <p:attrNameLst>
                                          <p:attrName>style.visibility</p:attrName>
                                        </p:attrNameLst>
                                      </p:cBhvr>
                                      <p:to>
                                        <p:strVal val="visible"/>
                                      </p:to>
                                    </p:set>
                                    <p:anim calcmode="lin" valueType="num">
                                      <p:cBhvr additive="base">
                                        <p:cTn id="103" dur="500" fill="hold"/>
                                        <p:tgtEl>
                                          <p:spTgt spid="122"/>
                                        </p:tgtEl>
                                        <p:attrNameLst>
                                          <p:attrName>ppt_x</p:attrName>
                                        </p:attrNameLst>
                                      </p:cBhvr>
                                      <p:tavLst>
                                        <p:tav tm="0">
                                          <p:val>
                                            <p:strVal val="#ppt_x"/>
                                          </p:val>
                                        </p:tav>
                                        <p:tav tm="100000">
                                          <p:val>
                                            <p:strVal val="#ppt_x"/>
                                          </p:val>
                                        </p:tav>
                                      </p:tavLst>
                                    </p:anim>
                                    <p:anim calcmode="lin" valueType="num">
                                      <p:cBhvr additive="base">
                                        <p:cTn id="104" dur="500" fill="hold"/>
                                        <p:tgtEl>
                                          <p:spTgt spid="122"/>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anim calcmode="lin" valueType="num">
                                      <p:cBhvr additive="base">
                                        <p:cTn id="107" dur="500" fill="hold"/>
                                        <p:tgtEl>
                                          <p:spTgt spid="123"/>
                                        </p:tgtEl>
                                        <p:attrNameLst>
                                          <p:attrName>ppt_x</p:attrName>
                                        </p:attrNameLst>
                                      </p:cBhvr>
                                      <p:tavLst>
                                        <p:tav tm="0">
                                          <p:val>
                                            <p:strVal val="#ppt_x"/>
                                          </p:val>
                                        </p:tav>
                                        <p:tav tm="100000">
                                          <p:val>
                                            <p:strVal val="#ppt_x"/>
                                          </p:val>
                                        </p:tav>
                                      </p:tavLst>
                                    </p:anim>
                                    <p:anim calcmode="lin" valueType="num">
                                      <p:cBhvr additive="base">
                                        <p:cTn id="108" dur="500" fill="hold"/>
                                        <p:tgtEl>
                                          <p:spTgt spid="123"/>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500" fill="hold"/>
                                        <p:tgtEl>
                                          <p:spTgt spid="124"/>
                                        </p:tgtEl>
                                        <p:attrNameLst>
                                          <p:attrName>ppt_x</p:attrName>
                                        </p:attrNameLst>
                                      </p:cBhvr>
                                      <p:tavLst>
                                        <p:tav tm="0">
                                          <p:val>
                                            <p:strVal val="#ppt_x"/>
                                          </p:val>
                                        </p:tav>
                                        <p:tav tm="100000">
                                          <p:val>
                                            <p:strVal val="#ppt_x"/>
                                          </p:val>
                                        </p:tav>
                                      </p:tavLst>
                                    </p:anim>
                                    <p:anim calcmode="lin" valueType="num">
                                      <p:cBhvr additive="base">
                                        <p:cTn id="112" dur="500" fill="hold"/>
                                        <p:tgtEl>
                                          <p:spTgt spid="124"/>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27"/>
                                        </p:tgtEl>
                                        <p:attrNameLst>
                                          <p:attrName>style.visibility</p:attrName>
                                        </p:attrNameLst>
                                      </p:cBhvr>
                                      <p:to>
                                        <p:strVal val="visible"/>
                                      </p:to>
                                    </p:set>
                                    <p:anim calcmode="lin" valueType="num">
                                      <p:cBhvr additive="base">
                                        <p:cTn id="115" dur="500" fill="hold"/>
                                        <p:tgtEl>
                                          <p:spTgt spid="127"/>
                                        </p:tgtEl>
                                        <p:attrNameLst>
                                          <p:attrName>ppt_x</p:attrName>
                                        </p:attrNameLst>
                                      </p:cBhvr>
                                      <p:tavLst>
                                        <p:tav tm="0">
                                          <p:val>
                                            <p:strVal val="#ppt_x"/>
                                          </p:val>
                                        </p:tav>
                                        <p:tav tm="100000">
                                          <p:val>
                                            <p:strVal val="#ppt_x"/>
                                          </p:val>
                                        </p:tav>
                                      </p:tavLst>
                                    </p:anim>
                                    <p:anim calcmode="lin" valueType="num">
                                      <p:cBhvr additive="base">
                                        <p:cTn id="116" dur="500" fill="hold"/>
                                        <p:tgtEl>
                                          <p:spTgt spid="12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28"/>
                                        </p:tgtEl>
                                        <p:attrNameLst>
                                          <p:attrName>style.visibility</p:attrName>
                                        </p:attrNameLst>
                                      </p:cBhvr>
                                      <p:to>
                                        <p:strVal val="visible"/>
                                      </p:to>
                                    </p:set>
                                    <p:anim calcmode="lin" valueType="num">
                                      <p:cBhvr additive="base">
                                        <p:cTn id="119" dur="500" fill="hold"/>
                                        <p:tgtEl>
                                          <p:spTgt spid="128"/>
                                        </p:tgtEl>
                                        <p:attrNameLst>
                                          <p:attrName>ppt_x</p:attrName>
                                        </p:attrNameLst>
                                      </p:cBhvr>
                                      <p:tavLst>
                                        <p:tav tm="0">
                                          <p:val>
                                            <p:strVal val="#ppt_x"/>
                                          </p:val>
                                        </p:tav>
                                        <p:tav tm="100000">
                                          <p:val>
                                            <p:strVal val="#ppt_x"/>
                                          </p:val>
                                        </p:tav>
                                      </p:tavLst>
                                    </p:anim>
                                    <p:anim calcmode="lin" valueType="num">
                                      <p:cBhvr additive="base">
                                        <p:cTn id="120" dur="500" fill="hold"/>
                                        <p:tgtEl>
                                          <p:spTgt spid="12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30"/>
                                        </p:tgtEl>
                                        <p:attrNameLst>
                                          <p:attrName>style.visibility</p:attrName>
                                        </p:attrNameLst>
                                      </p:cBhvr>
                                      <p:to>
                                        <p:strVal val="visible"/>
                                      </p:to>
                                    </p:set>
                                    <p:anim calcmode="lin" valueType="num">
                                      <p:cBhvr additive="base">
                                        <p:cTn id="123" dur="500" fill="hold"/>
                                        <p:tgtEl>
                                          <p:spTgt spid="130"/>
                                        </p:tgtEl>
                                        <p:attrNameLst>
                                          <p:attrName>ppt_x</p:attrName>
                                        </p:attrNameLst>
                                      </p:cBhvr>
                                      <p:tavLst>
                                        <p:tav tm="0">
                                          <p:val>
                                            <p:strVal val="#ppt_x"/>
                                          </p:val>
                                        </p:tav>
                                        <p:tav tm="100000">
                                          <p:val>
                                            <p:strVal val="#ppt_x"/>
                                          </p:val>
                                        </p:tav>
                                      </p:tavLst>
                                    </p:anim>
                                    <p:anim calcmode="lin" valueType="num">
                                      <p:cBhvr additive="base">
                                        <p:cTn id="124" dur="500" fill="hold"/>
                                        <p:tgtEl>
                                          <p:spTgt spid="13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31"/>
                                        </p:tgtEl>
                                        <p:attrNameLst>
                                          <p:attrName>style.visibility</p:attrName>
                                        </p:attrNameLst>
                                      </p:cBhvr>
                                      <p:to>
                                        <p:strVal val="visible"/>
                                      </p:to>
                                    </p:set>
                                    <p:anim calcmode="lin" valueType="num">
                                      <p:cBhvr additive="base">
                                        <p:cTn id="127" dur="500" fill="hold"/>
                                        <p:tgtEl>
                                          <p:spTgt spid="131"/>
                                        </p:tgtEl>
                                        <p:attrNameLst>
                                          <p:attrName>ppt_x</p:attrName>
                                        </p:attrNameLst>
                                      </p:cBhvr>
                                      <p:tavLst>
                                        <p:tav tm="0">
                                          <p:val>
                                            <p:strVal val="#ppt_x"/>
                                          </p:val>
                                        </p:tav>
                                        <p:tav tm="100000">
                                          <p:val>
                                            <p:strVal val="#ppt_x"/>
                                          </p:val>
                                        </p:tav>
                                      </p:tavLst>
                                    </p:anim>
                                    <p:anim calcmode="lin" valueType="num">
                                      <p:cBhvr additive="base">
                                        <p:cTn id="128" dur="500" fill="hold"/>
                                        <p:tgtEl>
                                          <p:spTgt spid="13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32"/>
                                        </p:tgtEl>
                                        <p:attrNameLst>
                                          <p:attrName>style.visibility</p:attrName>
                                        </p:attrNameLst>
                                      </p:cBhvr>
                                      <p:to>
                                        <p:strVal val="visible"/>
                                      </p:to>
                                    </p:set>
                                    <p:anim calcmode="lin" valueType="num">
                                      <p:cBhvr additive="base">
                                        <p:cTn id="131" dur="500" fill="hold"/>
                                        <p:tgtEl>
                                          <p:spTgt spid="132"/>
                                        </p:tgtEl>
                                        <p:attrNameLst>
                                          <p:attrName>ppt_x</p:attrName>
                                        </p:attrNameLst>
                                      </p:cBhvr>
                                      <p:tavLst>
                                        <p:tav tm="0">
                                          <p:val>
                                            <p:strVal val="#ppt_x"/>
                                          </p:val>
                                        </p:tav>
                                        <p:tav tm="100000">
                                          <p:val>
                                            <p:strVal val="#ppt_x"/>
                                          </p:val>
                                        </p:tav>
                                      </p:tavLst>
                                    </p:anim>
                                    <p:anim calcmode="lin" valueType="num">
                                      <p:cBhvr additive="base">
                                        <p:cTn id="132" dur="500" fill="hold"/>
                                        <p:tgtEl>
                                          <p:spTgt spid="13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33"/>
                                        </p:tgtEl>
                                        <p:attrNameLst>
                                          <p:attrName>style.visibility</p:attrName>
                                        </p:attrNameLst>
                                      </p:cBhvr>
                                      <p:to>
                                        <p:strVal val="visible"/>
                                      </p:to>
                                    </p:set>
                                    <p:anim calcmode="lin" valueType="num">
                                      <p:cBhvr additive="base">
                                        <p:cTn id="135" dur="500" fill="hold"/>
                                        <p:tgtEl>
                                          <p:spTgt spid="133"/>
                                        </p:tgtEl>
                                        <p:attrNameLst>
                                          <p:attrName>ppt_x</p:attrName>
                                        </p:attrNameLst>
                                      </p:cBhvr>
                                      <p:tavLst>
                                        <p:tav tm="0">
                                          <p:val>
                                            <p:strVal val="#ppt_x"/>
                                          </p:val>
                                        </p:tav>
                                        <p:tav tm="100000">
                                          <p:val>
                                            <p:strVal val="#ppt_x"/>
                                          </p:val>
                                        </p:tav>
                                      </p:tavLst>
                                    </p:anim>
                                    <p:anim calcmode="lin" valueType="num">
                                      <p:cBhvr additive="base">
                                        <p:cTn id="136" dur="500" fill="hold"/>
                                        <p:tgtEl>
                                          <p:spTgt spid="13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34"/>
                                        </p:tgtEl>
                                        <p:attrNameLst>
                                          <p:attrName>style.visibility</p:attrName>
                                        </p:attrNameLst>
                                      </p:cBhvr>
                                      <p:to>
                                        <p:strVal val="visible"/>
                                      </p:to>
                                    </p:set>
                                    <p:anim calcmode="lin" valueType="num">
                                      <p:cBhvr additive="base">
                                        <p:cTn id="139" dur="500" fill="hold"/>
                                        <p:tgtEl>
                                          <p:spTgt spid="134"/>
                                        </p:tgtEl>
                                        <p:attrNameLst>
                                          <p:attrName>ppt_x</p:attrName>
                                        </p:attrNameLst>
                                      </p:cBhvr>
                                      <p:tavLst>
                                        <p:tav tm="0">
                                          <p:val>
                                            <p:strVal val="#ppt_x"/>
                                          </p:val>
                                        </p:tav>
                                        <p:tav tm="100000">
                                          <p:val>
                                            <p:strVal val="#ppt_x"/>
                                          </p:val>
                                        </p:tav>
                                      </p:tavLst>
                                    </p:anim>
                                    <p:anim calcmode="lin" valueType="num">
                                      <p:cBhvr additive="base">
                                        <p:cTn id="140" dur="500" fill="hold"/>
                                        <p:tgtEl>
                                          <p:spTgt spid="13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35"/>
                                        </p:tgtEl>
                                        <p:attrNameLst>
                                          <p:attrName>style.visibility</p:attrName>
                                        </p:attrNameLst>
                                      </p:cBhvr>
                                      <p:to>
                                        <p:strVal val="visible"/>
                                      </p:to>
                                    </p:set>
                                    <p:anim calcmode="lin" valueType="num">
                                      <p:cBhvr additive="base">
                                        <p:cTn id="143" dur="500" fill="hold"/>
                                        <p:tgtEl>
                                          <p:spTgt spid="135"/>
                                        </p:tgtEl>
                                        <p:attrNameLst>
                                          <p:attrName>ppt_x</p:attrName>
                                        </p:attrNameLst>
                                      </p:cBhvr>
                                      <p:tavLst>
                                        <p:tav tm="0">
                                          <p:val>
                                            <p:strVal val="#ppt_x"/>
                                          </p:val>
                                        </p:tav>
                                        <p:tav tm="100000">
                                          <p:val>
                                            <p:strVal val="#ppt_x"/>
                                          </p:val>
                                        </p:tav>
                                      </p:tavLst>
                                    </p:anim>
                                    <p:anim calcmode="lin" valueType="num">
                                      <p:cBhvr additive="base">
                                        <p:cTn id="144" dur="500" fill="hold"/>
                                        <p:tgtEl>
                                          <p:spTgt spid="13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36"/>
                                        </p:tgtEl>
                                        <p:attrNameLst>
                                          <p:attrName>style.visibility</p:attrName>
                                        </p:attrNameLst>
                                      </p:cBhvr>
                                      <p:to>
                                        <p:strVal val="visible"/>
                                      </p:to>
                                    </p:set>
                                    <p:anim calcmode="lin" valueType="num">
                                      <p:cBhvr additive="base">
                                        <p:cTn id="147" dur="500" fill="hold"/>
                                        <p:tgtEl>
                                          <p:spTgt spid="136"/>
                                        </p:tgtEl>
                                        <p:attrNameLst>
                                          <p:attrName>ppt_x</p:attrName>
                                        </p:attrNameLst>
                                      </p:cBhvr>
                                      <p:tavLst>
                                        <p:tav tm="0">
                                          <p:val>
                                            <p:strVal val="#ppt_x"/>
                                          </p:val>
                                        </p:tav>
                                        <p:tav tm="100000">
                                          <p:val>
                                            <p:strVal val="#ppt_x"/>
                                          </p:val>
                                        </p:tav>
                                      </p:tavLst>
                                    </p:anim>
                                    <p:anim calcmode="lin" valueType="num">
                                      <p:cBhvr additive="base">
                                        <p:cTn id="148" dur="500" fill="hold"/>
                                        <p:tgtEl>
                                          <p:spTgt spid="136"/>
                                        </p:tgtEl>
                                        <p:attrNameLst>
                                          <p:attrName>ppt_y</p:attrName>
                                        </p:attrNameLst>
                                      </p:cBhvr>
                                      <p:tavLst>
                                        <p:tav tm="0">
                                          <p:val>
                                            <p:strVal val="1+#ppt_h/2"/>
                                          </p:val>
                                        </p:tav>
                                        <p:tav tm="100000">
                                          <p:val>
                                            <p:strVal val="#ppt_y"/>
                                          </p:val>
                                        </p:tav>
                                      </p:tavLst>
                                    </p:anim>
                                  </p:childTnLst>
                                </p:cTn>
                              </p:par>
                              <p:par>
                                <p:cTn id="149" presetID="2" presetClass="entr" presetSubtype="4" fill="hold" nodeType="withEffect">
                                  <p:stCondLst>
                                    <p:cond delay="0"/>
                                  </p:stCondLst>
                                  <p:childTnLst>
                                    <p:set>
                                      <p:cBhvr>
                                        <p:cTn id="150" dur="1" fill="hold">
                                          <p:stCondLst>
                                            <p:cond delay="0"/>
                                          </p:stCondLst>
                                        </p:cTn>
                                        <p:tgtEl>
                                          <p:spTgt spid="153"/>
                                        </p:tgtEl>
                                        <p:attrNameLst>
                                          <p:attrName>style.visibility</p:attrName>
                                        </p:attrNameLst>
                                      </p:cBhvr>
                                      <p:to>
                                        <p:strVal val="visible"/>
                                      </p:to>
                                    </p:set>
                                    <p:anim calcmode="lin" valueType="num">
                                      <p:cBhvr additive="base">
                                        <p:cTn id="151" dur="500" fill="hold"/>
                                        <p:tgtEl>
                                          <p:spTgt spid="153"/>
                                        </p:tgtEl>
                                        <p:attrNameLst>
                                          <p:attrName>ppt_x</p:attrName>
                                        </p:attrNameLst>
                                      </p:cBhvr>
                                      <p:tavLst>
                                        <p:tav tm="0">
                                          <p:val>
                                            <p:strVal val="#ppt_x"/>
                                          </p:val>
                                        </p:tav>
                                        <p:tav tm="100000">
                                          <p:val>
                                            <p:strVal val="#ppt_x"/>
                                          </p:val>
                                        </p:tav>
                                      </p:tavLst>
                                    </p:anim>
                                    <p:anim calcmode="lin" valueType="num">
                                      <p:cBhvr additive="base">
                                        <p:cTn id="152"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154"/>
                                        </p:tgtEl>
                                        <p:attrNameLst>
                                          <p:attrName>style.visibility</p:attrName>
                                        </p:attrNameLst>
                                      </p:cBhvr>
                                      <p:to>
                                        <p:strVal val="visible"/>
                                      </p:to>
                                    </p:set>
                                    <p:anim calcmode="lin" valueType="num">
                                      <p:cBhvr additive="base">
                                        <p:cTn id="157" dur="500" fill="hold"/>
                                        <p:tgtEl>
                                          <p:spTgt spid="154"/>
                                        </p:tgtEl>
                                        <p:attrNameLst>
                                          <p:attrName>ppt_x</p:attrName>
                                        </p:attrNameLst>
                                      </p:cBhvr>
                                      <p:tavLst>
                                        <p:tav tm="0">
                                          <p:val>
                                            <p:strVal val="#ppt_x"/>
                                          </p:val>
                                        </p:tav>
                                        <p:tav tm="100000">
                                          <p:val>
                                            <p:strVal val="#ppt_x"/>
                                          </p:val>
                                        </p:tav>
                                      </p:tavLst>
                                    </p:anim>
                                    <p:anim calcmode="lin" valueType="num">
                                      <p:cBhvr additive="base">
                                        <p:cTn id="158" dur="500" fill="hold"/>
                                        <p:tgtEl>
                                          <p:spTgt spid="154"/>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55"/>
                                        </p:tgtEl>
                                        <p:attrNameLst>
                                          <p:attrName>style.visibility</p:attrName>
                                        </p:attrNameLst>
                                      </p:cBhvr>
                                      <p:to>
                                        <p:strVal val="visible"/>
                                      </p:to>
                                    </p:set>
                                    <p:anim calcmode="lin" valueType="num">
                                      <p:cBhvr additive="base">
                                        <p:cTn id="161" dur="500" fill="hold"/>
                                        <p:tgtEl>
                                          <p:spTgt spid="155"/>
                                        </p:tgtEl>
                                        <p:attrNameLst>
                                          <p:attrName>ppt_x</p:attrName>
                                        </p:attrNameLst>
                                      </p:cBhvr>
                                      <p:tavLst>
                                        <p:tav tm="0">
                                          <p:val>
                                            <p:strVal val="#ppt_x"/>
                                          </p:val>
                                        </p:tav>
                                        <p:tav tm="100000">
                                          <p:val>
                                            <p:strVal val="#ppt_x"/>
                                          </p:val>
                                        </p:tav>
                                      </p:tavLst>
                                    </p:anim>
                                    <p:anim calcmode="lin" valueType="num">
                                      <p:cBhvr additive="base">
                                        <p:cTn id="162" dur="500" fill="hold"/>
                                        <p:tgtEl>
                                          <p:spTgt spid="155"/>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156"/>
                                        </p:tgtEl>
                                        <p:attrNameLst>
                                          <p:attrName>style.visibility</p:attrName>
                                        </p:attrNameLst>
                                      </p:cBhvr>
                                      <p:to>
                                        <p:strVal val="visible"/>
                                      </p:to>
                                    </p:set>
                                    <p:anim calcmode="lin" valueType="num">
                                      <p:cBhvr additive="base">
                                        <p:cTn id="165" dur="500" fill="hold"/>
                                        <p:tgtEl>
                                          <p:spTgt spid="156"/>
                                        </p:tgtEl>
                                        <p:attrNameLst>
                                          <p:attrName>ppt_x</p:attrName>
                                        </p:attrNameLst>
                                      </p:cBhvr>
                                      <p:tavLst>
                                        <p:tav tm="0">
                                          <p:val>
                                            <p:strVal val="#ppt_x"/>
                                          </p:val>
                                        </p:tav>
                                        <p:tav tm="100000">
                                          <p:val>
                                            <p:strVal val="#ppt_x"/>
                                          </p:val>
                                        </p:tav>
                                      </p:tavLst>
                                    </p:anim>
                                    <p:anim calcmode="lin" valueType="num">
                                      <p:cBhvr additive="base">
                                        <p:cTn id="166" dur="500" fill="hold"/>
                                        <p:tgtEl>
                                          <p:spTgt spid="156"/>
                                        </p:tgtEl>
                                        <p:attrNameLst>
                                          <p:attrName>ppt_y</p:attrName>
                                        </p:attrNameLst>
                                      </p:cBhvr>
                                      <p:tavLst>
                                        <p:tav tm="0">
                                          <p:val>
                                            <p:strVal val="1+#ppt_h/2"/>
                                          </p:val>
                                        </p:tav>
                                        <p:tav tm="100000">
                                          <p:val>
                                            <p:strVal val="#ppt_y"/>
                                          </p:val>
                                        </p:tav>
                                      </p:tavLst>
                                    </p:anim>
                                  </p:childTnLst>
                                </p:cTn>
                              </p:par>
                              <p:par>
                                <p:cTn id="167" presetID="2" presetClass="entr" presetSubtype="4" fill="hold" grpId="0" nodeType="withEffect">
                                  <p:stCondLst>
                                    <p:cond delay="0"/>
                                  </p:stCondLst>
                                  <p:childTnLst>
                                    <p:set>
                                      <p:cBhvr>
                                        <p:cTn id="168" dur="1" fill="hold">
                                          <p:stCondLst>
                                            <p:cond delay="0"/>
                                          </p:stCondLst>
                                        </p:cTn>
                                        <p:tgtEl>
                                          <p:spTgt spid="159"/>
                                        </p:tgtEl>
                                        <p:attrNameLst>
                                          <p:attrName>style.visibility</p:attrName>
                                        </p:attrNameLst>
                                      </p:cBhvr>
                                      <p:to>
                                        <p:strVal val="visible"/>
                                      </p:to>
                                    </p:set>
                                    <p:anim calcmode="lin" valueType="num">
                                      <p:cBhvr additive="base">
                                        <p:cTn id="169" dur="500" fill="hold"/>
                                        <p:tgtEl>
                                          <p:spTgt spid="159"/>
                                        </p:tgtEl>
                                        <p:attrNameLst>
                                          <p:attrName>ppt_x</p:attrName>
                                        </p:attrNameLst>
                                      </p:cBhvr>
                                      <p:tavLst>
                                        <p:tav tm="0">
                                          <p:val>
                                            <p:strVal val="#ppt_x"/>
                                          </p:val>
                                        </p:tav>
                                        <p:tav tm="100000">
                                          <p:val>
                                            <p:strVal val="#ppt_x"/>
                                          </p:val>
                                        </p:tav>
                                      </p:tavLst>
                                    </p:anim>
                                    <p:anim calcmode="lin" valueType="num">
                                      <p:cBhvr additive="base">
                                        <p:cTn id="170" dur="500" fill="hold"/>
                                        <p:tgtEl>
                                          <p:spTgt spid="159"/>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160"/>
                                        </p:tgtEl>
                                        <p:attrNameLst>
                                          <p:attrName>style.visibility</p:attrName>
                                        </p:attrNameLst>
                                      </p:cBhvr>
                                      <p:to>
                                        <p:strVal val="visible"/>
                                      </p:to>
                                    </p:set>
                                    <p:anim calcmode="lin" valueType="num">
                                      <p:cBhvr additive="base">
                                        <p:cTn id="173" dur="500" fill="hold"/>
                                        <p:tgtEl>
                                          <p:spTgt spid="160"/>
                                        </p:tgtEl>
                                        <p:attrNameLst>
                                          <p:attrName>ppt_x</p:attrName>
                                        </p:attrNameLst>
                                      </p:cBhvr>
                                      <p:tavLst>
                                        <p:tav tm="0">
                                          <p:val>
                                            <p:strVal val="#ppt_x"/>
                                          </p:val>
                                        </p:tav>
                                        <p:tav tm="100000">
                                          <p:val>
                                            <p:strVal val="#ppt_x"/>
                                          </p:val>
                                        </p:tav>
                                      </p:tavLst>
                                    </p:anim>
                                    <p:anim calcmode="lin" valueType="num">
                                      <p:cBhvr additive="base">
                                        <p:cTn id="174" dur="500" fill="hold"/>
                                        <p:tgtEl>
                                          <p:spTgt spid="160"/>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161"/>
                                        </p:tgtEl>
                                        <p:attrNameLst>
                                          <p:attrName>style.visibility</p:attrName>
                                        </p:attrNameLst>
                                      </p:cBhvr>
                                      <p:to>
                                        <p:strVal val="visible"/>
                                      </p:to>
                                    </p:set>
                                    <p:anim calcmode="lin" valueType="num">
                                      <p:cBhvr additive="base">
                                        <p:cTn id="177" dur="500" fill="hold"/>
                                        <p:tgtEl>
                                          <p:spTgt spid="161"/>
                                        </p:tgtEl>
                                        <p:attrNameLst>
                                          <p:attrName>ppt_x</p:attrName>
                                        </p:attrNameLst>
                                      </p:cBhvr>
                                      <p:tavLst>
                                        <p:tav tm="0">
                                          <p:val>
                                            <p:strVal val="#ppt_x"/>
                                          </p:val>
                                        </p:tav>
                                        <p:tav tm="100000">
                                          <p:val>
                                            <p:strVal val="#ppt_x"/>
                                          </p:val>
                                        </p:tav>
                                      </p:tavLst>
                                    </p:anim>
                                    <p:anim calcmode="lin" valueType="num">
                                      <p:cBhvr additive="base">
                                        <p:cTn id="178" dur="500" fill="hold"/>
                                        <p:tgtEl>
                                          <p:spTgt spid="161"/>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162"/>
                                        </p:tgtEl>
                                        <p:attrNameLst>
                                          <p:attrName>style.visibility</p:attrName>
                                        </p:attrNameLst>
                                      </p:cBhvr>
                                      <p:to>
                                        <p:strVal val="visible"/>
                                      </p:to>
                                    </p:set>
                                    <p:anim calcmode="lin" valueType="num">
                                      <p:cBhvr additive="base">
                                        <p:cTn id="181" dur="500" fill="hold"/>
                                        <p:tgtEl>
                                          <p:spTgt spid="162"/>
                                        </p:tgtEl>
                                        <p:attrNameLst>
                                          <p:attrName>ppt_x</p:attrName>
                                        </p:attrNameLst>
                                      </p:cBhvr>
                                      <p:tavLst>
                                        <p:tav tm="0">
                                          <p:val>
                                            <p:strVal val="#ppt_x"/>
                                          </p:val>
                                        </p:tav>
                                        <p:tav tm="100000">
                                          <p:val>
                                            <p:strVal val="#ppt_x"/>
                                          </p:val>
                                        </p:tav>
                                      </p:tavLst>
                                    </p:anim>
                                    <p:anim calcmode="lin" valueType="num">
                                      <p:cBhvr additive="base">
                                        <p:cTn id="182" dur="500" fill="hold"/>
                                        <p:tgtEl>
                                          <p:spTgt spid="162"/>
                                        </p:tgtEl>
                                        <p:attrNameLst>
                                          <p:attrName>ppt_y</p:attrName>
                                        </p:attrNameLst>
                                      </p:cBhvr>
                                      <p:tavLst>
                                        <p:tav tm="0">
                                          <p:val>
                                            <p:strVal val="1+#ppt_h/2"/>
                                          </p:val>
                                        </p:tav>
                                        <p:tav tm="100000">
                                          <p:val>
                                            <p:strVal val="#ppt_y"/>
                                          </p:val>
                                        </p:tav>
                                      </p:tavLst>
                                    </p:anim>
                                  </p:childTnLst>
                                </p:cTn>
                              </p:par>
                              <p:par>
                                <p:cTn id="183" presetID="2" presetClass="entr" presetSubtype="4" fill="hold" grpId="0" nodeType="withEffect">
                                  <p:stCondLst>
                                    <p:cond delay="0"/>
                                  </p:stCondLst>
                                  <p:childTnLst>
                                    <p:set>
                                      <p:cBhvr>
                                        <p:cTn id="184" dur="1" fill="hold">
                                          <p:stCondLst>
                                            <p:cond delay="0"/>
                                          </p:stCondLst>
                                        </p:cTn>
                                        <p:tgtEl>
                                          <p:spTgt spid="163"/>
                                        </p:tgtEl>
                                        <p:attrNameLst>
                                          <p:attrName>style.visibility</p:attrName>
                                        </p:attrNameLst>
                                      </p:cBhvr>
                                      <p:to>
                                        <p:strVal val="visible"/>
                                      </p:to>
                                    </p:set>
                                    <p:anim calcmode="lin" valueType="num">
                                      <p:cBhvr additive="base">
                                        <p:cTn id="185" dur="500" fill="hold"/>
                                        <p:tgtEl>
                                          <p:spTgt spid="163"/>
                                        </p:tgtEl>
                                        <p:attrNameLst>
                                          <p:attrName>ppt_x</p:attrName>
                                        </p:attrNameLst>
                                      </p:cBhvr>
                                      <p:tavLst>
                                        <p:tav tm="0">
                                          <p:val>
                                            <p:strVal val="#ppt_x"/>
                                          </p:val>
                                        </p:tav>
                                        <p:tav tm="100000">
                                          <p:val>
                                            <p:strVal val="#ppt_x"/>
                                          </p:val>
                                        </p:tav>
                                      </p:tavLst>
                                    </p:anim>
                                    <p:anim calcmode="lin" valueType="num">
                                      <p:cBhvr additive="base">
                                        <p:cTn id="186" dur="500" fill="hold"/>
                                        <p:tgtEl>
                                          <p:spTgt spid="163"/>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166"/>
                                        </p:tgtEl>
                                        <p:attrNameLst>
                                          <p:attrName>style.visibility</p:attrName>
                                        </p:attrNameLst>
                                      </p:cBhvr>
                                      <p:to>
                                        <p:strVal val="visible"/>
                                      </p:to>
                                    </p:set>
                                    <p:anim calcmode="lin" valueType="num">
                                      <p:cBhvr additive="base">
                                        <p:cTn id="189" dur="500" fill="hold"/>
                                        <p:tgtEl>
                                          <p:spTgt spid="166"/>
                                        </p:tgtEl>
                                        <p:attrNameLst>
                                          <p:attrName>ppt_x</p:attrName>
                                        </p:attrNameLst>
                                      </p:cBhvr>
                                      <p:tavLst>
                                        <p:tav tm="0">
                                          <p:val>
                                            <p:strVal val="#ppt_x"/>
                                          </p:val>
                                        </p:tav>
                                        <p:tav tm="100000">
                                          <p:val>
                                            <p:strVal val="#ppt_x"/>
                                          </p:val>
                                        </p:tav>
                                      </p:tavLst>
                                    </p:anim>
                                    <p:anim calcmode="lin" valueType="num">
                                      <p:cBhvr additive="base">
                                        <p:cTn id="190" dur="500" fill="hold"/>
                                        <p:tgtEl>
                                          <p:spTgt spid="166"/>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167"/>
                                        </p:tgtEl>
                                        <p:attrNameLst>
                                          <p:attrName>style.visibility</p:attrName>
                                        </p:attrNameLst>
                                      </p:cBhvr>
                                      <p:to>
                                        <p:strVal val="visible"/>
                                      </p:to>
                                    </p:set>
                                    <p:anim calcmode="lin" valueType="num">
                                      <p:cBhvr additive="base">
                                        <p:cTn id="193" dur="500" fill="hold"/>
                                        <p:tgtEl>
                                          <p:spTgt spid="167"/>
                                        </p:tgtEl>
                                        <p:attrNameLst>
                                          <p:attrName>ppt_x</p:attrName>
                                        </p:attrNameLst>
                                      </p:cBhvr>
                                      <p:tavLst>
                                        <p:tav tm="0">
                                          <p:val>
                                            <p:strVal val="#ppt_x"/>
                                          </p:val>
                                        </p:tav>
                                        <p:tav tm="100000">
                                          <p:val>
                                            <p:strVal val="#ppt_x"/>
                                          </p:val>
                                        </p:tav>
                                      </p:tavLst>
                                    </p:anim>
                                    <p:anim calcmode="lin" valueType="num">
                                      <p:cBhvr additive="base">
                                        <p:cTn id="194" dur="500" fill="hold"/>
                                        <p:tgtEl>
                                          <p:spTgt spid="167"/>
                                        </p:tgtEl>
                                        <p:attrNameLst>
                                          <p:attrName>ppt_y</p:attrName>
                                        </p:attrNameLst>
                                      </p:cBhvr>
                                      <p:tavLst>
                                        <p:tav tm="0">
                                          <p:val>
                                            <p:strVal val="1+#ppt_h/2"/>
                                          </p:val>
                                        </p:tav>
                                        <p:tav tm="100000">
                                          <p:val>
                                            <p:strVal val="#ppt_y"/>
                                          </p:val>
                                        </p:tav>
                                      </p:tavLst>
                                    </p:anim>
                                  </p:childTnLst>
                                </p:cTn>
                              </p:par>
                              <p:par>
                                <p:cTn id="195" presetID="2" presetClass="entr" presetSubtype="4" fill="hold" nodeType="withEffect">
                                  <p:stCondLst>
                                    <p:cond delay="0"/>
                                  </p:stCondLst>
                                  <p:childTnLst>
                                    <p:set>
                                      <p:cBhvr>
                                        <p:cTn id="196" dur="1" fill="hold">
                                          <p:stCondLst>
                                            <p:cond delay="0"/>
                                          </p:stCondLst>
                                        </p:cTn>
                                        <p:tgtEl>
                                          <p:spTgt spid="168"/>
                                        </p:tgtEl>
                                        <p:attrNameLst>
                                          <p:attrName>style.visibility</p:attrName>
                                        </p:attrNameLst>
                                      </p:cBhvr>
                                      <p:to>
                                        <p:strVal val="visible"/>
                                      </p:to>
                                    </p:set>
                                    <p:anim calcmode="lin" valueType="num">
                                      <p:cBhvr additive="base">
                                        <p:cTn id="197" dur="500" fill="hold"/>
                                        <p:tgtEl>
                                          <p:spTgt spid="168"/>
                                        </p:tgtEl>
                                        <p:attrNameLst>
                                          <p:attrName>ppt_x</p:attrName>
                                        </p:attrNameLst>
                                      </p:cBhvr>
                                      <p:tavLst>
                                        <p:tav tm="0">
                                          <p:val>
                                            <p:strVal val="#ppt_x"/>
                                          </p:val>
                                        </p:tav>
                                        <p:tav tm="100000">
                                          <p:val>
                                            <p:strVal val="#ppt_x"/>
                                          </p:val>
                                        </p:tav>
                                      </p:tavLst>
                                    </p:anim>
                                    <p:anim calcmode="lin" valueType="num">
                                      <p:cBhvr additive="base">
                                        <p:cTn id="198" dur="500" fill="hold"/>
                                        <p:tgtEl>
                                          <p:spTgt spid="168"/>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169"/>
                                        </p:tgtEl>
                                        <p:attrNameLst>
                                          <p:attrName>style.visibility</p:attrName>
                                        </p:attrNameLst>
                                      </p:cBhvr>
                                      <p:to>
                                        <p:strVal val="visible"/>
                                      </p:to>
                                    </p:set>
                                    <p:anim calcmode="lin" valueType="num">
                                      <p:cBhvr additive="base">
                                        <p:cTn id="201" dur="500" fill="hold"/>
                                        <p:tgtEl>
                                          <p:spTgt spid="169"/>
                                        </p:tgtEl>
                                        <p:attrNameLst>
                                          <p:attrName>ppt_x</p:attrName>
                                        </p:attrNameLst>
                                      </p:cBhvr>
                                      <p:tavLst>
                                        <p:tav tm="0">
                                          <p:val>
                                            <p:strVal val="#ppt_x"/>
                                          </p:val>
                                        </p:tav>
                                        <p:tav tm="100000">
                                          <p:val>
                                            <p:strVal val="#ppt_x"/>
                                          </p:val>
                                        </p:tav>
                                      </p:tavLst>
                                    </p:anim>
                                    <p:anim calcmode="lin" valueType="num">
                                      <p:cBhvr additive="base">
                                        <p:cTn id="202" dur="500" fill="hold"/>
                                        <p:tgtEl>
                                          <p:spTgt spid="1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animBg="1"/>
      <p:bldP spid="80" grpId="0" animBg="1"/>
      <p:bldP spid="81" grpId="0" animBg="1"/>
      <p:bldP spid="82" grpId="0" animBg="1"/>
      <p:bldP spid="87" grpId="0" animBg="1"/>
      <p:bldP spid="96" grpId="0" animBg="1"/>
      <p:bldP spid="97" grpId="0" animBg="1"/>
      <p:bldP spid="98" grpId="0" animBg="1"/>
      <p:bldP spid="99" grpId="0"/>
      <p:bldP spid="100" grpId="0"/>
      <p:bldP spid="101" grpId="0"/>
      <p:bldP spid="102" grpId="0"/>
      <p:bldP spid="103" grpId="0" animBg="1"/>
      <p:bldP spid="104" grpId="0" animBg="1"/>
      <p:bldP spid="115" grpId="0"/>
      <p:bldP spid="116" grpId="0"/>
      <p:bldP spid="117" grpId="0"/>
      <p:bldP spid="120" grpId="0"/>
      <p:bldP spid="121" grpId="0" animBg="1"/>
      <p:bldP spid="122" grpId="0" animBg="1"/>
      <p:bldP spid="123" grpId="0" animBg="1"/>
      <p:bldP spid="124" grpId="0" animBg="1"/>
      <p:bldP spid="127" grpId="0" animBg="1"/>
      <p:bldP spid="128" grpId="0" animBg="1"/>
      <p:bldP spid="130" grpId="0"/>
      <p:bldP spid="131" grpId="0" animBg="1"/>
      <p:bldP spid="132" grpId="0" animBg="1"/>
      <p:bldP spid="133" grpId="0" animBg="1"/>
      <p:bldP spid="134" grpId="0" animBg="1"/>
      <p:bldP spid="135" grpId="0" animBg="1"/>
      <p:bldP spid="136" grpId="0" animBg="1"/>
      <p:bldP spid="154" grpId="0"/>
      <p:bldP spid="155" grpId="0" animBg="1"/>
      <p:bldP spid="156" grpId="0" animBg="1"/>
      <p:bldP spid="159" grpId="0" animBg="1"/>
      <p:bldP spid="160" grpId="0" animBg="1"/>
      <p:bldP spid="161" grpId="0"/>
      <p:bldP spid="162" grpId="0" animBg="1"/>
      <p:bldP spid="163" grpId="0" animBg="1"/>
      <p:bldP spid="166" grpId="0" animBg="1"/>
      <p:bldP spid="1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61" y="1073987"/>
            <a:ext cx="6326607" cy="1053932"/>
          </a:xfrm>
        </p:spPr>
        <p:txBody>
          <a:bodyPr>
            <a:noAutofit/>
          </a:bodyPr>
          <a:lstStyle/>
          <a:p>
            <a:pPr eaLnBrk="1" hangingPunct="1"/>
            <a:r>
              <a:rPr lang="fr-CA" sz="2700" dirty="0">
                <a:solidFill>
                  <a:srgbClr val="000000"/>
                </a:solidFill>
                <a:latin typeface="Times New Roman" panose="02020603050405020304" pitchFamily="18" charset="0"/>
                <a:cs typeface="Times New Roman" panose="02020603050405020304" pitchFamily="18" charset="0"/>
              </a:rPr>
              <a:t>Pour les composés covalents, on suit la règle de l’octet et on suit les étapes suivantes.</a:t>
            </a:r>
            <a:endParaRPr lang="fr-CA" sz="2700" b="1" i="1" u="sng"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3" name="TextBox 2"/>
          <p:cNvSpPr txBox="1"/>
          <p:nvPr/>
        </p:nvSpPr>
        <p:spPr>
          <a:xfrm>
            <a:off x="117601" y="16299"/>
            <a:ext cx="8908798" cy="1323439"/>
          </a:xfrm>
          <a:prstGeom prst="rect">
            <a:avLst/>
          </a:prstGeom>
          <a:noFill/>
        </p:spPr>
        <p:txBody>
          <a:bodyPr wrap="square" rtlCol="0">
            <a:spAutoFit/>
          </a:bodyPr>
          <a:lstStyle/>
          <a:p>
            <a:pPr algn="ctr"/>
            <a:r>
              <a:rPr lang="en-US" sz="4000" dirty="0">
                <a:solidFill>
                  <a:srgbClr val="003300"/>
                </a:solidFill>
                <a:latin typeface="Times New Roman" panose="02020603050405020304" pitchFamily="18" charset="0"/>
                <a:cs typeface="Times New Roman" panose="02020603050405020304" pitchFamily="18" charset="0"/>
              </a:rPr>
              <a:t>Comment </a:t>
            </a:r>
            <a:r>
              <a:rPr lang="en-US" sz="4000" dirty="0" err="1">
                <a:solidFill>
                  <a:srgbClr val="003300"/>
                </a:solidFill>
                <a:latin typeface="Times New Roman" panose="02020603050405020304" pitchFamily="18" charset="0"/>
                <a:cs typeface="Times New Roman" panose="02020603050405020304" pitchFamily="18" charset="0"/>
              </a:rPr>
              <a:t>dessiner</a:t>
            </a:r>
            <a:r>
              <a:rPr lang="en-US" sz="4000" dirty="0">
                <a:solidFill>
                  <a:srgbClr val="003300"/>
                </a:solidFill>
                <a:latin typeface="Times New Roman" panose="02020603050405020304" pitchFamily="18" charset="0"/>
                <a:cs typeface="Times New Roman" panose="02020603050405020304" pitchFamily="18" charset="0"/>
              </a:rPr>
              <a:t> des </a:t>
            </a:r>
            <a:r>
              <a:rPr lang="en-US" sz="4000" dirty="0" err="1">
                <a:solidFill>
                  <a:srgbClr val="003300"/>
                </a:solidFill>
                <a:latin typeface="Times New Roman" panose="02020603050405020304" pitchFamily="18" charset="0"/>
                <a:cs typeface="Times New Roman" panose="02020603050405020304" pitchFamily="18" charset="0"/>
              </a:rPr>
              <a:t>composés</a:t>
            </a:r>
            <a:r>
              <a:rPr lang="en-US" sz="4000" dirty="0">
                <a:solidFill>
                  <a:srgbClr val="003300"/>
                </a:solidFill>
                <a:latin typeface="Times New Roman" panose="02020603050405020304" pitchFamily="18" charset="0"/>
                <a:cs typeface="Times New Roman" panose="02020603050405020304" pitchFamily="18" charset="0"/>
              </a:rPr>
              <a:t> </a:t>
            </a:r>
            <a:r>
              <a:rPr lang="en-US" sz="4000" dirty="0" err="1">
                <a:solidFill>
                  <a:srgbClr val="003300"/>
                </a:solidFill>
                <a:latin typeface="Times New Roman" panose="02020603050405020304" pitchFamily="18" charset="0"/>
                <a:cs typeface="Times New Roman" panose="02020603050405020304" pitchFamily="18" charset="0"/>
              </a:rPr>
              <a:t>covalents</a:t>
            </a:r>
            <a:r>
              <a:rPr lang="en-US" sz="4000" dirty="0">
                <a:solidFill>
                  <a:srgbClr val="003300"/>
                </a:solidFill>
                <a:latin typeface="Times New Roman" panose="02020603050405020304" pitchFamily="18" charset="0"/>
                <a:cs typeface="Times New Roman" panose="02020603050405020304" pitchFamily="18" charset="0"/>
              </a:rPr>
              <a:t> un </a:t>
            </a:r>
            <a:r>
              <a:rPr lang="en-US" sz="4000" dirty="0" err="1">
                <a:solidFill>
                  <a:srgbClr val="003300"/>
                </a:solidFill>
                <a:latin typeface="Times New Roman" panose="02020603050405020304" pitchFamily="18" charset="0"/>
                <a:cs typeface="Times New Roman" panose="02020603050405020304" pitchFamily="18" charset="0"/>
              </a:rPr>
              <a:t>peu</a:t>
            </a:r>
            <a:r>
              <a:rPr lang="en-US" sz="4000" dirty="0">
                <a:solidFill>
                  <a:srgbClr val="003300"/>
                </a:solidFill>
                <a:latin typeface="Times New Roman" panose="02020603050405020304" pitchFamily="18" charset="0"/>
                <a:cs typeface="Times New Roman" panose="02020603050405020304" pitchFamily="18" charset="0"/>
              </a:rPr>
              <a:t> plus </a:t>
            </a:r>
            <a:r>
              <a:rPr lang="en-US" sz="4000" dirty="0" err="1">
                <a:solidFill>
                  <a:srgbClr val="003300"/>
                </a:solidFill>
                <a:latin typeface="Times New Roman" panose="02020603050405020304" pitchFamily="18" charset="0"/>
                <a:cs typeface="Times New Roman" panose="02020603050405020304" pitchFamily="18" charset="0"/>
              </a:rPr>
              <a:t>compliqués</a:t>
            </a:r>
            <a:endParaRPr lang="en-US" dirty="0">
              <a:solidFill>
                <a:srgbClr val="003300"/>
              </a:solidFill>
            </a:endParaRPr>
          </a:p>
        </p:txBody>
      </p:sp>
      <p:sp>
        <p:nvSpPr>
          <p:cNvPr id="11" name="Rectangle 2">
            <a:extLst>
              <a:ext uri="{FF2B5EF4-FFF2-40B4-BE49-F238E27FC236}">
                <a16:creationId xmlns:a16="http://schemas.microsoft.com/office/drawing/2014/main" id="{279445FD-6C80-46E0-8F45-81EB39B2D8C0}"/>
              </a:ext>
            </a:extLst>
          </p:cNvPr>
          <p:cNvSpPr txBox="1">
            <a:spLocks noChangeArrowheads="1"/>
          </p:cNvSpPr>
          <p:nvPr/>
        </p:nvSpPr>
        <p:spPr bwMode="auto">
          <a:xfrm>
            <a:off x="-1661" y="2099324"/>
            <a:ext cx="6157917" cy="105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CA" sz="2100" kern="0" dirty="0">
                <a:solidFill>
                  <a:srgbClr val="000000"/>
                </a:solidFill>
                <a:latin typeface="Times New Roman" panose="02020603050405020304" pitchFamily="18" charset="0"/>
                <a:cs typeface="Times New Roman" panose="02020603050405020304" pitchFamily="18" charset="0"/>
              </a:rPr>
              <a:t>1. Additionner les </a:t>
            </a:r>
            <a:r>
              <a:rPr lang="fr-CA" sz="2100" dirty="0">
                <a:solidFill>
                  <a:srgbClr val="000000"/>
                </a:solidFill>
                <a:latin typeface="Times New Roman" panose="02020603050405020304" pitchFamily="18" charset="0"/>
                <a:cs typeface="Times New Roman" panose="02020603050405020304" pitchFamily="18" charset="0"/>
              </a:rPr>
              <a:t>électrons (</a:t>
            </a:r>
            <a:r>
              <a:rPr lang="fr-CA" sz="2100" kern="0" dirty="0">
                <a:solidFill>
                  <a:srgbClr val="000000"/>
                </a:solidFill>
                <a:latin typeface="Times New Roman" panose="02020603050405020304" pitchFamily="18" charset="0"/>
                <a:cs typeface="Times New Roman" panose="02020603050405020304" pitchFamily="18" charset="0"/>
              </a:rPr>
              <a:t>é) </a:t>
            </a:r>
            <a:r>
              <a:rPr lang="fr-CA" sz="2100" dirty="0">
                <a:solidFill>
                  <a:srgbClr val="000000"/>
                </a:solidFill>
                <a:latin typeface="Times New Roman" panose="02020603050405020304" pitchFamily="18" charset="0"/>
                <a:cs typeface="Times New Roman" panose="02020603050405020304" pitchFamily="18" charset="0"/>
              </a:rPr>
              <a:t>de valence de tous les atomes impliqués, ajouter 1 é pour chaque charge négative et enlever un é pour chaque charge positive.</a:t>
            </a:r>
          </a:p>
        </p:txBody>
      </p:sp>
      <p:sp>
        <p:nvSpPr>
          <p:cNvPr id="12" name="Rectangle 2">
            <a:extLst>
              <a:ext uri="{FF2B5EF4-FFF2-40B4-BE49-F238E27FC236}">
                <a16:creationId xmlns:a16="http://schemas.microsoft.com/office/drawing/2014/main" id="{6550A442-3831-4584-9B5F-CD1A3F0DC266}"/>
              </a:ext>
            </a:extLst>
          </p:cNvPr>
          <p:cNvSpPr txBox="1">
            <a:spLocks noChangeArrowheads="1"/>
          </p:cNvSpPr>
          <p:nvPr/>
        </p:nvSpPr>
        <p:spPr bwMode="auto">
          <a:xfrm>
            <a:off x="-1661" y="3124661"/>
            <a:ext cx="6157917" cy="75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CA" sz="2100" kern="0" dirty="0">
                <a:solidFill>
                  <a:srgbClr val="000000"/>
                </a:solidFill>
                <a:latin typeface="Times New Roman" panose="02020603050405020304" pitchFamily="18" charset="0"/>
                <a:cs typeface="Times New Roman" panose="02020603050405020304" pitchFamily="18" charset="0"/>
              </a:rPr>
              <a:t>2. D</a:t>
            </a:r>
            <a:r>
              <a:rPr lang="fr-CA" sz="2100" dirty="0">
                <a:solidFill>
                  <a:srgbClr val="000000"/>
                </a:solidFill>
                <a:latin typeface="Times New Roman" panose="02020603050405020304" pitchFamily="18" charset="0"/>
                <a:cs typeface="Times New Roman" panose="02020603050405020304" pitchFamily="18" charset="0"/>
              </a:rPr>
              <a:t>éterminer quels atomes sont connectés ensemble et placer 2 é entre chacun de ces pairs d’atomes</a:t>
            </a:r>
          </a:p>
        </p:txBody>
      </p:sp>
      <p:sp>
        <p:nvSpPr>
          <p:cNvPr id="13" name="Rectangle 2">
            <a:extLst>
              <a:ext uri="{FF2B5EF4-FFF2-40B4-BE49-F238E27FC236}">
                <a16:creationId xmlns:a16="http://schemas.microsoft.com/office/drawing/2014/main" id="{C8952613-569E-4AB0-8F4C-BAA1D95A43F9}"/>
              </a:ext>
            </a:extLst>
          </p:cNvPr>
          <p:cNvSpPr txBox="1">
            <a:spLocks noChangeArrowheads="1"/>
          </p:cNvSpPr>
          <p:nvPr/>
        </p:nvSpPr>
        <p:spPr bwMode="auto">
          <a:xfrm>
            <a:off x="-1661" y="3851179"/>
            <a:ext cx="6658256" cy="105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CA" sz="2100" kern="0" dirty="0">
                <a:solidFill>
                  <a:srgbClr val="000000"/>
                </a:solidFill>
                <a:latin typeface="Times New Roman" panose="02020603050405020304" pitchFamily="18" charset="0"/>
                <a:cs typeface="Times New Roman" panose="02020603050405020304" pitchFamily="18" charset="0"/>
              </a:rPr>
              <a:t>3. Utiliser les </a:t>
            </a:r>
            <a:r>
              <a:rPr lang="fr-CA" sz="2100" dirty="0">
                <a:solidFill>
                  <a:srgbClr val="000000"/>
                </a:solidFill>
                <a:latin typeface="Times New Roman" panose="02020603050405020304" pitchFamily="18" charset="0"/>
                <a:cs typeface="Times New Roman" panose="02020603050405020304" pitchFamily="18" charset="0"/>
              </a:rPr>
              <a:t>é de valence qui ne sont pas encore dessinés pour remplir les octets des atomes autour de l’atome central</a:t>
            </a:r>
          </a:p>
          <a:p>
            <a:pPr marL="342900" indent="-342900" eaLnBrk="1" hangingPunct="1">
              <a:buFont typeface="Wingdings" panose="05000000000000000000" pitchFamily="2" charset="2"/>
              <a:buChar char="Ø"/>
            </a:pPr>
            <a:r>
              <a:rPr lang="fr-CA" sz="2100" dirty="0">
                <a:solidFill>
                  <a:srgbClr val="000000"/>
                </a:solidFill>
                <a:latin typeface="Times New Roman" panose="02020603050405020304" pitchFamily="18" charset="0"/>
                <a:cs typeface="Times New Roman" panose="02020603050405020304" pitchFamily="18" charset="0"/>
              </a:rPr>
              <a:t>Sauf H qui a seulement 2 é de valence</a:t>
            </a:r>
          </a:p>
        </p:txBody>
      </p:sp>
      <p:sp>
        <p:nvSpPr>
          <p:cNvPr id="14" name="Rectangle 2">
            <a:extLst>
              <a:ext uri="{FF2B5EF4-FFF2-40B4-BE49-F238E27FC236}">
                <a16:creationId xmlns:a16="http://schemas.microsoft.com/office/drawing/2014/main" id="{A4493F29-0883-445B-9757-32DE9324D88C}"/>
              </a:ext>
            </a:extLst>
          </p:cNvPr>
          <p:cNvSpPr txBox="1">
            <a:spLocks noChangeArrowheads="1"/>
          </p:cNvSpPr>
          <p:nvPr/>
        </p:nvSpPr>
        <p:spPr bwMode="auto">
          <a:xfrm>
            <a:off x="-1661" y="4876517"/>
            <a:ext cx="6157917" cy="67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CA" sz="2100" kern="0" dirty="0">
                <a:solidFill>
                  <a:srgbClr val="000000"/>
                </a:solidFill>
                <a:latin typeface="Times New Roman" panose="02020603050405020304" pitchFamily="18" charset="0"/>
                <a:cs typeface="Times New Roman" panose="02020603050405020304" pitchFamily="18" charset="0"/>
              </a:rPr>
              <a:t>4. Placer les é qui restent en pair autour de l’atome central – les doublet non-liants</a:t>
            </a:r>
            <a:endParaRPr lang="fr-CA" sz="2100" dirty="0">
              <a:solidFill>
                <a:srgbClr val="000000"/>
              </a:solidFill>
              <a:latin typeface="Times New Roman" panose="02020603050405020304" pitchFamily="18" charset="0"/>
              <a:cs typeface="Times New Roman" panose="02020603050405020304" pitchFamily="18" charset="0"/>
            </a:endParaRPr>
          </a:p>
        </p:txBody>
      </p:sp>
      <p:sp>
        <p:nvSpPr>
          <p:cNvPr id="16" name="Rectangle 2">
            <a:extLst>
              <a:ext uri="{FF2B5EF4-FFF2-40B4-BE49-F238E27FC236}">
                <a16:creationId xmlns:a16="http://schemas.microsoft.com/office/drawing/2014/main" id="{6B8B5730-4601-46F8-9100-A132EC615760}"/>
              </a:ext>
            </a:extLst>
          </p:cNvPr>
          <p:cNvSpPr txBox="1">
            <a:spLocks noChangeArrowheads="1"/>
          </p:cNvSpPr>
          <p:nvPr/>
        </p:nvSpPr>
        <p:spPr bwMode="auto">
          <a:xfrm>
            <a:off x="-1661" y="5520189"/>
            <a:ext cx="6157917" cy="9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CA" sz="2100" kern="0" dirty="0">
                <a:solidFill>
                  <a:srgbClr val="000000"/>
                </a:solidFill>
                <a:latin typeface="Times New Roman" panose="02020603050405020304" pitchFamily="18" charset="0"/>
                <a:cs typeface="Times New Roman" panose="02020603050405020304" pitchFamily="18" charset="0"/>
              </a:rPr>
              <a:t>5. Si un atome central n’a pas un octet complet, partager des é d’un atome voisinant avec lui pour le compléter</a:t>
            </a:r>
            <a:endParaRPr lang="fr-CA" sz="2100" dirty="0">
              <a:solidFill>
                <a:srgbClr val="000000"/>
              </a:solidFill>
              <a:latin typeface="Times New Roman" panose="02020603050405020304" pitchFamily="18" charset="0"/>
              <a:cs typeface="Times New Roman" panose="02020603050405020304" pitchFamily="18" charset="0"/>
            </a:endParaRPr>
          </a:p>
        </p:txBody>
      </p:sp>
      <p:sp>
        <p:nvSpPr>
          <p:cNvPr id="17" name="Rectangle 2">
            <a:extLst>
              <a:ext uri="{FF2B5EF4-FFF2-40B4-BE49-F238E27FC236}">
                <a16:creationId xmlns:a16="http://schemas.microsoft.com/office/drawing/2014/main" id="{4AC54EA6-557F-4398-86AC-FA0C573134B2}"/>
              </a:ext>
            </a:extLst>
          </p:cNvPr>
          <p:cNvSpPr txBox="1">
            <a:spLocks noChangeArrowheads="1"/>
          </p:cNvSpPr>
          <p:nvPr/>
        </p:nvSpPr>
        <p:spPr bwMode="auto">
          <a:xfrm>
            <a:off x="-1661" y="6425036"/>
            <a:ext cx="6157917" cy="416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CA" sz="2100" kern="0" dirty="0">
                <a:solidFill>
                  <a:srgbClr val="000000"/>
                </a:solidFill>
                <a:latin typeface="Times New Roman" panose="02020603050405020304" pitchFamily="18" charset="0"/>
                <a:cs typeface="Times New Roman" panose="02020603050405020304" pitchFamily="18" charset="0"/>
              </a:rPr>
              <a:t>6. Remplacer les pairs de é partagés avec des lignes</a:t>
            </a:r>
            <a:endParaRPr lang="fr-CA" sz="2100" dirty="0">
              <a:solidFill>
                <a:srgbClr val="00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AA9D20E9-805F-4FEE-B9E7-8A290D9839A3}"/>
              </a:ext>
            </a:extLst>
          </p:cNvPr>
          <p:cNvSpPr txBox="1"/>
          <p:nvPr/>
        </p:nvSpPr>
        <p:spPr>
          <a:xfrm>
            <a:off x="7060345" y="1347038"/>
            <a:ext cx="1966054"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Ex. – CHO</a:t>
            </a:r>
            <a:r>
              <a:rPr lang="fr-FR" sz="2700" baseline="-25000" dirty="0">
                <a:solidFill>
                  <a:srgbClr val="003300"/>
                </a:solidFill>
                <a:latin typeface="Times New Roman" panose="02020603050405020304" pitchFamily="18" charset="0"/>
                <a:cs typeface="Times New Roman" panose="02020603050405020304" pitchFamily="18" charset="0"/>
              </a:rPr>
              <a:t>2</a:t>
            </a: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18550E6E-C67F-49A6-A9CB-425AAA098B4E}"/>
              </a:ext>
            </a:extLst>
          </p:cNvPr>
          <p:cNvSpPr txBox="1"/>
          <p:nvPr/>
        </p:nvSpPr>
        <p:spPr>
          <a:xfrm>
            <a:off x="5996753" y="2733963"/>
            <a:ext cx="3240360" cy="923330"/>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#é = 4 + 1 + 6 + 6 + 1 </a:t>
            </a:r>
          </a:p>
          <a:p>
            <a:r>
              <a:rPr lang="fr-FR" sz="2700" dirty="0">
                <a:solidFill>
                  <a:srgbClr val="000000"/>
                </a:solidFill>
                <a:latin typeface="Times New Roman" panose="02020603050405020304" pitchFamily="18" charset="0"/>
                <a:cs typeface="Times New Roman" panose="02020603050405020304" pitchFamily="18" charset="0"/>
              </a:rPr>
              <a:t>     = 18</a:t>
            </a:r>
          </a:p>
        </p:txBody>
      </p:sp>
      <p:sp>
        <p:nvSpPr>
          <p:cNvPr id="20" name="TextBox 19">
            <a:extLst>
              <a:ext uri="{FF2B5EF4-FFF2-40B4-BE49-F238E27FC236}">
                <a16:creationId xmlns:a16="http://schemas.microsoft.com/office/drawing/2014/main" id="{7D949923-1136-4486-9305-22873CB6684F}"/>
              </a:ext>
            </a:extLst>
          </p:cNvPr>
          <p:cNvSpPr txBox="1"/>
          <p:nvPr/>
        </p:nvSpPr>
        <p:spPr>
          <a:xfrm>
            <a:off x="6552482" y="2026353"/>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 </a:t>
            </a:r>
          </a:p>
        </p:txBody>
      </p:sp>
      <p:sp>
        <p:nvSpPr>
          <p:cNvPr id="21" name="TextBox 20">
            <a:extLst>
              <a:ext uri="{FF2B5EF4-FFF2-40B4-BE49-F238E27FC236}">
                <a16:creationId xmlns:a16="http://schemas.microsoft.com/office/drawing/2014/main" id="{D8859BCE-2096-4B24-8F47-7069AF4361B1}"/>
              </a:ext>
            </a:extLst>
          </p:cNvPr>
          <p:cNvSpPr txBox="1"/>
          <p:nvPr/>
        </p:nvSpPr>
        <p:spPr>
          <a:xfrm>
            <a:off x="7136589" y="2026352"/>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 </a:t>
            </a:r>
          </a:p>
        </p:txBody>
      </p:sp>
      <p:sp>
        <p:nvSpPr>
          <p:cNvPr id="22" name="TextBox 21">
            <a:extLst>
              <a:ext uri="{FF2B5EF4-FFF2-40B4-BE49-F238E27FC236}">
                <a16:creationId xmlns:a16="http://schemas.microsoft.com/office/drawing/2014/main" id="{D4D59D54-13F8-42D6-B0A6-C39921B5AD70}"/>
              </a:ext>
            </a:extLst>
          </p:cNvPr>
          <p:cNvSpPr txBox="1"/>
          <p:nvPr/>
        </p:nvSpPr>
        <p:spPr>
          <a:xfrm>
            <a:off x="8237261" y="2026353"/>
            <a:ext cx="432049" cy="507831"/>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O </a:t>
            </a:r>
          </a:p>
        </p:txBody>
      </p:sp>
      <p:sp>
        <p:nvSpPr>
          <p:cNvPr id="23" name="TextBox 22">
            <a:extLst>
              <a:ext uri="{FF2B5EF4-FFF2-40B4-BE49-F238E27FC236}">
                <a16:creationId xmlns:a16="http://schemas.microsoft.com/office/drawing/2014/main" id="{758CB51D-941F-4BC7-A61D-66606F2E8D2A}"/>
              </a:ext>
            </a:extLst>
          </p:cNvPr>
          <p:cNvSpPr txBox="1"/>
          <p:nvPr/>
        </p:nvSpPr>
        <p:spPr>
          <a:xfrm>
            <a:off x="7719930" y="2026353"/>
            <a:ext cx="432049" cy="507831"/>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O </a:t>
            </a:r>
          </a:p>
        </p:txBody>
      </p:sp>
      <p:sp>
        <p:nvSpPr>
          <p:cNvPr id="24" name="TextBox 23">
            <a:extLst>
              <a:ext uri="{FF2B5EF4-FFF2-40B4-BE49-F238E27FC236}">
                <a16:creationId xmlns:a16="http://schemas.microsoft.com/office/drawing/2014/main" id="{792D8A74-3655-4DD5-99D1-299F10765D3D}"/>
              </a:ext>
            </a:extLst>
          </p:cNvPr>
          <p:cNvSpPr txBox="1"/>
          <p:nvPr/>
        </p:nvSpPr>
        <p:spPr>
          <a:xfrm>
            <a:off x="8711951" y="2022733"/>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
        <p:nvSpPr>
          <p:cNvPr id="27" name="TextBox 26">
            <a:extLst>
              <a:ext uri="{FF2B5EF4-FFF2-40B4-BE49-F238E27FC236}">
                <a16:creationId xmlns:a16="http://schemas.microsoft.com/office/drawing/2014/main" id="{B6922763-D288-4CD4-A932-A8DF05E88D12}"/>
              </a:ext>
            </a:extLst>
          </p:cNvPr>
          <p:cNvSpPr txBox="1"/>
          <p:nvPr/>
        </p:nvSpPr>
        <p:spPr>
          <a:xfrm>
            <a:off x="7397416" y="4840189"/>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a:t>
            </a:r>
          </a:p>
        </p:txBody>
      </p:sp>
      <p:sp>
        <p:nvSpPr>
          <p:cNvPr id="28" name="TextBox 27">
            <a:extLst>
              <a:ext uri="{FF2B5EF4-FFF2-40B4-BE49-F238E27FC236}">
                <a16:creationId xmlns:a16="http://schemas.microsoft.com/office/drawing/2014/main" id="{6E87F063-FC0D-4A00-AC8E-DDA4B991456D}"/>
              </a:ext>
            </a:extLst>
          </p:cNvPr>
          <p:cNvSpPr txBox="1"/>
          <p:nvPr/>
        </p:nvSpPr>
        <p:spPr>
          <a:xfrm>
            <a:off x="6958853" y="521927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33" name="TextBox 32">
            <a:extLst>
              <a:ext uri="{FF2B5EF4-FFF2-40B4-BE49-F238E27FC236}">
                <a16:creationId xmlns:a16="http://schemas.microsoft.com/office/drawing/2014/main" id="{C77E8206-FBBD-44A3-AF6C-B4CA054396BC}"/>
              </a:ext>
            </a:extLst>
          </p:cNvPr>
          <p:cNvSpPr txBox="1"/>
          <p:nvPr/>
        </p:nvSpPr>
        <p:spPr>
          <a:xfrm>
            <a:off x="7851399" y="521927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34" name="TextBox 33">
            <a:extLst>
              <a:ext uri="{FF2B5EF4-FFF2-40B4-BE49-F238E27FC236}">
                <a16:creationId xmlns:a16="http://schemas.microsoft.com/office/drawing/2014/main" id="{28840F48-A2F4-42C1-94F8-0D52ED491326}"/>
              </a:ext>
            </a:extLst>
          </p:cNvPr>
          <p:cNvSpPr txBox="1"/>
          <p:nvPr/>
        </p:nvSpPr>
        <p:spPr>
          <a:xfrm>
            <a:off x="7411901" y="4254695"/>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45" name="Oval 44">
            <a:extLst>
              <a:ext uri="{FF2B5EF4-FFF2-40B4-BE49-F238E27FC236}">
                <a16:creationId xmlns:a16="http://schemas.microsoft.com/office/drawing/2014/main" id="{0F9BC40D-D6CF-407B-AC5C-7A24EE109730}"/>
              </a:ext>
            </a:extLst>
          </p:cNvPr>
          <p:cNvSpPr/>
          <p:nvPr/>
        </p:nvSpPr>
        <p:spPr>
          <a:xfrm>
            <a:off x="8130719" y="569022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C048BB5B-82C1-4E00-B9FA-452CC3832EF1}"/>
              </a:ext>
            </a:extLst>
          </p:cNvPr>
          <p:cNvSpPr/>
          <p:nvPr/>
        </p:nvSpPr>
        <p:spPr>
          <a:xfrm>
            <a:off x="8277127" y="554878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362B326-1730-43C0-B812-A9789CBAEF61}"/>
              </a:ext>
            </a:extLst>
          </p:cNvPr>
          <p:cNvSpPr/>
          <p:nvPr/>
        </p:nvSpPr>
        <p:spPr>
          <a:xfrm>
            <a:off x="8137232" y="510956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CA398483-D436-4D5F-BA16-07863632E029}"/>
              </a:ext>
            </a:extLst>
          </p:cNvPr>
          <p:cNvSpPr/>
          <p:nvPr/>
        </p:nvSpPr>
        <p:spPr>
          <a:xfrm>
            <a:off x="8269693" y="525716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DDB72B8-A13B-45C2-8073-7588B46BFDE9}"/>
              </a:ext>
            </a:extLst>
          </p:cNvPr>
          <p:cNvSpPr/>
          <p:nvPr/>
        </p:nvSpPr>
        <p:spPr>
          <a:xfrm>
            <a:off x="7718938" y="553965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381E2D51-E63A-4DCF-AAA8-724506E17D06}"/>
              </a:ext>
            </a:extLst>
          </p:cNvPr>
          <p:cNvSpPr/>
          <p:nvPr/>
        </p:nvSpPr>
        <p:spPr>
          <a:xfrm>
            <a:off x="7851399" y="568725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99C2624-3F1F-4BBA-B58C-C6B88FB0786C}"/>
              </a:ext>
            </a:extLst>
          </p:cNvPr>
          <p:cNvSpPr/>
          <p:nvPr/>
        </p:nvSpPr>
        <p:spPr>
          <a:xfrm>
            <a:off x="7861097" y="452526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07E0DC2E-D84C-4B18-98EA-3086509719F1}"/>
              </a:ext>
            </a:extLst>
          </p:cNvPr>
          <p:cNvSpPr/>
          <p:nvPr/>
        </p:nvSpPr>
        <p:spPr>
          <a:xfrm>
            <a:off x="7861097" y="435295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A2069ED0-60CD-4313-BB5F-7F550C3602DE}"/>
              </a:ext>
            </a:extLst>
          </p:cNvPr>
          <p:cNvSpPr/>
          <p:nvPr/>
        </p:nvSpPr>
        <p:spPr>
          <a:xfrm>
            <a:off x="7243694" y="453009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CD43F575-F00F-4565-B12A-24EAE728500F}"/>
              </a:ext>
            </a:extLst>
          </p:cNvPr>
          <p:cNvSpPr/>
          <p:nvPr/>
        </p:nvSpPr>
        <p:spPr>
          <a:xfrm>
            <a:off x="7243694" y="435778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Connector 78">
            <a:extLst>
              <a:ext uri="{FF2B5EF4-FFF2-40B4-BE49-F238E27FC236}">
                <a16:creationId xmlns:a16="http://schemas.microsoft.com/office/drawing/2014/main" id="{D3C374DF-5808-4E00-908A-8E2CB40030BE}"/>
              </a:ext>
            </a:extLst>
          </p:cNvPr>
          <p:cNvCxnSpPr>
            <a:cxnSpLocks/>
          </p:cNvCxnSpPr>
          <p:nvPr/>
        </p:nvCxnSpPr>
        <p:spPr>
          <a:xfrm>
            <a:off x="7761655" y="5232913"/>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40916DD4-FF2A-4614-95E4-3ADAFA9184F6}"/>
              </a:ext>
            </a:extLst>
          </p:cNvPr>
          <p:cNvCxnSpPr>
            <a:cxnSpLocks/>
          </p:cNvCxnSpPr>
          <p:nvPr/>
        </p:nvCxnSpPr>
        <p:spPr>
          <a:xfrm flipH="1">
            <a:off x="7335768" y="5236128"/>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E49DA989-62F8-4AEA-9FDB-2982DB88EE80}"/>
              </a:ext>
            </a:extLst>
          </p:cNvPr>
          <p:cNvCxnSpPr>
            <a:cxnSpLocks/>
          </p:cNvCxnSpPr>
          <p:nvPr/>
        </p:nvCxnSpPr>
        <p:spPr>
          <a:xfrm>
            <a:off x="7575019" y="468784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a:extLst>
              <a:ext uri="{FF2B5EF4-FFF2-40B4-BE49-F238E27FC236}">
                <a16:creationId xmlns:a16="http://schemas.microsoft.com/office/drawing/2014/main" id="{408306C6-17A8-47A0-A2B2-B43E703793A9}"/>
              </a:ext>
            </a:extLst>
          </p:cNvPr>
          <p:cNvCxnSpPr>
            <a:cxnSpLocks/>
          </p:cNvCxnSpPr>
          <p:nvPr/>
        </p:nvCxnSpPr>
        <p:spPr>
          <a:xfrm>
            <a:off x="7668344" y="4692277"/>
            <a:ext cx="0" cy="2201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 name="Left Bracket 1">
            <a:extLst>
              <a:ext uri="{FF2B5EF4-FFF2-40B4-BE49-F238E27FC236}">
                <a16:creationId xmlns:a16="http://schemas.microsoft.com/office/drawing/2014/main" id="{454D0F4E-B6AF-4873-A8AE-0419445A17C7}"/>
              </a:ext>
            </a:extLst>
          </p:cNvPr>
          <p:cNvSpPr/>
          <p:nvPr/>
        </p:nvSpPr>
        <p:spPr>
          <a:xfrm>
            <a:off x="6742060" y="4079410"/>
            <a:ext cx="515515" cy="1944216"/>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ket 43">
            <a:extLst>
              <a:ext uri="{FF2B5EF4-FFF2-40B4-BE49-F238E27FC236}">
                <a16:creationId xmlns:a16="http://schemas.microsoft.com/office/drawing/2014/main" id="{421E7DCF-4BBA-44AB-BD8D-9E1643524DC9}"/>
              </a:ext>
            </a:extLst>
          </p:cNvPr>
          <p:cNvSpPr/>
          <p:nvPr/>
        </p:nvSpPr>
        <p:spPr>
          <a:xfrm flipH="1">
            <a:off x="8237261" y="4079410"/>
            <a:ext cx="515515" cy="1944216"/>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EBD70AE1-CE1A-4A5D-8BFE-E9556F66C205}"/>
              </a:ext>
            </a:extLst>
          </p:cNvPr>
          <p:cNvSpPr txBox="1"/>
          <p:nvPr/>
        </p:nvSpPr>
        <p:spPr>
          <a:xfrm>
            <a:off x="8704302" y="3611775"/>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383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50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100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150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200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fill="hold"/>
                                        <p:tgtEl>
                                          <p:spTgt spid="33"/>
                                        </p:tgtEl>
                                        <p:attrNameLst>
                                          <p:attrName>ppt_x</p:attrName>
                                        </p:attrNameLst>
                                      </p:cBhvr>
                                      <p:tavLst>
                                        <p:tav tm="0">
                                          <p:val>
                                            <p:strVal val="#ppt_x"/>
                                          </p:val>
                                        </p:tav>
                                        <p:tav tm="100000">
                                          <p:val>
                                            <p:strVal val="#ppt_x"/>
                                          </p:val>
                                        </p:tav>
                                      </p:tavLst>
                                    </p:anim>
                                    <p:anim calcmode="lin" valueType="num">
                                      <p:cBhvr additive="base">
                                        <p:cTn id="62" dur="500" fill="hold"/>
                                        <p:tgtEl>
                                          <p:spTgt spid="3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additive="base">
                                        <p:cTn id="65" dur="500" fill="hold"/>
                                        <p:tgtEl>
                                          <p:spTgt spid="34"/>
                                        </p:tgtEl>
                                        <p:attrNameLst>
                                          <p:attrName>ppt_x</p:attrName>
                                        </p:attrNameLst>
                                      </p:cBhvr>
                                      <p:tavLst>
                                        <p:tav tm="0">
                                          <p:val>
                                            <p:strVal val="#ppt_x"/>
                                          </p:val>
                                        </p:tav>
                                        <p:tav tm="100000">
                                          <p:val>
                                            <p:strVal val="#ppt_x"/>
                                          </p:val>
                                        </p:tav>
                                      </p:tavLst>
                                    </p:anim>
                                    <p:anim calcmode="lin" valueType="num">
                                      <p:cBhvr additive="base">
                                        <p:cTn id="6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5"/>
                                        </p:tgtEl>
                                        <p:attrNameLst>
                                          <p:attrName>style.visibility</p:attrName>
                                        </p:attrNameLst>
                                      </p:cBhvr>
                                      <p:to>
                                        <p:strVal val="visible"/>
                                      </p:to>
                                    </p:set>
                                    <p:anim calcmode="lin" valueType="num">
                                      <p:cBhvr additive="base">
                                        <p:cTn id="77" dur="500" fill="hold"/>
                                        <p:tgtEl>
                                          <p:spTgt spid="45"/>
                                        </p:tgtEl>
                                        <p:attrNameLst>
                                          <p:attrName>ppt_x</p:attrName>
                                        </p:attrNameLst>
                                      </p:cBhvr>
                                      <p:tavLst>
                                        <p:tav tm="0">
                                          <p:val>
                                            <p:strVal val="#ppt_x"/>
                                          </p:val>
                                        </p:tav>
                                        <p:tav tm="100000">
                                          <p:val>
                                            <p:strVal val="#ppt_x"/>
                                          </p:val>
                                        </p:tav>
                                      </p:tavLst>
                                    </p:anim>
                                    <p:anim calcmode="lin" valueType="num">
                                      <p:cBhvr additive="base">
                                        <p:cTn id="78" dur="500" fill="hold"/>
                                        <p:tgtEl>
                                          <p:spTgt spid="45"/>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ppt_x"/>
                                          </p:val>
                                        </p:tav>
                                        <p:tav tm="100000">
                                          <p:val>
                                            <p:strVal val="#ppt_x"/>
                                          </p:val>
                                        </p:tav>
                                      </p:tavLst>
                                    </p:anim>
                                    <p:anim calcmode="lin" valueType="num">
                                      <p:cBhvr additive="base">
                                        <p:cTn id="82" dur="500" fill="hold"/>
                                        <p:tgtEl>
                                          <p:spTgt spid="4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 calcmode="lin" valueType="num">
                                      <p:cBhvr additive="base">
                                        <p:cTn id="85" dur="500" fill="hold"/>
                                        <p:tgtEl>
                                          <p:spTgt spid="47"/>
                                        </p:tgtEl>
                                        <p:attrNameLst>
                                          <p:attrName>ppt_x</p:attrName>
                                        </p:attrNameLst>
                                      </p:cBhvr>
                                      <p:tavLst>
                                        <p:tav tm="0">
                                          <p:val>
                                            <p:strVal val="#ppt_x"/>
                                          </p:val>
                                        </p:tav>
                                        <p:tav tm="100000">
                                          <p:val>
                                            <p:strVal val="#ppt_x"/>
                                          </p:val>
                                        </p:tav>
                                      </p:tavLst>
                                    </p:anim>
                                    <p:anim calcmode="lin" valueType="num">
                                      <p:cBhvr additive="base">
                                        <p:cTn id="86" dur="500" fill="hold"/>
                                        <p:tgtEl>
                                          <p:spTgt spid="4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48"/>
                                        </p:tgtEl>
                                        <p:attrNameLst>
                                          <p:attrName>style.visibility</p:attrName>
                                        </p:attrNameLst>
                                      </p:cBhvr>
                                      <p:to>
                                        <p:strVal val="visible"/>
                                      </p:to>
                                    </p:set>
                                    <p:anim calcmode="lin" valueType="num">
                                      <p:cBhvr additive="base">
                                        <p:cTn id="89" dur="500" fill="hold"/>
                                        <p:tgtEl>
                                          <p:spTgt spid="48"/>
                                        </p:tgtEl>
                                        <p:attrNameLst>
                                          <p:attrName>ppt_x</p:attrName>
                                        </p:attrNameLst>
                                      </p:cBhvr>
                                      <p:tavLst>
                                        <p:tav tm="0">
                                          <p:val>
                                            <p:strVal val="#ppt_x"/>
                                          </p:val>
                                        </p:tav>
                                        <p:tav tm="100000">
                                          <p:val>
                                            <p:strVal val="#ppt_x"/>
                                          </p:val>
                                        </p:tav>
                                      </p:tavLst>
                                    </p:anim>
                                    <p:anim calcmode="lin" valueType="num">
                                      <p:cBhvr additive="base">
                                        <p:cTn id="90" dur="500" fill="hold"/>
                                        <p:tgtEl>
                                          <p:spTgt spid="48"/>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49"/>
                                        </p:tgtEl>
                                        <p:attrNameLst>
                                          <p:attrName>style.visibility</p:attrName>
                                        </p:attrNameLst>
                                      </p:cBhvr>
                                      <p:to>
                                        <p:strVal val="visible"/>
                                      </p:to>
                                    </p:set>
                                    <p:anim calcmode="lin" valueType="num">
                                      <p:cBhvr additive="base">
                                        <p:cTn id="93" dur="500" fill="hold"/>
                                        <p:tgtEl>
                                          <p:spTgt spid="49"/>
                                        </p:tgtEl>
                                        <p:attrNameLst>
                                          <p:attrName>ppt_x</p:attrName>
                                        </p:attrNameLst>
                                      </p:cBhvr>
                                      <p:tavLst>
                                        <p:tav tm="0">
                                          <p:val>
                                            <p:strVal val="#ppt_x"/>
                                          </p:val>
                                        </p:tav>
                                        <p:tav tm="100000">
                                          <p:val>
                                            <p:strVal val="#ppt_x"/>
                                          </p:val>
                                        </p:tav>
                                      </p:tavLst>
                                    </p:anim>
                                    <p:anim calcmode="lin" valueType="num">
                                      <p:cBhvr additive="base">
                                        <p:cTn id="94" dur="500" fill="hold"/>
                                        <p:tgtEl>
                                          <p:spTgt spid="49"/>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anim calcmode="lin" valueType="num">
                                      <p:cBhvr additive="base">
                                        <p:cTn id="97" dur="500" fill="hold"/>
                                        <p:tgtEl>
                                          <p:spTgt spid="50"/>
                                        </p:tgtEl>
                                        <p:attrNameLst>
                                          <p:attrName>ppt_x</p:attrName>
                                        </p:attrNameLst>
                                      </p:cBhvr>
                                      <p:tavLst>
                                        <p:tav tm="0">
                                          <p:val>
                                            <p:strVal val="#ppt_x"/>
                                          </p:val>
                                        </p:tav>
                                        <p:tav tm="100000">
                                          <p:val>
                                            <p:strVal val="#ppt_x"/>
                                          </p:val>
                                        </p:tav>
                                      </p:tavLst>
                                    </p:anim>
                                    <p:anim calcmode="lin" valueType="num">
                                      <p:cBhvr additive="base">
                                        <p:cTn id="98" dur="500" fill="hold"/>
                                        <p:tgtEl>
                                          <p:spTgt spid="50"/>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additive="base">
                                        <p:cTn id="101" dur="500" fill="hold"/>
                                        <p:tgtEl>
                                          <p:spTgt spid="53"/>
                                        </p:tgtEl>
                                        <p:attrNameLst>
                                          <p:attrName>ppt_x</p:attrName>
                                        </p:attrNameLst>
                                      </p:cBhvr>
                                      <p:tavLst>
                                        <p:tav tm="0">
                                          <p:val>
                                            <p:strVal val="#ppt_x"/>
                                          </p:val>
                                        </p:tav>
                                        <p:tav tm="100000">
                                          <p:val>
                                            <p:strVal val="#ppt_x"/>
                                          </p:val>
                                        </p:tav>
                                      </p:tavLst>
                                    </p:anim>
                                    <p:anim calcmode="lin" valueType="num">
                                      <p:cBhvr additive="base">
                                        <p:cTn id="102" dur="500" fill="hold"/>
                                        <p:tgtEl>
                                          <p:spTgt spid="53"/>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additive="base">
                                        <p:cTn id="105" dur="500" fill="hold"/>
                                        <p:tgtEl>
                                          <p:spTgt spid="54"/>
                                        </p:tgtEl>
                                        <p:attrNameLst>
                                          <p:attrName>ppt_x</p:attrName>
                                        </p:attrNameLst>
                                      </p:cBhvr>
                                      <p:tavLst>
                                        <p:tav tm="0">
                                          <p:val>
                                            <p:strVal val="#ppt_x"/>
                                          </p:val>
                                        </p:tav>
                                        <p:tav tm="100000">
                                          <p:val>
                                            <p:strVal val="#ppt_x"/>
                                          </p:val>
                                        </p:tav>
                                      </p:tavLst>
                                    </p:anim>
                                    <p:anim calcmode="lin" valueType="num">
                                      <p:cBhvr additive="base">
                                        <p:cTn id="106" dur="500" fill="hold"/>
                                        <p:tgtEl>
                                          <p:spTgt spid="54"/>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55"/>
                                        </p:tgtEl>
                                        <p:attrNameLst>
                                          <p:attrName>style.visibility</p:attrName>
                                        </p:attrNameLst>
                                      </p:cBhvr>
                                      <p:to>
                                        <p:strVal val="visible"/>
                                      </p:to>
                                    </p:set>
                                    <p:anim calcmode="lin" valueType="num">
                                      <p:cBhvr additive="base">
                                        <p:cTn id="109" dur="500" fill="hold"/>
                                        <p:tgtEl>
                                          <p:spTgt spid="55"/>
                                        </p:tgtEl>
                                        <p:attrNameLst>
                                          <p:attrName>ppt_x</p:attrName>
                                        </p:attrNameLst>
                                      </p:cBhvr>
                                      <p:tavLst>
                                        <p:tav tm="0">
                                          <p:val>
                                            <p:strVal val="#ppt_x"/>
                                          </p:val>
                                        </p:tav>
                                        <p:tav tm="100000">
                                          <p:val>
                                            <p:strVal val="#ppt_x"/>
                                          </p:val>
                                        </p:tav>
                                      </p:tavLst>
                                    </p:anim>
                                    <p:anim calcmode="lin" valueType="num">
                                      <p:cBhvr additive="base">
                                        <p:cTn id="110" dur="500" fill="hold"/>
                                        <p:tgtEl>
                                          <p:spTgt spid="55"/>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56"/>
                                        </p:tgtEl>
                                        <p:attrNameLst>
                                          <p:attrName>style.visibility</p:attrName>
                                        </p:attrNameLst>
                                      </p:cBhvr>
                                      <p:to>
                                        <p:strVal val="visible"/>
                                      </p:to>
                                    </p:set>
                                    <p:anim calcmode="lin" valueType="num">
                                      <p:cBhvr additive="base">
                                        <p:cTn id="113" dur="500" fill="hold"/>
                                        <p:tgtEl>
                                          <p:spTgt spid="56"/>
                                        </p:tgtEl>
                                        <p:attrNameLst>
                                          <p:attrName>ppt_x</p:attrName>
                                        </p:attrNameLst>
                                      </p:cBhvr>
                                      <p:tavLst>
                                        <p:tav tm="0">
                                          <p:val>
                                            <p:strVal val="#ppt_x"/>
                                          </p:val>
                                        </p:tav>
                                        <p:tav tm="100000">
                                          <p:val>
                                            <p:strVal val="#ppt_x"/>
                                          </p:val>
                                        </p:tav>
                                      </p:tavLst>
                                    </p:anim>
                                    <p:anim calcmode="lin" valueType="num">
                                      <p:cBhvr additive="base">
                                        <p:cTn id="11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14"/>
                                        </p:tgtEl>
                                        <p:attrNameLst>
                                          <p:attrName>style.visibility</p:attrName>
                                        </p:attrNameLst>
                                      </p:cBhvr>
                                      <p:to>
                                        <p:strVal val="visible"/>
                                      </p:to>
                                    </p:set>
                                    <p:anim calcmode="lin" valueType="num">
                                      <p:cBhvr additive="base">
                                        <p:cTn id="119" dur="500" fill="hold"/>
                                        <p:tgtEl>
                                          <p:spTgt spid="14"/>
                                        </p:tgtEl>
                                        <p:attrNameLst>
                                          <p:attrName>ppt_x</p:attrName>
                                        </p:attrNameLst>
                                      </p:cBhvr>
                                      <p:tavLst>
                                        <p:tav tm="0">
                                          <p:val>
                                            <p:strVal val="#ppt_x"/>
                                          </p:val>
                                        </p:tav>
                                        <p:tav tm="100000">
                                          <p:val>
                                            <p:strVal val="#ppt_x"/>
                                          </p:val>
                                        </p:tav>
                                      </p:tavLst>
                                    </p:anim>
                                    <p:anim calcmode="lin" valueType="num">
                                      <p:cBhvr additive="base">
                                        <p:cTn id="1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16"/>
                                        </p:tgtEl>
                                        <p:attrNameLst>
                                          <p:attrName>style.visibility</p:attrName>
                                        </p:attrNameLst>
                                      </p:cBhvr>
                                      <p:to>
                                        <p:strVal val="visible"/>
                                      </p:to>
                                    </p:set>
                                    <p:anim calcmode="lin" valueType="num">
                                      <p:cBhvr additive="base">
                                        <p:cTn id="125" dur="500" fill="hold"/>
                                        <p:tgtEl>
                                          <p:spTgt spid="16"/>
                                        </p:tgtEl>
                                        <p:attrNameLst>
                                          <p:attrName>ppt_x</p:attrName>
                                        </p:attrNameLst>
                                      </p:cBhvr>
                                      <p:tavLst>
                                        <p:tav tm="0">
                                          <p:val>
                                            <p:strVal val="#ppt_x"/>
                                          </p:val>
                                        </p:tav>
                                        <p:tav tm="100000">
                                          <p:val>
                                            <p:strVal val="#ppt_x"/>
                                          </p:val>
                                        </p:tav>
                                      </p:tavLst>
                                    </p:anim>
                                    <p:anim calcmode="lin" valueType="num">
                                      <p:cBhvr additive="base">
                                        <p:cTn id="1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17"/>
                                        </p:tgtEl>
                                        <p:attrNameLst>
                                          <p:attrName>style.visibility</p:attrName>
                                        </p:attrNameLst>
                                      </p:cBhvr>
                                      <p:to>
                                        <p:strVal val="visible"/>
                                      </p:to>
                                    </p:set>
                                    <p:anim calcmode="lin" valueType="num">
                                      <p:cBhvr additive="base">
                                        <p:cTn id="131" dur="500" fill="hold"/>
                                        <p:tgtEl>
                                          <p:spTgt spid="17"/>
                                        </p:tgtEl>
                                        <p:attrNameLst>
                                          <p:attrName>ppt_x</p:attrName>
                                        </p:attrNameLst>
                                      </p:cBhvr>
                                      <p:tavLst>
                                        <p:tav tm="0">
                                          <p:val>
                                            <p:strVal val="#ppt_x"/>
                                          </p:val>
                                        </p:tav>
                                        <p:tav tm="100000">
                                          <p:val>
                                            <p:strVal val="#ppt_x"/>
                                          </p:val>
                                        </p:tav>
                                      </p:tavLst>
                                    </p:anim>
                                    <p:anim calcmode="lin" valueType="num">
                                      <p:cBhvr additive="base">
                                        <p:cTn id="132" dur="500" fill="hold"/>
                                        <p:tgtEl>
                                          <p:spTgt spid="17"/>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79"/>
                                        </p:tgtEl>
                                        <p:attrNameLst>
                                          <p:attrName>style.visibility</p:attrName>
                                        </p:attrNameLst>
                                      </p:cBhvr>
                                      <p:to>
                                        <p:strVal val="visible"/>
                                      </p:to>
                                    </p:set>
                                    <p:anim calcmode="lin" valueType="num">
                                      <p:cBhvr additive="base">
                                        <p:cTn id="135" dur="500" fill="hold"/>
                                        <p:tgtEl>
                                          <p:spTgt spid="79"/>
                                        </p:tgtEl>
                                        <p:attrNameLst>
                                          <p:attrName>ppt_x</p:attrName>
                                        </p:attrNameLst>
                                      </p:cBhvr>
                                      <p:tavLst>
                                        <p:tav tm="0">
                                          <p:val>
                                            <p:strVal val="#ppt_x"/>
                                          </p:val>
                                        </p:tav>
                                        <p:tav tm="100000">
                                          <p:val>
                                            <p:strVal val="#ppt_x"/>
                                          </p:val>
                                        </p:tav>
                                      </p:tavLst>
                                    </p:anim>
                                    <p:anim calcmode="lin" valueType="num">
                                      <p:cBhvr additive="base">
                                        <p:cTn id="136" dur="500" fill="hold"/>
                                        <p:tgtEl>
                                          <p:spTgt spid="79"/>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81"/>
                                        </p:tgtEl>
                                        <p:attrNameLst>
                                          <p:attrName>style.visibility</p:attrName>
                                        </p:attrNameLst>
                                      </p:cBhvr>
                                      <p:to>
                                        <p:strVal val="visible"/>
                                      </p:to>
                                    </p:set>
                                    <p:anim calcmode="lin" valueType="num">
                                      <p:cBhvr additive="base">
                                        <p:cTn id="139" dur="500" fill="hold"/>
                                        <p:tgtEl>
                                          <p:spTgt spid="81"/>
                                        </p:tgtEl>
                                        <p:attrNameLst>
                                          <p:attrName>ppt_x</p:attrName>
                                        </p:attrNameLst>
                                      </p:cBhvr>
                                      <p:tavLst>
                                        <p:tav tm="0">
                                          <p:val>
                                            <p:strVal val="#ppt_x"/>
                                          </p:val>
                                        </p:tav>
                                        <p:tav tm="100000">
                                          <p:val>
                                            <p:strVal val="#ppt_x"/>
                                          </p:val>
                                        </p:tav>
                                      </p:tavLst>
                                    </p:anim>
                                    <p:anim calcmode="lin" valueType="num">
                                      <p:cBhvr additive="base">
                                        <p:cTn id="140" dur="500" fill="hold"/>
                                        <p:tgtEl>
                                          <p:spTgt spid="81"/>
                                        </p:tgtEl>
                                        <p:attrNameLst>
                                          <p:attrName>ppt_y</p:attrName>
                                        </p:attrNameLst>
                                      </p:cBhvr>
                                      <p:tavLst>
                                        <p:tav tm="0">
                                          <p:val>
                                            <p:strVal val="1+#ppt_h/2"/>
                                          </p:val>
                                        </p:tav>
                                        <p:tav tm="100000">
                                          <p:val>
                                            <p:strVal val="#ppt_y"/>
                                          </p:val>
                                        </p:tav>
                                      </p:tavLst>
                                    </p:anim>
                                  </p:childTnLst>
                                </p:cTn>
                              </p:par>
                              <p:par>
                                <p:cTn id="141" presetID="2" presetClass="entr" presetSubtype="4" fill="hold" nodeType="withEffect">
                                  <p:stCondLst>
                                    <p:cond delay="0"/>
                                  </p:stCondLst>
                                  <p:childTnLst>
                                    <p:set>
                                      <p:cBhvr>
                                        <p:cTn id="142" dur="1" fill="hold">
                                          <p:stCondLst>
                                            <p:cond delay="0"/>
                                          </p:stCondLst>
                                        </p:cTn>
                                        <p:tgtEl>
                                          <p:spTgt spid="80"/>
                                        </p:tgtEl>
                                        <p:attrNameLst>
                                          <p:attrName>style.visibility</p:attrName>
                                        </p:attrNameLst>
                                      </p:cBhvr>
                                      <p:to>
                                        <p:strVal val="visible"/>
                                      </p:to>
                                    </p:set>
                                    <p:anim calcmode="lin" valueType="num">
                                      <p:cBhvr additive="base">
                                        <p:cTn id="143" dur="500" fill="hold"/>
                                        <p:tgtEl>
                                          <p:spTgt spid="80"/>
                                        </p:tgtEl>
                                        <p:attrNameLst>
                                          <p:attrName>ppt_x</p:attrName>
                                        </p:attrNameLst>
                                      </p:cBhvr>
                                      <p:tavLst>
                                        <p:tav tm="0">
                                          <p:val>
                                            <p:strVal val="#ppt_x"/>
                                          </p:val>
                                        </p:tav>
                                        <p:tav tm="100000">
                                          <p:val>
                                            <p:strVal val="#ppt_x"/>
                                          </p:val>
                                        </p:tav>
                                      </p:tavLst>
                                    </p:anim>
                                    <p:anim calcmode="lin" valueType="num">
                                      <p:cBhvr additive="base">
                                        <p:cTn id="144" dur="500" fill="hold"/>
                                        <p:tgtEl>
                                          <p:spTgt spid="80"/>
                                        </p:tgtEl>
                                        <p:attrNameLst>
                                          <p:attrName>ppt_y</p:attrName>
                                        </p:attrNameLst>
                                      </p:cBhvr>
                                      <p:tavLst>
                                        <p:tav tm="0">
                                          <p:val>
                                            <p:strVal val="1+#ppt_h/2"/>
                                          </p:val>
                                        </p:tav>
                                        <p:tav tm="100000">
                                          <p:val>
                                            <p:strVal val="#ppt_y"/>
                                          </p:val>
                                        </p:tav>
                                      </p:tavLst>
                                    </p:anim>
                                  </p:childTnLst>
                                </p:cTn>
                              </p:par>
                              <p:par>
                                <p:cTn id="145" presetID="2" presetClass="entr" presetSubtype="4" fill="hold" nodeType="withEffect">
                                  <p:stCondLst>
                                    <p:cond delay="0"/>
                                  </p:stCondLst>
                                  <p:childTnLst>
                                    <p:set>
                                      <p:cBhvr>
                                        <p:cTn id="146" dur="1" fill="hold">
                                          <p:stCondLst>
                                            <p:cond delay="0"/>
                                          </p:stCondLst>
                                        </p:cTn>
                                        <p:tgtEl>
                                          <p:spTgt spid="82"/>
                                        </p:tgtEl>
                                        <p:attrNameLst>
                                          <p:attrName>style.visibility</p:attrName>
                                        </p:attrNameLst>
                                      </p:cBhvr>
                                      <p:to>
                                        <p:strVal val="visible"/>
                                      </p:to>
                                    </p:set>
                                    <p:anim calcmode="lin" valueType="num">
                                      <p:cBhvr additive="base">
                                        <p:cTn id="147" dur="500" fill="hold"/>
                                        <p:tgtEl>
                                          <p:spTgt spid="82"/>
                                        </p:tgtEl>
                                        <p:attrNameLst>
                                          <p:attrName>ppt_x</p:attrName>
                                        </p:attrNameLst>
                                      </p:cBhvr>
                                      <p:tavLst>
                                        <p:tav tm="0">
                                          <p:val>
                                            <p:strVal val="#ppt_x"/>
                                          </p:val>
                                        </p:tav>
                                        <p:tav tm="100000">
                                          <p:val>
                                            <p:strVal val="#ppt_x"/>
                                          </p:val>
                                        </p:tav>
                                      </p:tavLst>
                                    </p:anim>
                                    <p:anim calcmode="lin" valueType="num">
                                      <p:cBhvr additive="base">
                                        <p:cTn id="148"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44"/>
                                        </p:tgtEl>
                                        <p:attrNameLst>
                                          <p:attrName>style.visibility</p:attrName>
                                        </p:attrNameLst>
                                      </p:cBhvr>
                                      <p:to>
                                        <p:strVal val="visible"/>
                                      </p:to>
                                    </p:set>
                                    <p:anim calcmode="lin" valueType="num">
                                      <p:cBhvr additive="base">
                                        <p:cTn id="153" dur="500" fill="hold"/>
                                        <p:tgtEl>
                                          <p:spTgt spid="44"/>
                                        </p:tgtEl>
                                        <p:attrNameLst>
                                          <p:attrName>ppt_x</p:attrName>
                                        </p:attrNameLst>
                                      </p:cBhvr>
                                      <p:tavLst>
                                        <p:tav tm="0">
                                          <p:val>
                                            <p:strVal val="#ppt_x"/>
                                          </p:val>
                                        </p:tav>
                                        <p:tav tm="100000">
                                          <p:val>
                                            <p:strVal val="#ppt_x"/>
                                          </p:val>
                                        </p:tav>
                                      </p:tavLst>
                                    </p:anim>
                                    <p:anim calcmode="lin" valueType="num">
                                      <p:cBhvr additive="base">
                                        <p:cTn id="154" dur="500" fill="hold"/>
                                        <p:tgtEl>
                                          <p:spTgt spid="44"/>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2"/>
                                        </p:tgtEl>
                                        <p:attrNameLst>
                                          <p:attrName>style.visibility</p:attrName>
                                        </p:attrNameLst>
                                      </p:cBhvr>
                                      <p:to>
                                        <p:strVal val="visible"/>
                                      </p:to>
                                    </p:set>
                                    <p:anim calcmode="lin" valueType="num">
                                      <p:cBhvr additive="base">
                                        <p:cTn id="157" dur="500" fill="hold"/>
                                        <p:tgtEl>
                                          <p:spTgt spid="2"/>
                                        </p:tgtEl>
                                        <p:attrNameLst>
                                          <p:attrName>ppt_x</p:attrName>
                                        </p:attrNameLst>
                                      </p:cBhvr>
                                      <p:tavLst>
                                        <p:tav tm="0">
                                          <p:val>
                                            <p:strVal val="#ppt_x"/>
                                          </p:val>
                                        </p:tav>
                                        <p:tav tm="100000">
                                          <p:val>
                                            <p:strVal val="#ppt_x"/>
                                          </p:val>
                                        </p:tav>
                                      </p:tavLst>
                                    </p:anim>
                                    <p:anim calcmode="lin" valueType="num">
                                      <p:cBhvr additive="base">
                                        <p:cTn id="158" dur="500" fill="hold"/>
                                        <p:tgtEl>
                                          <p:spTgt spid="2"/>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57"/>
                                        </p:tgtEl>
                                        <p:attrNameLst>
                                          <p:attrName>style.visibility</p:attrName>
                                        </p:attrNameLst>
                                      </p:cBhvr>
                                      <p:to>
                                        <p:strVal val="visible"/>
                                      </p:to>
                                    </p:set>
                                    <p:anim calcmode="lin" valueType="num">
                                      <p:cBhvr additive="base">
                                        <p:cTn id="161" dur="500" fill="hold"/>
                                        <p:tgtEl>
                                          <p:spTgt spid="57"/>
                                        </p:tgtEl>
                                        <p:attrNameLst>
                                          <p:attrName>ppt_x</p:attrName>
                                        </p:attrNameLst>
                                      </p:cBhvr>
                                      <p:tavLst>
                                        <p:tav tm="0">
                                          <p:val>
                                            <p:strVal val="#ppt_x"/>
                                          </p:val>
                                        </p:tav>
                                        <p:tav tm="100000">
                                          <p:val>
                                            <p:strVal val="#ppt_x"/>
                                          </p:val>
                                        </p:tav>
                                      </p:tavLst>
                                    </p:anim>
                                    <p:anim calcmode="lin" valueType="num">
                                      <p:cBhvr additive="base">
                                        <p:cTn id="162"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7" grpId="0"/>
      <p:bldP spid="18" grpId="0"/>
      <p:bldP spid="19" grpId="0"/>
      <p:bldP spid="20" grpId="0"/>
      <p:bldP spid="21" grpId="0"/>
      <p:bldP spid="22" grpId="0"/>
      <p:bldP spid="23" grpId="0"/>
      <p:bldP spid="24" grpId="0"/>
      <p:bldP spid="27" grpId="0"/>
      <p:bldP spid="28" grpId="0"/>
      <p:bldP spid="33" grpId="0"/>
      <p:bldP spid="34" grpId="0"/>
      <p:bldP spid="45" grpId="0" animBg="1"/>
      <p:bldP spid="46" grpId="0" animBg="1"/>
      <p:bldP spid="47" grpId="0" animBg="1"/>
      <p:bldP spid="48" grpId="0" animBg="1"/>
      <p:bldP spid="49" grpId="0" animBg="1"/>
      <p:bldP spid="50" grpId="0" animBg="1"/>
      <p:bldP spid="53" grpId="0" animBg="1"/>
      <p:bldP spid="54" grpId="0" animBg="1"/>
      <p:bldP spid="55" grpId="0" animBg="1"/>
      <p:bldP spid="56" grpId="0" animBg="1"/>
      <p:bldP spid="2" grpId="0" animBg="1"/>
      <p:bldP spid="44" grpId="0" animBg="1"/>
      <p:bldP spid="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2" y="16299"/>
            <a:ext cx="9036496" cy="707886"/>
          </a:xfrm>
          <a:prstGeom prst="rect">
            <a:avLst/>
          </a:prstGeom>
          <a:noFill/>
        </p:spPr>
        <p:txBody>
          <a:bodyPr wrap="square" rtlCol="0">
            <a:spAutoFit/>
          </a:bodyPr>
          <a:lstStyle/>
          <a:p>
            <a:pPr algn="ctr"/>
            <a:r>
              <a:rPr lang="en-US" sz="4000" dirty="0">
                <a:solidFill>
                  <a:srgbClr val="003300"/>
                </a:solidFill>
                <a:latin typeface="Times New Roman" panose="02020603050405020304" pitchFamily="18" charset="0"/>
                <a:cs typeface="Times New Roman" panose="02020603050405020304" pitchFamily="18" charset="0"/>
              </a:rPr>
              <a:t>Questions </a:t>
            </a:r>
            <a:r>
              <a:rPr lang="en-US" sz="4000" dirty="0" err="1">
                <a:solidFill>
                  <a:srgbClr val="003300"/>
                </a:solidFill>
                <a:latin typeface="Times New Roman" panose="02020603050405020304" pitchFamily="18" charset="0"/>
                <a:cs typeface="Times New Roman" panose="02020603050405020304" pitchFamily="18" charset="0"/>
              </a:rPr>
              <a:t>pratiques</a:t>
            </a:r>
            <a:endParaRPr lang="en-US" dirty="0">
              <a:solidFill>
                <a:srgbClr val="003300"/>
              </a:solidFill>
            </a:endParaRPr>
          </a:p>
        </p:txBody>
      </p:sp>
      <p:sp>
        <p:nvSpPr>
          <p:cNvPr id="52" name="TextBox 51">
            <a:extLst>
              <a:ext uri="{FF2B5EF4-FFF2-40B4-BE49-F238E27FC236}">
                <a16:creationId xmlns:a16="http://schemas.microsoft.com/office/drawing/2014/main" id="{EF5E96D6-2680-4F59-88C5-7BE2094BF5C2}"/>
              </a:ext>
            </a:extLst>
          </p:cNvPr>
          <p:cNvSpPr txBox="1"/>
          <p:nvPr/>
        </p:nvSpPr>
        <p:spPr>
          <a:xfrm>
            <a:off x="112609" y="724185"/>
            <a:ext cx="9036495" cy="923330"/>
          </a:xfrm>
          <a:prstGeom prst="rect">
            <a:avLst/>
          </a:prstGeom>
          <a:noFill/>
        </p:spPr>
        <p:txBody>
          <a:bodyPr wrap="square" rtlCol="0">
            <a:spAutoFit/>
          </a:bodyPr>
          <a:lstStyle/>
          <a:p>
            <a:r>
              <a:rPr lang="fr-FR" sz="2700" dirty="0">
                <a:solidFill>
                  <a:srgbClr val="C00000"/>
                </a:solidFill>
                <a:latin typeface="Times New Roman" panose="02020603050405020304" pitchFamily="18" charset="0"/>
                <a:cs typeface="Times New Roman" panose="02020603050405020304" pitchFamily="18" charset="0"/>
              </a:rPr>
              <a:t>Question</a:t>
            </a:r>
            <a:r>
              <a:rPr lang="fr-FR" sz="2700" dirty="0">
                <a:solidFill>
                  <a:srgbClr val="000000"/>
                </a:solidFill>
                <a:latin typeface="Times New Roman" panose="02020603050405020304" pitchFamily="18" charset="0"/>
                <a:cs typeface="Times New Roman" panose="02020603050405020304" pitchFamily="18" charset="0"/>
              </a:rPr>
              <a:t> – Dessinez la structures de Lewis pour les composés suivants.</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53" name="TextBox 52">
            <a:extLst>
              <a:ext uri="{FF2B5EF4-FFF2-40B4-BE49-F238E27FC236}">
                <a16:creationId xmlns:a16="http://schemas.microsoft.com/office/drawing/2014/main" id="{8625B9B9-D58F-4B34-A16A-19477E8F7DA5}"/>
              </a:ext>
            </a:extLst>
          </p:cNvPr>
          <p:cNvSpPr txBox="1"/>
          <p:nvPr/>
        </p:nvSpPr>
        <p:spPr>
          <a:xfrm>
            <a:off x="4807111" y="2261862"/>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Li</a:t>
            </a:r>
            <a:r>
              <a:rPr lang="fr-FR" sz="2700" baseline="-25000" dirty="0">
                <a:solidFill>
                  <a:srgbClr val="003300"/>
                </a:solidFill>
                <a:latin typeface="Times New Roman" panose="02020603050405020304" pitchFamily="18" charset="0"/>
                <a:cs typeface="Times New Roman" panose="02020603050405020304" pitchFamily="18" charset="0"/>
              </a:rPr>
              <a:t>3</a:t>
            </a:r>
            <a:r>
              <a:rPr lang="fr-FR" sz="2700" dirty="0">
                <a:solidFill>
                  <a:srgbClr val="003300"/>
                </a:solidFill>
                <a:latin typeface="Times New Roman" panose="02020603050405020304" pitchFamily="18" charset="0"/>
                <a:cs typeface="Times New Roman" panose="02020603050405020304" pitchFamily="18" charset="0"/>
              </a:rPr>
              <a:t>N</a:t>
            </a:r>
          </a:p>
        </p:txBody>
      </p:sp>
      <p:sp>
        <p:nvSpPr>
          <p:cNvPr id="54" name="TextBox 53">
            <a:extLst>
              <a:ext uri="{FF2B5EF4-FFF2-40B4-BE49-F238E27FC236}">
                <a16:creationId xmlns:a16="http://schemas.microsoft.com/office/drawing/2014/main" id="{A212FA1F-AB18-493F-B92D-384AC3375E06}"/>
              </a:ext>
            </a:extLst>
          </p:cNvPr>
          <p:cNvSpPr txBox="1"/>
          <p:nvPr/>
        </p:nvSpPr>
        <p:spPr>
          <a:xfrm>
            <a:off x="599081" y="2261862"/>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CO</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4E92A3F9-F034-47BD-B3AA-B0D2948FCF00}"/>
              </a:ext>
            </a:extLst>
          </p:cNvPr>
          <p:cNvSpPr txBox="1"/>
          <p:nvPr/>
        </p:nvSpPr>
        <p:spPr>
          <a:xfrm>
            <a:off x="7028935" y="1505777"/>
            <a:ext cx="752845"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Li</a:t>
            </a:r>
          </a:p>
        </p:txBody>
      </p:sp>
      <p:sp>
        <p:nvSpPr>
          <p:cNvPr id="57" name="TextBox 56">
            <a:extLst>
              <a:ext uri="{FF2B5EF4-FFF2-40B4-BE49-F238E27FC236}">
                <a16:creationId xmlns:a16="http://schemas.microsoft.com/office/drawing/2014/main" id="{D30A8865-8087-43CA-BA61-3657CB3F27B4}"/>
              </a:ext>
            </a:extLst>
          </p:cNvPr>
          <p:cNvSpPr txBox="1"/>
          <p:nvPr/>
        </p:nvSpPr>
        <p:spPr>
          <a:xfrm>
            <a:off x="7430981" y="1505776"/>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77" name="Oval 76">
            <a:extLst>
              <a:ext uri="{FF2B5EF4-FFF2-40B4-BE49-F238E27FC236}">
                <a16:creationId xmlns:a16="http://schemas.microsoft.com/office/drawing/2014/main" id="{3B0245CA-5DEA-4868-9A26-A9F5F86188AF}"/>
              </a:ext>
            </a:extLst>
          </p:cNvPr>
          <p:cNvSpPr/>
          <p:nvPr/>
        </p:nvSpPr>
        <p:spPr>
          <a:xfrm>
            <a:off x="6993823" y="269291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AD7EF9C3-5CB7-44D0-8846-59C2E99F771C}"/>
              </a:ext>
            </a:extLst>
          </p:cNvPr>
          <p:cNvSpPr txBox="1"/>
          <p:nvPr/>
        </p:nvSpPr>
        <p:spPr>
          <a:xfrm>
            <a:off x="6994155" y="2419035"/>
            <a:ext cx="720080"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N</a:t>
            </a:r>
          </a:p>
        </p:txBody>
      </p:sp>
      <p:sp>
        <p:nvSpPr>
          <p:cNvPr id="79" name="TextBox 78">
            <a:extLst>
              <a:ext uri="{FF2B5EF4-FFF2-40B4-BE49-F238E27FC236}">
                <a16:creationId xmlns:a16="http://schemas.microsoft.com/office/drawing/2014/main" id="{1145DD19-8B31-4D4B-A188-1A6C27FA2D44}"/>
              </a:ext>
            </a:extLst>
          </p:cNvPr>
          <p:cNvSpPr txBox="1"/>
          <p:nvPr/>
        </p:nvSpPr>
        <p:spPr>
          <a:xfrm>
            <a:off x="7257903" y="2418161"/>
            <a:ext cx="72008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3-</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80" name="Oval 79">
            <a:extLst>
              <a:ext uri="{FF2B5EF4-FFF2-40B4-BE49-F238E27FC236}">
                <a16:creationId xmlns:a16="http://schemas.microsoft.com/office/drawing/2014/main" id="{AE14DA5B-80E5-4956-B081-90E42C703A40}"/>
              </a:ext>
            </a:extLst>
          </p:cNvPr>
          <p:cNvSpPr/>
          <p:nvPr/>
        </p:nvSpPr>
        <p:spPr>
          <a:xfrm>
            <a:off x="7242728" y="224475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AB825918-1485-43D6-9C02-D8D0A3F548EF}"/>
              </a:ext>
            </a:extLst>
          </p:cNvPr>
          <p:cNvSpPr/>
          <p:nvPr/>
        </p:nvSpPr>
        <p:spPr>
          <a:xfrm>
            <a:off x="7408163" y="224475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F2F29BF5-6CBE-4E31-9F28-2F45E4D5116F}"/>
              </a:ext>
            </a:extLst>
          </p:cNvPr>
          <p:cNvSpPr/>
          <p:nvPr/>
        </p:nvSpPr>
        <p:spPr>
          <a:xfrm>
            <a:off x="7238422" y="294280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C16358F0-B65B-4A1E-BEF2-21BBBF83FC76}"/>
              </a:ext>
            </a:extLst>
          </p:cNvPr>
          <p:cNvSpPr/>
          <p:nvPr/>
        </p:nvSpPr>
        <p:spPr>
          <a:xfrm>
            <a:off x="7403857" y="294280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7DE1C3F-1757-44E0-8A73-A45073EC4791}"/>
              </a:ext>
            </a:extLst>
          </p:cNvPr>
          <p:cNvSpPr/>
          <p:nvPr/>
        </p:nvSpPr>
        <p:spPr>
          <a:xfrm>
            <a:off x="7702685" y="269291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2251531B-4FB6-4E5E-A867-C2666026267D}"/>
              </a:ext>
            </a:extLst>
          </p:cNvPr>
          <p:cNvSpPr/>
          <p:nvPr/>
        </p:nvSpPr>
        <p:spPr>
          <a:xfrm>
            <a:off x="6999488" y="251951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86384EB9-961D-48FD-9527-DB787B37EF37}"/>
              </a:ext>
            </a:extLst>
          </p:cNvPr>
          <p:cNvSpPr/>
          <p:nvPr/>
        </p:nvSpPr>
        <p:spPr>
          <a:xfrm>
            <a:off x="7702685" y="2520597"/>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83616CD2-01FC-407A-8B4D-4B0CDBBA2BF3}"/>
              </a:ext>
            </a:extLst>
          </p:cNvPr>
          <p:cNvSpPr txBox="1"/>
          <p:nvPr/>
        </p:nvSpPr>
        <p:spPr>
          <a:xfrm>
            <a:off x="636854" y="4831581"/>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NH</a:t>
            </a:r>
            <a:r>
              <a:rPr lang="fr-FR" sz="2700" baseline="-25000" dirty="0">
                <a:solidFill>
                  <a:srgbClr val="003300"/>
                </a:solidFill>
                <a:latin typeface="Times New Roman" panose="02020603050405020304" pitchFamily="18" charset="0"/>
                <a:cs typeface="Times New Roman" panose="02020603050405020304" pitchFamily="18" charset="0"/>
              </a:rPr>
              <a:t>4</a:t>
            </a: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04" name="TextBox 103">
            <a:extLst>
              <a:ext uri="{FF2B5EF4-FFF2-40B4-BE49-F238E27FC236}">
                <a16:creationId xmlns:a16="http://schemas.microsoft.com/office/drawing/2014/main" id="{18E80DC9-EC55-46B2-9C41-DD2EEF112CA1}"/>
              </a:ext>
            </a:extLst>
          </p:cNvPr>
          <p:cNvSpPr txBox="1"/>
          <p:nvPr/>
        </p:nvSpPr>
        <p:spPr>
          <a:xfrm>
            <a:off x="1626245" y="2236378"/>
            <a:ext cx="562693"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O</a:t>
            </a:r>
          </a:p>
        </p:txBody>
      </p:sp>
      <p:sp>
        <p:nvSpPr>
          <p:cNvPr id="111" name="Oval 110">
            <a:extLst>
              <a:ext uri="{FF2B5EF4-FFF2-40B4-BE49-F238E27FC236}">
                <a16:creationId xmlns:a16="http://schemas.microsoft.com/office/drawing/2014/main" id="{5E70ED37-0346-45AD-89E1-D705A58B1317}"/>
              </a:ext>
            </a:extLst>
          </p:cNvPr>
          <p:cNvSpPr/>
          <p:nvPr/>
        </p:nvSpPr>
        <p:spPr>
          <a:xfrm>
            <a:off x="1738818" y="20668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B1C0BDCA-F08B-4500-BF58-E7FB3C02F375}"/>
              </a:ext>
            </a:extLst>
          </p:cNvPr>
          <p:cNvSpPr/>
          <p:nvPr/>
        </p:nvSpPr>
        <p:spPr>
          <a:xfrm>
            <a:off x="1904253" y="20668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5C12DFD1-7B19-49F0-8400-F357E8868283}"/>
              </a:ext>
            </a:extLst>
          </p:cNvPr>
          <p:cNvSpPr/>
          <p:nvPr/>
        </p:nvSpPr>
        <p:spPr>
          <a:xfrm>
            <a:off x="1734512" y="27649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1A4068F9-734A-4101-B669-FCDE669BFCDD}"/>
              </a:ext>
            </a:extLst>
          </p:cNvPr>
          <p:cNvSpPr/>
          <p:nvPr/>
        </p:nvSpPr>
        <p:spPr>
          <a:xfrm>
            <a:off x="1899947" y="27649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812AC25B-32E7-4014-AAD6-BFD50F7605B3}"/>
              </a:ext>
            </a:extLst>
          </p:cNvPr>
          <p:cNvSpPr txBox="1"/>
          <p:nvPr/>
        </p:nvSpPr>
        <p:spPr>
          <a:xfrm>
            <a:off x="2815011" y="2236378"/>
            <a:ext cx="562693"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O</a:t>
            </a:r>
          </a:p>
        </p:txBody>
      </p:sp>
      <p:sp>
        <p:nvSpPr>
          <p:cNvPr id="119" name="Oval 118">
            <a:extLst>
              <a:ext uri="{FF2B5EF4-FFF2-40B4-BE49-F238E27FC236}">
                <a16:creationId xmlns:a16="http://schemas.microsoft.com/office/drawing/2014/main" id="{CA0C3803-9DD4-48E6-BD69-B0684777C1E8}"/>
              </a:ext>
            </a:extLst>
          </p:cNvPr>
          <p:cNvSpPr/>
          <p:nvPr/>
        </p:nvSpPr>
        <p:spPr>
          <a:xfrm>
            <a:off x="2927584" y="20668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9D3DE388-593C-4C17-9FA0-8256A44EA4A9}"/>
              </a:ext>
            </a:extLst>
          </p:cNvPr>
          <p:cNvSpPr/>
          <p:nvPr/>
        </p:nvSpPr>
        <p:spPr>
          <a:xfrm>
            <a:off x="3093019" y="20668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26A95609-9A24-40B4-AE79-35105FA751F4}"/>
              </a:ext>
            </a:extLst>
          </p:cNvPr>
          <p:cNvSpPr/>
          <p:nvPr/>
        </p:nvSpPr>
        <p:spPr>
          <a:xfrm>
            <a:off x="2923278" y="27649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12F40B7C-AB5D-4FCC-B83E-D6D9523ADB9C}"/>
              </a:ext>
            </a:extLst>
          </p:cNvPr>
          <p:cNvSpPr/>
          <p:nvPr/>
        </p:nvSpPr>
        <p:spPr>
          <a:xfrm>
            <a:off x="3088713" y="27649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39171F7-F4D7-4B35-AB09-4EC044482C61}"/>
              </a:ext>
            </a:extLst>
          </p:cNvPr>
          <p:cNvSpPr txBox="1"/>
          <p:nvPr/>
        </p:nvSpPr>
        <p:spPr>
          <a:xfrm>
            <a:off x="2237375" y="2236378"/>
            <a:ext cx="562693"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C</a:t>
            </a:r>
          </a:p>
        </p:txBody>
      </p:sp>
      <p:cxnSp>
        <p:nvCxnSpPr>
          <p:cNvPr id="128" name="Straight Connector 127">
            <a:extLst>
              <a:ext uri="{FF2B5EF4-FFF2-40B4-BE49-F238E27FC236}">
                <a16:creationId xmlns:a16="http://schemas.microsoft.com/office/drawing/2014/main" id="{EF00F38A-1E96-45F6-B83E-CA01BDD6C2D9}"/>
              </a:ext>
            </a:extLst>
          </p:cNvPr>
          <p:cNvCxnSpPr>
            <a:cxnSpLocks/>
          </p:cNvCxnSpPr>
          <p:nvPr/>
        </p:nvCxnSpPr>
        <p:spPr>
          <a:xfrm rot="16200000">
            <a:off x="2797151" y="2426448"/>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F1387686-72E1-4668-A3DE-377EBA0D083E}"/>
              </a:ext>
            </a:extLst>
          </p:cNvPr>
          <p:cNvCxnSpPr>
            <a:cxnSpLocks/>
          </p:cNvCxnSpPr>
          <p:nvPr/>
        </p:nvCxnSpPr>
        <p:spPr>
          <a:xfrm rot="16200000">
            <a:off x="2797151" y="2350340"/>
            <a:ext cx="0" cy="2201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6478470A-4AB3-4F0F-BE9E-89F06AC3423A}"/>
              </a:ext>
            </a:extLst>
          </p:cNvPr>
          <p:cNvCxnSpPr>
            <a:cxnSpLocks/>
          </p:cNvCxnSpPr>
          <p:nvPr/>
        </p:nvCxnSpPr>
        <p:spPr>
          <a:xfrm rot="16200000">
            <a:off x="2217559" y="242471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a:extLst>
              <a:ext uri="{FF2B5EF4-FFF2-40B4-BE49-F238E27FC236}">
                <a16:creationId xmlns:a16="http://schemas.microsoft.com/office/drawing/2014/main" id="{B3B57878-F3E3-4813-A097-F2A21F7399DE}"/>
              </a:ext>
            </a:extLst>
          </p:cNvPr>
          <p:cNvCxnSpPr>
            <a:cxnSpLocks/>
          </p:cNvCxnSpPr>
          <p:nvPr/>
        </p:nvCxnSpPr>
        <p:spPr>
          <a:xfrm rot="16200000">
            <a:off x="2217559" y="2348611"/>
            <a:ext cx="0" cy="2201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2" name="TextBox 131">
            <a:extLst>
              <a:ext uri="{FF2B5EF4-FFF2-40B4-BE49-F238E27FC236}">
                <a16:creationId xmlns:a16="http://schemas.microsoft.com/office/drawing/2014/main" id="{F85EBFF2-529E-4141-82AF-7271D888014E}"/>
              </a:ext>
            </a:extLst>
          </p:cNvPr>
          <p:cNvSpPr txBox="1"/>
          <p:nvPr/>
        </p:nvSpPr>
        <p:spPr>
          <a:xfrm>
            <a:off x="2554383" y="482307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N</a:t>
            </a:r>
          </a:p>
        </p:txBody>
      </p:sp>
      <p:sp>
        <p:nvSpPr>
          <p:cNvPr id="135" name="TextBox 134">
            <a:extLst>
              <a:ext uri="{FF2B5EF4-FFF2-40B4-BE49-F238E27FC236}">
                <a16:creationId xmlns:a16="http://schemas.microsoft.com/office/drawing/2014/main" id="{2520A556-914C-4234-B021-FF8A30FF1056}"/>
              </a:ext>
            </a:extLst>
          </p:cNvPr>
          <p:cNvSpPr txBox="1"/>
          <p:nvPr/>
        </p:nvSpPr>
        <p:spPr>
          <a:xfrm>
            <a:off x="2554383" y="4225636"/>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cxnSp>
        <p:nvCxnSpPr>
          <p:cNvPr id="148" name="Straight Connector 147">
            <a:extLst>
              <a:ext uri="{FF2B5EF4-FFF2-40B4-BE49-F238E27FC236}">
                <a16:creationId xmlns:a16="http://schemas.microsoft.com/office/drawing/2014/main" id="{87FEDEA7-1732-491F-BA50-5F4C9681222E}"/>
              </a:ext>
            </a:extLst>
          </p:cNvPr>
          <p:cNvCxnSpPr>
            <a:cxnSpLocks/>
          </p:cNvCxnSpPr>
          <p:nvPr/>
        </p:nvCxnSpPr>
        <p:spPr>
          <a:xfrm>
            <a:off x="2778213" y="4675352"/>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51" name="Left Bracket 150">
            <a:extLst>
              <a:ext uri="{FF2B5EF4-FFF2-40B4-BE49-F238E27FC236}">
                <a16:creationId xmlns:a16="http://schemas.microsoft.com/office/drawing/2014/main" id="{184A9EE9-8A60-4247-9FF1-A37AEF813432}"/>
              </a:ext>
            </a:extLst>
          </p:cNvPr>
          <p:cNvSpPr/>
          <p:nvPr/>
        </p:nvSpPr>
        <p:spPr>
          <a:xfrm>
            <a:off x="1752170" y="4163150"/>
            <a:ext cx="285114" cy="176671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2" name="Left Bracket 151">
            <a:extLst>
              <a:ext uri="{FF2B5EF4-FFF2-40B4-BE49-F238E27FC236}">
                <a16:creationId xmlns:a16="http://schemas.microsoft.com/office/drawing/2014/main" id="{669FBFA1-EA34-4F29-A07B-D32984F6C4A9}"/>
              </a:ext>
            </a:extLst>
          </p:cNvPr>
          <p:cNvSpPr/>
          <p:nvPr/>
        </p:nvSpPr>
        <p:spPr>
          <a:xfrm flipH="1">
            <a:off x="3531659" y="4163150"/>
            <a:ext cx="285114" cy="176671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3" name="TextBox 152">
            <a:extLst>
              <a:ext uri="{FF2B5EF4-FFF2-40B4-BE49-F238E27FC236}">
                <a16:creationId xmlns:a16="http://schemas.microsoft.com/office/drawing/2014/main" id="{BE75BF2B-02E8-413E-9D9F-7AD109B183C9}"/>
              </a:ext>
            </a:extLst>
          </p:cNvPr>
          <p:cNvSpPr txBox="1"/>
          <p:nvPr/>
        </p:nvSpPr>
        <p:spPr>
          <a:xfrm>
            <a:off x="3749912" y="4060384"/>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54" name="TextBox 153">
            <a:extLst>
              <a:ext uri="{FF2B5EF4-FFF2-40B4-BE49-F238E27FC236}">
                <a16:creationId xmlns:a16="http://schemas.microsoft.com/office/drawing/2014/main" id="{42D0BD38-FE38-40FD-8D37-C1DBD3EFFBDA}"/>
              </a:ext>
            </a:extLst>
          </p:cNvPr>
          <p:cNvSpPr txBox="1"/>
          <p:nvPr/>
        </p:nvSpPr>
        <p:spPr>
          <a:xfrm>
            <a:off x="2554383" y="538128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cxnSp>
        <p:nvCxnSpPr>
          <p:cNvPr id="155" name="Straight Connector 154">
            <a:extLst>
              <a:ext uri="{FF2B5EF4-FFF2-40B4-BE49-F238E27FC236}">
                <a16:creationId xmlns:a16="http://schemas.microsoft.com/office/drawing/2014/main" id="{37F3D7A0-5153-4120-83DB-10FB84F29C63}"/>
              </a:ext>
            </a:extLst>
          </p:cNvPr>
          <p:cNvCxnSpPr>
            <a:cxnSpLocks/>
          </p:cNvCxnSpPr>
          <p:nvPr/>
        </p:nvCxnSpPr>
        <p:spPr>
          <a:xfrm>
            <a:off x="2778213" y="525072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a:extLst>
              <a:ext uri="{FF2B5EF4-FFF2-40B4-BE49-F238E27FC236}">
                <a16:creationId xmlns:a16="http://schemas.microsoft.com/office/drawing/2014/main" id="{67FB93E6-EC98-4EA0-9C7A-D1E763DA40F5}"/>
              </a:ext>
            </a:extLst>
          </p:cNvPr>
          <p:cNvCxnSpPr>
            <a:cxnSpLocks/>
          </p:cNvCxnSpPr>
          <p:nvPr/>
        </p:nvCxnSpPr>
        <p:spPr>
          <a:xfrm rot="16200000">
            <a:off x="3067294" y="4979591"/>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FB8F9B5F-75D5-43FE-983F-724ECF2596BB}"/>
              </a:ext>
            </a:extLst>
          </p:cNvPr>
          <p:cNvCxnSpPr>
            <a:cxnSpLocks/>
          </p:cNvCxnSpPr>
          <p:nvPr/>
        </p:nvCxnSpPr>
        <p:spPr>
          <a:xfrm rot="16200000">
            <a:off x="2487702" y="4977862"/>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58" name="TextBox 157">
            <a:extLst>
              <a:ext uri="{FF2B5EF4-FFF2-40B4-BE49-F238E27FC236}">
                <a16:creationId xmlns:a16="http://schemas.microsoft.com/office/drawing/2014/main" id="{6253C84E-B20A-492A-9557-95815FC688EF}"/>
              </a:ext>
            </a:extLst>
          </p:cNvPr>
          <p:cNvSpPr txBox="1"/>
          <p:nvPr/>
        </p:nvSpPr>
        <p:spPr>
          <a:xfrm>
            <a:off x="1988008" y="4823861"/>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159" name="TextBox 158">
            <a:extLst>
              <a:ext uri="{FF2B5EF4-FFF2-40B4-BE49-F238E27FC236}">
                <a16:creationId xmlns:a16="http://schemas.microsoft.com/office/drawing/2014/main" id="{52F7CD2C-935D-4E60-8976-B2DE59F1FD24}"/>
              </a:ext>
            </a:extLst>
          </p:cNvPr>
          <p:cNvSpPr txBox="1"/>
          <p:nvPr/>
        </p:nvSpPr>
        <p:spPr>
          <a:xfrm>
            <a:off x="3123366" y="4824171"/>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160" name="TextBox 159">
            <a:extLst>
              <a:ext uri="{FF2B5EF4-FFF2-40B4-BE49-F238E27FC236}">
                <a16:creationId xmlns:a16="http://schemas.microsoft.com/office/drawing/2014/main" id="{571FD03C-1E12-4D5F-BEC2-24DA0C8F8CE7}"/>
              </a:ext>
            </a:extLst>
          </p:cNvPr>
          <p:cNvSpPr txBox="1"/>
          <p:nvPr/>
        </p:nvSpPr>
        <p:spPr>
          <a:xfrm>
            <a:off x="4844884" y="4831582"/>
            <a:ext cx="1133872" cy="507831"/>
          </a:xfrm>
          <a:prstGeom prst="rect">
            <a:avLst/>
          </a:prstGeom>
          <a:noFill/>
        </p:spPr>
        <p:txBody>
          <a:bodyPr wrap="square" rtlCol="0">
            <a:spAutoFit/>
          </a:bodyPr>
          <a:lstStyle/>
          <a:p>
            <a:r>
              <a:rPr lang="fr-FR" sz="2700" dirty="0">
                <a:solidFill>
                  <a:srgbClr val="003300"/>
                </a:solidFill>
                <a:latin typeface="Times New Roman" panose="02020603050405020304" pitchFamily="18" charset="0"/>
                <a:cs typeface="Times New Roman" panose="02020603050405020304" pitchFamily="18" charset="0"/>
              </a:rPr>
              <a:t>HOPO</a:t>
            </a:r>
          </a:p>
        </p:txBody>
      </p:sp>
      <p:sp>
        <p:nvSpPr>
          <p:cNvPr id="161" name="TextBox 160">
            <a:extLst>
              <a:ext uri="{FF2B5EF4-FFF2-40B4-BE49-F238E27FC236}">
                <a16:creationId xmlns:a16="http://schemas.microsoft.com/office/drawing/2014/main" id="{D0E7F37C-58CE-4591-8ADB-58FC65B853AD}"/>
              </a:ext>
            </a:extLst>
          </p:cNvPr>
          <p:cNvSpPr txBox="1"/>
          <p:nvPr/>
        </p:nvSpPr>
        <p:spPr>
          <a:xfrm>
            <a:off x="6075105" y="486879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162" name="TextBox 161">
            <a:extLst>
              <a:ext uri="{FF2B5EF4-FFF2-40B4-BE49-F238E27FC236}">
                <a16:creationId xmlns:a16="http://schemas.microsoft.com/office/drawing/2014/main" id="{87CF0A20-FAB3-4A30-88B5-CC1DCD2A17A3}"/>
              </a:ext>
            </a:extLst>
          </p:cNvPr>
          <p:cNvSpPr txBox="1"/>
          <p:nvPr/>
        </p:nvSpPr>
        <p:spPr>
          <a:xfrm>
            <a:off x="6644088" y="486989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163" name="TextBox 162">
            <a:extLst>
              <a:ext uri="{FF2B5EF4-FFF2-40B4-BE49-F238E27FC236}">
                <a16:creationId xmlns:a16="http://schemas.microsoft.com/office/drawing/2014/main" id="{83B166A0-68E5-4F9B-8A73-E3375F3ED21C}"/>
              </a:ext>
            </a:extLst>
          </p:cNvPr>
          <p:cNvSpPr txBox="1"/>
          <p:nvPr/>
        </p:nvSpPr>
        <p:spPr>
          <a:xfrm>
            <a:off x="7212040" y="4860294"/>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P</a:t>
            </a:r>
          </a:p>
        </p:txBody>
      </p:sp>
      <p:sp>
        <p:nvSpPr>
          <p:cNvPr id="164" name="TextBox 163">
            <a:extLst>
              <a:ext uri="{FF2B5EF4-FFF2-40B4-BE49-F238E27FC236}">
                <a16:creationId xmlns:a16="http://schemas.microsoft.com/office/drawing/2014/main" id="{0E00714A-3B56-4FFA-817B-5193DA40996D}"/>
              </a:ext>
            </a:extLst>
          </p:cNvPr>
          <p:cNvSpPr txBox="1"/>
          <p:nvPr/>
        </p:nvSpPr>
        <p:spPr>
          <a:xfrm>
            <a:off x="7781023" y="486138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cxnSp>
        <p:nvCxnSpPr>
          <p:cNvPr id="167" name="Straight Connector 166">
            <a:extLst>
              <a:ext uri="{FF2B5EF4-FFF2-40B4-BE49-F238E27FC236}">
                <a16:creationId xmlns:a16="http://schemas.microsoft.com/office/drawing/2014/main" id="{99F0C0DC-2FE4-45FB-BF1E-C0D0BD93362A}"/>
              </a:ext>
            </a:extLst>
          </p:cNvPr>
          <p:cNvCxnSpPr>
            <a:cxnSpLocks/>
          </p:cNvCxnSpPr>
          <p:nvPr/>
        </p:nvCxnSpPr>
        <p:spPr>
          <a:xfrm rot="16200000">
            <a:off x="6583481" y="5016173"/>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A96683EC-6639-43F1-B5A6-E6908746CBC2}"/>
              </a:ext>
            </a:extLst>
          </p:cNvPr>
          <p:cNvCxnSpPr>
            <a:cxnSpLocks/>
          </p:cNvCxnSpPr>
          <p:nvPr/>
        </p:nvCxnSpPr>
        <p:spPr>
          <a:xfrm rot="16200000">
            <a:off x="7174591" y="5016171"/>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a:extLst>
              <a:ext uri="{FF2B5EF4-FFF2-40B4-BE49-F238E27FC236}">
                <a16:creationId xmlns:a16="http://schemas.microsoft.com/office/drawing/2014/main" id="{0F164A5B-3E87-4ABA-BA76-374C98BEB896}"/>
              </a:ext>
            </a:extLst>
          </p:cNvPr>
          <p:cNvCxnSpPr>
            <a:cxnSpLocks/>
          </p:cNvCxnSpPr>
          <p:nvPr/>
        </p:nvCxnSpPr>
        <p:spPr>
          <a:xfrm rot="16200000">
            <a:off x="7727265" y="4985596"/>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70" name="Oval 169">
            <a:extLst>
              <a:ext uri="{FF2B5EF4-FFF2-40B4-BE49-F238E27FC236}">
                <a16:creationId xmlns:a16="http://schemas.microsoft.com/office/drawing/2014/main" id="{E85D91D9-0BFB-41FA-929D-7F17F9624CF6}"/>
              </a:ext>
            </a:extLst>
          </p:cNvPr>
          <p:cNvSpPr/>
          <p:nvPr/>
        </p:nvSpPr>
        <p:spPr>
          <a:xfrm>
            <a:off x="6709180" y="4831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2437872F-9076-47EF-A826-F9550939B626}"/>
              </a:ext>
            </a:extLst>
          </p:cNvPr>
          <p:cNvSpPr/>
          <p:nvPr/>
        </p:nvSpPr>
        <p:spPr>
          <a:xfrm>
            <a:off x="6874615" y="4831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E2846B67-21B2-4794-ABD9-66068078F04C}"/>
              </a:ext>
            </a:extLst>
          </p:cNvPr>
          <p:cNvSpPr/>
          <p:nvPr/>
        </p:nvSpPr>
        <p:spPr>
          <a:xfrm>
            <a:off x="6713937" y="52890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8AAB72B5-29F6-4DF7-ABB9-70C6E0C93458}"/>
              </a:ext>
            </a:extLst>
          </p:cNvPr>
          <p:cNvSpPr/>
          <p:nvPr/>
        </p:nvSpPr>
        <p:spPr>
          <a:xfrm>
            <a:off x="6879372" y="52890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FD10538A-45EA-4724-9965-3D53458DE36F}"/>
              </a:ext>
            </a:extLst>
          </p:cNvPr>
          <p:cNvSpPr/>
          <p:nvPr/>
        </p:nvSpPr>
        <p:spPr>
          <a:xfrm>
            <a:off x="7303288" y="4831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A7402092-0620-444A-996C-CD8836EF764B}"/>
              </a:ext>
            </a:extLst>
          </p:cNvPr>
          <p:cNvSpPr/>
          <p:nvPr/>
        </p:nvSpPr>
        <p:spPr>
          <a:xfrm>
            <a:off x="7468723" y="4831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A2AE3EEB-B55A-452C-8D1F-746C5770F422}"/>
              </a:ext>
            </a:extLst>
          </p:cNvPr>
          <p:cNvSpPr/>
          <p:nvPr/>
        </p:nvSpPr>
        <p:spPr>
          <a:xfrm>
            <a:off x="7862152" y="52890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73559DE6-FC84-419C-8FAF-8B7DB421CFA7}"/>
              </a:ext>
            </a:extLst>
          </p:cNvPr>
          <p:cNvSpPr/>
          <p:nvPr/>
        </p:nvSpPr>
        <p:spPr>
          <a:xfrm>
            <a:off x="8027587" y="528904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a:extLst>
              <a:ext uri="{FF2B5EF4-FFF2-40B4-BE49-F238E27FC236}">
                <a16:creationId xmlns:a16="http://schemas.microsoft.com/office/drawing/2014/main" id="{0979D176-2E50-4454-8DCF-3638915DA36B}"/>
              </a:ext>
            </a:extLst>
          </p:cNvPr>
          <p:cNvSpPr/>
          <p:nvPr/>
        </p:nvSpPr>
        <p:spPr>
          <a:xfrm>
            <a:off x="7862152" y="4831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6EE6391F-D6C6-4089-8854-1119AB2C6B1A}"/>
              </a:ext>
            </a:extLst>
          </p:cNvPr>
          <p:cNvSpPr/>
          <p:nvPr/>
        </p:nvSpPr>
        <p:spPr>
          <a:xfrm>
            <a:off x="8027587" y="48314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0" name="Straight Connector 179">
            <a:extLst>
              <a:ext uri="{FF2B5EF4-FFF2-40B4-BE49-F238E27FC236}">
                <a16:creationId xmlns:a16="http://schemas.microsoft.com/office/drawing/2014/main" id="{7D45A42D-58EA-4AD0-B330-DAB0FC867ED4}"/>
              </a:ext>
            </a:extLst>
          </p:cNvPr>
          <p:cNvCxnSpPr>
            <a:cxnSpLocks/>
          </p:cNvCxnSpPr>
          <p:nvPr/>
        </p:nvCxnSpPr>
        <p:spPr>
          <a:xfrm rot="16200000">
            <a:off x="7727265" y="5080977"/>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81" name="TextBox 180">
            <a:extLst>
              <a:ext uri="{FF2B5EF4-FFF2-40B4-BE49-F238E27FC236}">
                <a16:creationId xmlns:a16="http://schemas.microsoft.com/office/drawing/2014/main" id="{A356C8E8-8BE3-4C3A-87D3-7A5A25DD4963}"/>
              </a:ext>
            </a:extLst>
          </p:cNvPr>
          <p:cNvSpPr txBox="1"/>
          <p:nvPr/>
        </p:nvSpPr>
        <p:spPr>
          <a:xfrm>
            <a:off x="7964811" y="604439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182" name="TextBox 181">
            <a:extLst>
              <a:ext uri="{FF2B5EF4-FFF2-40B4-BE49-F238E27FC236}">
                <a16:creationId xmlns:a16="http://schemas.microsoft.com/office/drawing/2014/main" id="{F4F736F3-1605-4946-8484-6005747A77CD}"/>
              </a:ext>
            </a:extLst>
          </p:cNvPr>
          <p:cNvSpPr txBox="1"/>
          <p:nvPr/>
        </p:nvSpPr>
        <p:spPr>
          <a:xfrm>
            <a:off x="6217928" y="6049316"/>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183" name="TextBox 182">
            <a:extLst>
              <a:ext uri="{FF2B5EF4-FFF2-40B4-BE49-F238E27FC236}">
                <a16:creationId xmlns:a16="http://schemas.microsoft.com/office/drawing/2014/main" id="{5D83D3AC-D91B-468E-ACE1-CCADCD9EBCDF}"/>
              </a:ext>
            </a:extLst>
          </p:cNvPr>
          <p:cNvSpPr txBox="1"/>
          <p:nvPr/>
        </p:nvSpPr>
        <p:spPr>
          <a:xfrm>
            <a:off x="6851365" y="603971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P</a:t>
            </a:r>
          </a:p>
        </p:txBody>
      </p:sp>
      <p:sp>
        <p:nvSpPr>
          <p:cNvPr id="184" name="TextBox 183">
            <a:extLst>
              <a:ext uri="{FF2B5EF4-FFF2-40B4-BE49-F238E27FC236}">
                <a16:creationId xmlns:a16="http://schemas.microsoft.com/office/drawing/2014/main" id="{A687EFF2-2E1F-4353-8455-89065EA164E4}"/>
              </a:ext>
            </a:extLst>
          </p:cNvPr>
          <p:cNvSpPr txBox="1"/>
          <p:nvPr/>
        </p:nvSpPr>
        <p:spPr>
          <a:xfrm>
            <a:off x="7420348" y="604081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cxnSp>
        <p:nvCxnSpPr>
          <p:cNvPr id="185" name="Straight Connector 184">
            <a:extLst>
              <a:ext uri="{FF2B5EF4-FFF2-40B4-BE49-F238E27FC236}">
                <a16:creationId xmlns:a16="http://schemas.microsoft.com/office/drawing/2014/main" id="{71D93203-64E0-42B0-B8CF-B390CC0D1578}"/>
              </a:ext>
            </a:extLst>
          </p:cNvPr>
          <p:cNvCxnSpPr>
            <a:cxnSpLocks/>
          </p:cNvCxnSpPr>
          <p:nvPr/>
        </p:nvCxnSpPr>
        <p:spPr>
          <a:xfrm rot="16200000">
            <a:off x="7916410" y="620482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6" name="Straight Connector 185">
            <a:extLst>
              <a:ext uri="{FF2B5EF4-FFF2-40B4-BE49-F238E27FC236}">
                <a16:creationId xmlns:a16="http://schemas.microsoft.com/office/drawing/2014/main" id="{835401AD-3583-424F-A8EA-6E39489C338B}"/>
              </a:ext>
            </a:extLst>
          </p:cNvPr>
          <p:cNvCxnSpPr>
            <a:cxnSpLocks/>
          </p:cNvCxnSpPr>
          <p:nvPr/>
        </p:nvCxnSpPr>
        <p:spPr>
          <a:xfrm rot="16200000">
            <a:off x="7357790" y="620483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7" name="Straight Connector 186">
            <a:extLst>
              <a:ext uri="{FF2B5EF4-FFF2-40B4-BE49-F238E27FC236}">
                <a16:creationId xmlns:a16="http://schemas.microsoft.com/office/drawing/2014/main" id="{9980A1C2-650F-446B-9E26-9952D905B5CB}"/>
              </a:ext>
            </a:extLst>
          </p:cNvPr>
          <p:cNvCxnSpPr>
            <a:cxnSpLocks/>
          </p:cNvCxnSpPr>
          <p:nvPr/>
        </p:nvCxnSpPr>
        <p:spPr>
          <a:xfrm rot="16200000">
            <a:off x="6793917" y="6149988"/>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88" name="Oval 187">
            <a:extLst>
              <a:ext uri="{FF2B5EF4-FFF2-40B4-BE49-F238E27FC236}">
                <a16:creationId xmlns:a16="http://schemas.microsoft.com/office/drawing/2014/main" id="{18272742-B7D1-4D37-96AD-DD0BF536BE33}"/>
              </a:ext>
            </a:extLst>
          </p:cNvPr>
          <p:cNvSpPr/>
          <p:nvPr/>
        </p:nvSpPr>
        <p:spPr>
          <a:xfrm>
            <a:off x="6283020" y="601092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8AF45E81-F4E9-4DBC-B405-6816F66919DD}"/>
              </a:ext>
            </a:extLst>
          </p:cNvPr>
          <p:cNvSpPr/>
          <p:nvPr/>
        </p:nvSpPr>
        <p:spPr>
          <a:xfrm>
            <a:off x="6448455" y="601092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Oval 189">
            <a:extLst>
              <a:ext uri="{FF2B5EF4-FFF2-40B4-BE49-F238E27FC236}">
                <a16:creationId xmlns:a16="http://schemas.microsoft.com/office/drawing/2014/main" id="{42E80635-CC00-4B8A-870B-8A968D86929E}"/>
              </a:ext>
            </a:extLst>
          </p:cNvPr>
          <p:cNvSpPr/>
          <p:nvPr/>
        </p:nvSpPr>
        <p:spPr>
          <a:xfrm>
            <a:off x="6287777" y="64684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1" name="Oval 190">
            <a:extLst>
              <a:ext uri="{FF2B5EF4-FFF2-40B4-BE49-F238E27FC236}">
                <a16:creationId xmlns:a16="http://schemas.microsoft.com/office/drawing/2014/main" id="{9506505B-E788-4268-AC94-855B6669BDEA}"/>
              </a:ext>
            </a:extLst>
          </p:cNvPr>
          <p:cNvSpPr/>
          <p:nvPr/>
        </p:nvSpPr>
        <p:spPr>
          <a:xfrm>
            <a:off x="6453212" y="64684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 name="Oval 191">
            <a:extLst>
              <a:ext uri="{FF2B5EF4-FFF2-40B4-BE49-F238E27FC236}">
                <a16:creationId xmlns:a16="http://schemas.microsoft.com/office/drawing/2014/main" id="{377D8450-91BF-45EF-8141-A89FDABF946F}"/>
              </a:ext>
            </a:extLst>
          </p:cNvPr>
          <p:cNvSpPr/>
          <p:nvPr/>
        </p:nvSpPr>
        <p:spPr>
          <a:xfrm>
            <a:off x="6942613" y="601092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a:extLst>
              <a:ext uri="{FF2B5EF4-FFF2-40B4-BE49-F238E27FC236}">
                <a16:creationId xmlns:a16="http://schemas.microsoft.com/office/drawing/2014/main" id="{5B94217E-7D49-4D3D-B1D0-C7CDEC3DC1AB}"/>
              </a:ext>
            </a:extLst>
          </p:cNvPr>
          <p:cNvSpPr/>
          <p:nvPr/>
        </p:nvSpPr>
        <p:spPr>
          <a:xfrm>
            <a:off x="7108048" y="601092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64A45211-86DF-4271-BF32-2B4A43B3AEFB}"/>
              </a:ext>
            </a:extLst>
          </p:cNvPr>
          <p:cNvSpPr/>
          <p:nvPr/>
        </p:nvSpPr>
        <p:spPr>
          <a:xfrm>
            <a:off x="7501477" y="64684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a:extLst>
              <a:ext uri="{FF2B5EF4-FFF2-40B4-BE49-F238E27FC236}">
                <a16:creationId xmlns:a16="http://schemas.microsoft.com/office/drawing/2014/main" id="{4BE2BBB4-569F-4FAC-AD77-3886A54056FF}"/>
              </a:ext>
            </a:extLst>
          </p:cNvPr>
          <p:cNvSpPr/>
          <p:nvPr/>
        </p:nvSpPr>
        <p:spPr>
          <a:xfrm>
            <a:off x="7666912" y="64684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a:extLst>
              <a:ext uri="{FF2B5EF4-FFF2-40B4-BE49-F238E27FC236}">
                <a16:creationId xmlns:a16="http://schemas.microsoft.com/office/drawing/2014/main" id="{6E5FA65B-7BD9-4E90-91E2-B91FFC9FDDD4}"/>
              </a:ext>
            </a:extLst>
          </p:cNvPr>
          <p:cNvSpPr/>
          <p:nvPr/>
        </p:nvSpPr>
        <p:spPr>
          <a:xfrm>
            <a:off x="7501477" y="601092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Oval 196">
            <a:extLst>
              <a:ext uri="{FF2B5EF4-FFF2-40B4-BE49-F238E27FC236}">
                <a16:creationId xmlns:a16="http://schemas.microsoft.com/office/drawing/2014/main" id="{3E5D2674-6FF3-4D81-9FCA-A7CA444D2687}"/>
              </a:ext>
            </a:extLst>
          </p:cNvPr>
          <p:cNvSpPr/>
          <p:nvPr/>
        </p:nvSpPr>
        <p:spPr>
          <a:xfrm>
            <a:off x="7666912" y="601092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8" name="Straight Connector 197">
            <a:extLst>
              <a:ext uri="{FF2B5EF4-FFF2-40B4-BE49-F238E27FC236}">
                <a16:creationId xmlns:a16="http://schemas.microsoft.com/office/drawing/2014/main" id="{6F8FBC7B-809F-43F7-BF10-2D174CA005FC}"/>
              </a:ext>
            </a:extLst>
          </p:cNvPr>
          <p:cNvCxnSpPr>
            <a:cxnSpLocks/>
          </p:cNvCxnSpPr>
          <p:nvPr/>
        </p:nvCxnSpPr>
        <p:spPr>
          <a:xfrm rot="16200000">
            <a:off x="6793917" y="624536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9" name="TextBox 198">
            <a:extLst>
              <a:ext uri="{FF2B5EF4-FFF2-40B4-BE49-F238E27FC236}">
                <a16:creationId xmlns:a16="http://schemas.microsoft.com/office/drawing/2014/main" id="{3EC737EA-2949-4E60-B63E-6658913145D3}"/>
              </a:ext>
            </a:extLst>
          </p:cNvPr>
          <p:cNvSpPr txBox="1"/>
          <p:nvPr/>
        </p:nvSpPr>
        <p:spPr>
          <a:xfrm>
            <a:off x="6878501" y="5402350"/>
            <a:ext cx="573170"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ou</a:t>
            </a:r>
          </a:p>
        </p:txBody>
      </p:sp>
      <p:sp>
        <p:nvSpPr>
          <p:cNvPr id="88" name="Left Bracket 87">
            <a:extLst>
              <a:ext uri="{FF2B5EF4-FFF2-40B4-BE49-F238E27FC236}">
                <a16:creationId xmlns:a16="http://schemas.microsoft.com/office/drawing/2014/main" id="{ED587F04-53A4-49D7-ABDA-C4A62142CB21}"/>
              </a:ext>
            </a:extLst>
          </p:cNvPr>
          <p:cNvSpPr/>
          <p:nvPr/>
        </p:nvSpPr>
        <p:spPr>
          <a:xfrm>
            <a:off x="6954260" y="2194731"/>
            <a:ext cx="149349" cy="89208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Left Bracket 88">
            <a:extLst>
              <a:ext uri="{FF2B5EF4-FFF2-40B4-BE49-F238E27FC236}">
                <a16:creationId xmlns:a16="http://schemas.microsoft.com/office/drawing/2014/main" id="{1A3E9A6E-E565-4975-9413-FB649343BCA7}"/>
              </a:ext>
            </a:extLst>
          </p:cNvPr>
          <p:cNvSpPr/>
          <p:nvPr/>
        </p:nvSpPr>
        <p:spPr>
          <a:xfrm flipH="1">
            <a:off x="7736253" y="2194731"/>
            <a:ext cx="149349" cy="89208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Left Bracket 89">
            <a:extLst>
              <a:ext uri="{FF2B5EF4-FFF2-40B4-BE49-F238E27FC236}">
                <a16:creationId xmlns:a16="http://schemas.microsoft.com/office/drawing/2014/main" id="{F6BE0491-8C6F-43A2-A331-CDB28BF15140}"/>
              </a:ext>
            </a:extLst>
          </p:cNvPr>
          <p:cNvSpPr/>
          <p:nvPr/>
        </p:nvSpPr>
        <p:spPr>
          <a:xfrm>
            <a:off x="6944134" y="1243987"/>
            <a:ext cx="149349" cy="89208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Left Bracket 90">
            <a:extLst>
              <a:ext uri="{FF2B5EF4-FFF2-40B4-BE49-F238E27FC236}">
                <a16:creationId xmlns:a16="http://schemas.microsoft.com/office/drawing/2014/main" id="{AE1FF4CD-ED5B-4F1C-8CD5-8592D53B06B1}"/>
              </a:ext>
            </a:extLst>
          </p:cNvPr>
          <p:cNvSpPr/>
          <p:nvPr/>
        </p:nvSpPr>
        <p:spPr>
          <a:xfrm flipH="1">
            <a:off x="7736253" y="1243987"/>
            <a:ext cx="149349" cy="89208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3" name="TextBox 142">
            <a:extLst>
              <a:ext uri="{FF2B5EF4-FFF2-40B4-BE49-F238E27FC236}">
                <a16:creationId xmlns:a16="http://schemas.microsoft.com/office/drawing/2014/main" id="{458ED157-E28B-4D1E-927D-1A88577C0ECD}"/>
              </a:ext>
            </a:extLst>
          </p:cNvPr>
          <p:cNvSpPr txBox="1"/>
          <p:nvPr/>
        </p:nvSpPr>
        <p:spPr>
          <a:xfrm>
            <a:off x="6025784" y="3407046"/>
            <a:ext cx="752845"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Li</a:t>
            </a:r>
          </a:p>
        </p:txBody>
      </p:sp>
      <p:sp>
        <p:nvSpPr>
          <p:cNvPr id="144" name="TextBox 143">
            <a:extLst>
              <a:ext uri="{FF2B5EF4-FFF2-40B4-BE49-F238E27FC236}">
                <a16:creationId xmlns:a16="http://schemas.microsoft.com/office/drawing/2014/main" id="{B4F6742B-DA9B-41D8-9E82-4920A94B3102}"/>
              </a:ext>
            </a:extLst>
          </p:cNvPr>
          <p:cNvSpPr txBox="1"/>
          <p:nvPr/>
        </p:nvSpPr>
        <p:spPr>
          <a:xfrm>
            <a:off x="6427830" y="3407045"/>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45" name="Left Bracket 144">
            <a:extLst>
              <a:ext uri="{FF2B5EF4-FFF2-40B4-BE49-F238E27FC236}">
                <a16:creationId xmlns:a16="http://schemas.microsoft.com/office/drawing/2014/main" id="{849DE7D7-86B9-4A8D-8D51-A47ACC756929}"/>
              </a:ext>
            </a:extLst>
          </p:cNvPr>
          <p:cNvSpPr/>
          <p:nvPr/>
        </p:nvSpPr>
        <p:spPr>
          <a:xfrm>
            <a:off x="5940983" y="3145256"/>
            <a:ext cx="149349" cy="89208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6" name="Left Bracket 145">
            <a:extLst>
              <a:ext uri="{FF2B5EF4-FFF2-40B4-BE49-F238E27FC236}">
                <a16:creationId xmlns:a16="http://schemas.microsoft.com/office/drawing/2014/main" id="{08524550-E72A-4D97-96DE-54C2321E4D09}"/>
              </a:ext>
            </a:extLst>
          </p:cNvPr>
          <p:cNvSpPr/>
          <p:nvPr/>
        </p:nvSpPr>
        <p:spPr>
          <a:xfrm flipH="1">
            <a:off x="6733102" y="3145256"/>
            <a:ext cx="149349" cy="89208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7" name="TextBox 146">
            <a:extLst>
              <a:ext uri="{FF2B5EF4-FFF2-40B4-BE49-F238E27FC236}">
                <a16:creationId xmlns:a16="http://schemas.microsoft.com/office/drawing/2014/main" id="{7C50B4EB-FFA0-435E-B93F-76987E0A6908}"/>
              </a:ext>
            </a:extLst>
          </p:cNvPr>
          <p:cNvSpPr txBox="1"/>
          <p:nvPr/>
        </p:nvSpPr>
        <p:spPr>
          <a:xfrm>
            <a:off x="8016294" y="3405513"/>
            <a:ext cx="752845"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Li</a:t>
            </a:r>
          </a:p>
        </p:txBody>
      </p:sp>
      <p:sp>
        <p:nvSpPr>
          <p:cNvPr id="149" name="TextBox 148">
            <a:extLst>
              <a:ext uri="{FF2B5EF4-FFF2-40B4-BE49-F238E27FC236}">
                <a16:creationId xmlns:a16="http://schemas.microsoft.com/office/drawing/2014/main" id="{0A7FD055-0D14-487A-9612-0D51C4316421}"/>
              </a:ext>
            </a:extLst>
          </p:cNvPr>
          <p:cNvSpPr txBox="1"/>
          <p:nvPr/>
        </p:nvSpPr>
        <p:spPr>
          <a:xfrm>
            <a:off x="8418340" y="3405512"/>
            <a:ext cx="481490" cy="507831"/>
          </a:xfrm>
          <a:prstGeom prst="rect">
            <a:avLst/>
          </a:prstGeom>
          <a:noFill/>
        </p:spPr>
        <p:txBody>
          <a:bodyPr wrap="square" rtlCol="0">
            <a:spAutoFit/>
          </a:bodyPr>
          <a:lstStyle/>
          <a:p>
            <a:pPr algn="ctr"/>
            <a:r>
              <a:rPr lang="fr-FR" sz="2700" baseline="30000" dirty="0">
                <a:solidFill>
                  <a:srgbClr val="003300"/>
                </a:solidFill>
                <a:latin typeface="Times New Roman" panose="02020603050405020304" pitchFamily="18" charset="0"/>
                <a:cs typeface="Times New Roman" panose="02020603050405020304" pitchFamily="18" charset="0"/>
              </a:rPr>
              <a:t>+</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150" name="Left Bracket 149">
            <a:extLst>
              <a:ext uri="{FF2B5EF4-FFF2-40B4-BE49-F238E27FC236}">
                <a16:creationId xmlns:a16="http://schemas.microsoft.com/office/drawing/2014/main" id="{92071D6A-D20F-482A-8AC8-39F1EBF3E521}"/>
              </a:ext>
            </a:extLst>
          </p:cNvPr>
          <p:cNvSpPr/>
          <p:nvPr/>
        </p:nvSpPr>
        <p:spPr>
          <a:xfrm>
            <a:off x="7931493" y="3143723"/>
            <a:ext cx="149349" cy="89208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5" name="Left Bracket 164">
            <a:extLst>
              <a:ext uri="{FF2B5EF4-FFF2-40B4-BE49-F238E27FC236}">
                <a16:creationId xmlns:a16="http://schemas.microsoft.com/office/drawing/2014/main" id="{04538B43-461A-4DA7-8550-3D5CBE42D63E}"/>
              </a:ext>
            </a:extLst>
          </p:cNvPr>
          <p:cNvSpPr/>
          <p:nvPr/>
        </p:nvSpPr>
        <p:spPr>
          <a:xfrm flipH="1">
            <a:off x="8723612" y="3143723"/>
            <a:ext cx="149349" cy="89208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2148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additive="base">
                                        <p:cTn id="7" dur="500" fill="hold"/>
                                        <p:tgtEl>
                                          <p:spTgt spid="104"/>
                                        </p:tgtEl>
                                        <p:attrNameLst>
                                          <p:attrName>ppt_x</p:attrName>
                                        </p:attrNameLst>
                                      </p:cBhvr>
                                      <p:tavLst>
                                        <p:tav tm="0">
                                          <p:val>
                                            <p:strVal val="#ppt_x"/>
                                          </p:val>
                                        </p:tav>
                                        <p:tav tm="100000">
                                          <p:val>
                                            <p:strVal val="#ppt_x"/>
                                          </p:val>
                                        </p:tav>
                                      </p:tavLst>
                                    </p:anim>
                                    <p:anim calcmode="lin" valueType="num">
                                      <p:cBhvr additive="base">
                                        <p:cTn id="8" dur="500" fill="hold"/>
                                        <p:tgtEl>
                                          <p:spTgt spid="10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500" fill="hold"/>
                                        <p:tgtEl>
                                          <p:spTgt spid="127"/>
                                        </p:tgtEl>
                                        <p:attrNameLst>
                                          <p:attrName>ppt_x</p:attrName>
                                        </p:attrNameLst>
                                      </p:cBhvr>
                                      <p:tavLst>
                                        <p:tav tm="0">
                                          <p:val>
                                            <p:strVal val="#ppt_x"/>
                                          </p:val>
                                        </p:tav>
                                        <p:tav tm="100000">
                                          <p:val>
                                            <p:strVal val="#ppt_x"/>
                                          </p:val>
                                        </p:tav>
                                      </p:tavLst>
                                    </p:anim>
                                    <p:anim calcmode="lin" valueType="num">
                                      <p:cBhvr additive="base">
                                        <p:cTn id="12" dur="5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500" fill="hold"/>
                                        <p:tgtEl>
                                          <p:spTgt spid="118"/>
                                        </p:tgtEl>
                                        <p:attrNameLst>
                                          <p:attrName>ppt_x</p:attrName>
                                        </p:attrNameLst>
                                      </p:cBhvr>
                                      <p:tavLst>
                                        <p:tav tm="0">
                                          <p:val>
                                            <p:strVal val="#ppt_x"/>
                                          </p:val>
                                        </p:tav>
                                        <p:tav tm="100000">
                                          <p:val>
                                            <p:strVal val="#ppt_x"/>
                                          </p:val>
                                        </p:tav>
                                      </p:tavLst>
                                    </p:anim>
                                    <p:anim calcmode="lin" valueType="num">
                                      <p:cBhvr additive="base">
                                        <p:cTn id="16" dur="5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anim calcmode="lin" valueType="num">
                                      <p:cBhvr additive="base">
                                        <p:cTn id="19" dur="500" fill="hold"/>
                                        <p:tgtEl>
                                          <p:spTgt spid="57"/>
                                        </p:tgtEl>
                                        <p:attrNameLst>
                                          <p:attrName>ppt_x</p:attrName>
                                        </p:attrNameLst>
                                      </p:cBhvr>
                                      <p:tavLst>
                                        <p:tav tm="0">
                                          <p:val>
                                            <p:strVal val="#ppt_x"/>
                                          </p:val>
                                        </p:tav>
                                        <p:tav tm="100000">
                                          <p:val>
                                            <p:strVal val="#ppt_x"/>
                                          </p:val>
                                        </p:tav>
                                      </p:tavLst>
                                    </p:anim>
                                    <p:anim calcmode="lin" valueType="num">
                                      <p:cBhvr additive="base">
                                        <p:cTn id="20" dur="500" fill="hold"/>
                                        <p:tgtEl>
                                          <p:spTgt spid="5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500" fill="hold"/>
                                        <p:tgtEl>
                                          <p:spTgt spid="79"/>
                                        </p:tgtEl>
                                        <p:attrNameLst>
                                          <p:attrName>ppt_x</p:attrName>
                                        </p:attrNameLst>
                                      </p:cBhvr>
                                      <p:tavLst>
                                        <p:tav tm="0">
                                          <p:val>
                                            <p:strVal val="#ppt_x"/>
                                          </p:val>
                                        </p:tav>
                                        <p:tav tm="100000">
                                          <p:val>
                                            <p:strVal val="#ppt_x"/>
                                          </p:val>
                                        </p:tav>
                                      </p:tavLst>
                                    </p:anim>
                                    <p:anim calcmode="lin" valueType="num">
                                      <p:cBhvr additive="base">
                                        <p:cTn id="24" dur="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9"/>
                                        </p:tgtEl>
                                        <p:attrNameLst>
                                          <p:attrName>style.visibility</p:attrName>
                                        </p:attrNameLst>
                                      </p:cBhvr>
                                      <p:to>
                                        <p:strVal val="visible"/>
                                      </p:to>
                                    </p:set>
                                    <p:anim calcmode="lin" valueType="num">
                                      <p:cBhvr additive="base">
                                        <p:cTn id="27" dur="500" fill="hold"/>
                                        <p:tgtEl>
                                          <p:spTgt spid="159"/>
                                        </p:tgtEl>
                                        <p:attrNameLst>
                                          <p:attrName>ppt_x</p:attrName>
                                        </p:attrNameLst>
                                      </p:cBhvr>
                                      <p:tavLst>
                                        <p:tav tm="0">
                                          <p:val>
                                            <p:strVal val="#ppt_x"/>
                                          </p:val>
                                        </p:tav>
                                        <p:tav tm="100000">
                                          <p:val>
                                            <p:strVal val="#ppt_x"/>
                                          </p:val>
                                        </p:tav>
                                      </p:tavLst>
                                    </p:anim>
                                    <p:anim calcmode="lin" valueType="num">
                                      <p:cBhvr additive="base">
                                        <p:cTn id="28" dur="500" fill="hold"/>
                                        <p:tgtEl>
                                          <p:spTgt spid="15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4"/>
                                        </p:tgtEl>
                                        <p:attrNameLst>
                                          <p:attrName>style.visibility</p:attrName>
                                        </p:attrNameLst>
                                      </p:cBhvr>
                                      <p:to>
                                        <p:strVal val="visible"/>
                                      </p:to>
                                    </p:set>
                                    <p:anim calcmode="lin" valueType="num">
                                      <p:cBhvr additive="base">
                                        <p:cTn id="31" dur="500" fill="hold"/>
                                        <p:tgtEl>
                                          <p:spTgt spid="154"/>
                                        </p:tgtEl>
                                        <p:attrNameLst>
                                          <p:attrName>ppt_x</p:attrName>
                                        </p:attrNameLst>
                                      </p:cBhvr>
                                      <p:tavLst>
                                        <p:tav tm="0">
                                          <p:val>
                                            <p:strVal val="#ppt_x"/>
                                          </p:val>
                                        </p:tav>
                                        <p:tav tm="100000">
                                          <p:val>
                                            <p:strVal val="#ppt_x"/>
                                          </p:val>
                                        </p:tav>
                                      </p:tavLst>
                                    </p:anim>
                                    <p:anim calcmode="lin" valueType="num">
                                      <p:cBhvr additive="base">
                                        <p:cTn id="32" dur="500" fill="hold"/>
                                        <p:tgtEl>
                                          <p:spTgt spid="15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8"/>
                                        </p:tgtEl>
                                        <p:attrNameLst>
                                          <p:attrName>style.visibility</p:attrName>
                                        </p:attrNameLst>
                                      </p:cBhvr>
                                      <p:to>
                                        <p:strVal val="visible"/>
                                      </p:to>
                                    </p:set>
                                    <p:anim calcmode="lin" valueType="num">
                                      <p:cBhvr additive="base">
                                        <p:cTn id="35" dur="500" fill="hold"/>
                                        <p:tgtEl>
                                          <p:spTgt spid="158"/>
                                        </p:tgtEl>
                                        <p:attrNameLst>
                                          <p:attrName>ppt_x</p:attrName>
                                        </p:attrNameLst>
                                      </p:cBhvr>
                                      <p:tavLst>
                                        <p:tav tm="0">
                                          <p:val>
                                            <p:strVal val="#ppt_x"/>
                                          </p:val>
                                        </p:tav>
                                        <p:tav tm="100000">
                                          <p:val>
                                            <p:strVal val="#ppt_x"/>
                                          </p:val>
                                        </p:tav>
                                      </p:tavLst>
                                    </p:anim>
                                    <p:anim calcmode="lin" valueType="num">
                                      <p:cBhvr additive="base">
                                        <p:cTn id="36" dur="500" fill="hold"/>
                                        <p:tgtEl>
                                          <p:spTgt spid="15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5"/>
                                        </p:tgtEl>
                                        <p:attrNameLst>
                                          <p:attrName>style.visibility</p:attrName>
                                        </p:attrNameLst>
                                      </p:cBhvr>
                                      <p:to>
                                        <p:strVal val="visible"/>
                                      </p:to>
                                    </p:set>
                                    <p:anim calcmode="lin" valueType="num">
                                      <p:cBhvr additive="base">
                                        <p:cTn id="39" dur="500" fill="hold"/>
                                        <p:tgtEl>
                                          <p:spTgt spid="135"/>
                                        </p:tgtEl>
                                        <p:attrNameLst>
                                          <p:attrName>ppt_x</p:attrName>
                                        </p:attrNameLst>
                                      </p:cBhvr>
                                      <p:tavLst>
                                        <p:tav tm="0">
                                          <p:val>
                                            <p:strVal val="#ppt_x"/>
                                          </p:val>
                                        </p:tav>
                                        <p:tav tm="100000">
                                          <p:val>
                                            <p:strVal val="#ppt_x"/>
                                          </p:val>
                                        </p:tav>
                                      </p:tavLst>
                                    </p:anim>
                                    <p:anim calcmode="lin" valueType="num">
                                      <p:cBhvr additive="base">
                                        <p:cTn id="40" dur="500" fill="hold"/>
                                        <p:tgtEl>
                                          <p:spTgt spid="13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2"/>
                                        </p:tgtEl>
                                        <p:attrNameLst>
                                          <p:attrName>style.visibility</p:attrName>
                                        </p:attrNameLst>
                                      </p:cBhvr>
                                      <p:to>
                                        <p:strVal val="visible"/>
                                      </p:to>
                                    </p:set>
                                    <p:anim calcmode="lin" valueType="num">
                                      <p:cBhvr additive="base">
                                        <p:cTn id="43" dur="500" fill="hold"/>
                                        <p:tgtEl>
                                          <p:spTgt spid="132"/>
                                        </p:tgtEl>
                                        <p:attrNameLst>
                                          <p:attrName>ppt_x</p:attrName>
                                        </p:attrNameLst>
                                      </p:cBhvr>
                                      <p:tavLst>
                                        <p:tav tm="0">
                                          <p:val>
                                            <p:strVal val="#ppt_x"/>
                                          </p:val>
                                        </p:tav>
                                        <p:tav tm="100000">
                                          <p:val>
                                            <p:strVal val="#ppt_x"/>
                                          </p:val>
                                        </p:tav>
                                      </p:tavLst>
                                    </p:anim>
                                    <p:anim calcmode="lin" valueType="num">
                                      <p:cBhvr additive="base">
                                        <p:cTn id="44" dur="500" fill="hold"/>
                                        <p:tgtEl>
                                          <p:spTgt spid="13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4"/>
                                        </p:tgtEl>
                                        <p:attrNameLst>
                                          <p:attrName>style.visibility</p:attrName>
                                        </p:attrNameLst>
                                      </p:cBhvr>
                                      <p:to>
                                        <p:strVal val="visible"/>
                                      </p:to>
                                    </p:set>
                                    <p:anim calcmode="lin" valueType="num">
                                      <p:cBhvr additive="base">
                                        <p:cTn id="47" dur="500" fill="hold"/>
                                        <p:tgtEl>
                                          <p:spTgt spid="164"/>
                                        </p:tgtEl>
                                        <p:attrNameLst>
                                          <p:attrName>ppt_x</p:attrName>
                                        </p:attrNameLst>
                                      </p:cBhvr>
                                      <p:tavLst>
                                        <p:tav tm="0">
                                          <p:val>
                                            <p:strVal val="#ppt_x"/>
                                          </p:val>
                                        </p:tav>
                                        <p:tav tm="100000">
                                          <p:val>
                                            <p:strVal val="#ppt_x"/>
                                          </p:val>
                                        </p:tav>
                                      </p:tavLst>
                                    </p:anim>
                                    <p:anim calcmode="lin" valueType="num">
                                      <p:cBhvr additive="base">
                                        <p:cTn id="48" dur="500" fill="hold"/>
                                        <p:tgtEl>
                                          <p:spTgt spid="16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63"/>
                                        </p:tgtEl>
                                        <p:attrNameLst>
                                          <p:attrName>style.visibility</p:attrName>
                                        </p:attrNameLst>
                                      </p:cBhvr>
                                      <p:to>
                                        <p:strVal val="visible"/>
                                      </p:to>
                                    </p:set>
                                    <p:anim calcmode="lin" valueType="num">
                                      <p:cBhvr additive="base">
                                        <p:cTn id="51" dur="500" fill="hold"/>
                                        <p:tgtEl>
                                          <p:spTgt spid="163"/>
                                        </p:tgtEl>
                                        <p:attrNameLst>
                                          <p:attrName>ppt_x</p:attrName>
                                        </p:attrNameLst>
                                      </p:cBhvr>
                                      <p:tavLst>
                                        <p:tav tm="0">
                                          <p:val>
                                            <p:strVal val="#ppt_x"/>
                                          </p:val>
                                        </p:tav>
                                        <p:tav tm="100000">
                                          <p:val>
                                            <p:strVal val="#ppt_x"/>
                                          </p:val>
                                        </p:tav>
                                      </p:tavLst>
                                    </p:anim>
                                    <p:anim calcmode="lin" valueType="num">
                                      <p:cBhvr additive="base">
                                        <p:cTn id="52" dur="500" fill="hold"/>
                                        <p:tgtEl>
                                          <p:spTgt spid="16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2"/>
                                        </p:tgtEl>
                                        <p:attrNameLst>
                                          <p:attrName>style.visibility</p:attrName>
                                        </p:attrNameLst>
                                      </p:cBhvr>
                                      <p:to>
                                        <p:strVal val="visible"/>
                                      </p:to>
                                    </p:set>
                                    <p:anim calcmode="lin" valueType="num">
                                      <p:cBhvr additive="base">
                                        <p:cTn id="55" dur="500" fill="hold"/>
                                        <p:tgtEl>
                                          <p:spTgt spid="162"/>
                                        </p:tgtEl>
                                        <p:attrNameLst>
                                          <p:attrName>ppt_x</p:attrName>
                                        </p:attrNameLst>
                                      </p:cBhvr>
                                      <p:tavLst>
                                        <p:tav tm="0">
                                          <p:val>
                                            <p:strVal val="#ppt_x"/>
                                          </p:val>
                                        </p:tav>
                                        <p:tav tm="100000">
                                          <p:val>
                                            <p:strVal val="#ppt_x"/>
                                          </p:val>
                                        </p:tav>
                                      </p:tavLst>
                                    </p:anim>
                                    <p:anim calcmode="lin" valueType="num">
                                      <p:cBhvr additive="base">
                                        <p:cTn id="56" dur="500" fill="hold"/>
                                        <p:tgtEl>
                                          <p:spTgt spid="16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61"/>
                                        </p:tgtEl>
                                        <p:attrNameLst>
                                          <p:attrName>style.visibility</p:attrName>
                                        </p:attrNameLst>
                                      </p:cBhvr>
                                      <p:to>
                                        <p:strVal val="visible"/>
                                      </p:to>
                                    </p:set>
                                    <p:anim calcmode="lin" valueType="num">
                                      <p:cBhvr additive="base">
                                        <p:cTn id="59" dur="500" fill="hold"/>
                                        <p:tgtEl>
                                          <p:spTgt spid="161"/>
                                        </p:tgtEl>
                                        <p:attrNameLst>
                                          <p:attrName>ppt_x</p:attrName>
                                        </p:attrNameLst>
                                      </p:cBhvr>
                                      <p:tavLst>
                                        <p:tav tm="0">
                                          <p:val>
                                            <p:strVal val="#ppt_x"/>
                                          </p:val>
                                        </p:tav>
                                        <p:tav tm="100000">
                                          <p:val>
                                            <p:strVal val="#ppt_x"/>
                                          </p:val>
                                        </p:tav>
                                      </p:tavLst>
                                    </p:anim>
                                    <p:anim calcmode="lin" valueType="num">
                                      <p:cBhvr additive="base">
                                        <p:cTn id="60" dur="500" fill="hold"/>
                                        <p:tgtEl>
                                          <p:spTgt spid="16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11"/>
                                        </p:tgtEl>
                                        <p:attrNameLst>
                                          <p:attrName>style.visibility</p:attrName>
                                        </p:attrNameLst>
                                      </p:cBhvr>
                                      <p:to>
                                        <p:strVal val="visible"/>
                                      </p:to>
                                    </p:set>
                                    <p:anim calcmode="lin" valueType="num">
                                      <p:cBhvr additive="base">
                                        <p:cTn id="65" dur="500" fill="hold"/>
                                        <p:tgtEl>
                                          <p:spTgt spid="111"/>
                                        </p:tgtEl>
                                        <p:attrNameLst>
                                          <p:attrName>ppt_x</p:attrName>
                                        </p:attrNameLst>
                                      </p:cBhvr>
                                      <p:tavLst>
                                        <p:tav tm="0">
                                          <p:val>
                                            <p:strVal val="#ppt_x"/>
                                          </p:val>
                                        </p:tav>
                                        <p:tav tm="100000">
                                          <p:val>
                                            <p:strVal val="#ppt_x"/>
                                          </p:val>
                                        </p:tav>
                                      </p:tavLst>
                                    </p:anim>
                                    <p:anim calcmode="lin" valueType="num">
                                      <p:cBhvr additive="base">
                                        <p:cTn id="66" dur="500" fill="hold"/>
                                        <p:tgtEl>
                                          <p:spTgt spid="11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12"/>
                                        </p:tgtEl>
                                        <p:attrNameLst>
                                          <p:attrName>style.visibility</p:attrName>
                                        </p:attrNameLst>
                                      </p:cBhvr>
                                      <p:to>
                                        <p:strVal val="visible"/>
                                      </p:to>
                                    </p:set>
                                    <p:anim calcmode="lin" valueType="num">
                                      <p:cBhvr additive="base">
                                        <p:cTn id="69" dur="500" fill="hold"/>
                                        <p:tgtEl>
                                          <p:spTgt spid="112"/>
                                        </p:tgtEl>
                                        <p:attrNameLst>
                                          <p:attrName>ppt_x</p:attrName>
                                        </p:attrNameLst>
                                      </p:cBhvr>
                                      <p:tavLst>
                                        <p:tav tm="0">
                                          <p:val>
                                            <p:strVal val="#ppt_x"/>
                                          </p:val>
                                        </p:tav>
                                        <p:tav tm="100000">
                                          <p:val>
                                            <p:strVal val="#ppt_x"/>
                                          </p:val>
                                        </p:tav>
                                      </p:tavLst>
                                    </p:anim>
                                    <p:anim calcmode="lin" valueType="num">
                                      <p:cBhvr additive="base">
                                        <p:cTn id="70" dur="500" fill="hold"/>
                                        <p:tgtEl>
                                          <p:spTgt spid="112"/>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13"/>
                                        </p:tgtEl>
                                        <p:attrNameLst>
                                          <p:attrName>style.visibility</p:attrName>
                                        </p:attrNameLst>
                                      </p:cBhvr>
                                      <p:to>
                                        <p:strVal val="visible"/>
                                      </p:to>
                                    </p:set>
                                    <p:anim calcmode="lin" valueType="num">
                                      <p:cBhvr additive="base">
                                        <p:cTn id="73" dur="500" fill="hold"/>
                                        <p:tgtEl>
                                          <p:spTgt spid="113"/>
                                        </p:tgtEl>
                                        <p:attrNameLst>
                                          <p:attrName>ppt_x</p:attrName>
                                        </p:attrNameLst>
                                      </p:cBhvr>
                                      <p:tavLst>
                                        <p:tav tm="0">
                                          <p:val>
                                            <p:strVal val="#ppt_x"/>
                                          </p:val>
                                        </p:tav>
                                        <p:tav tm="100000">
                                          <p:val>
                                            <p:strVal val="#ppt_x"/>
                                          </p:val>
                                        </p:tav>
                                      </p:tavLst>
                                    </p:anim>
                                    <p:anim calcmode="lin" valueType="num">
                                      <p:cBhvr additive="base">
                                        <p:cTn id="74" dur="500" fill="hold"/>
                                        <p:tgtEl>
                                          <p:spTgt spid="113"/>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14"/>
                                        </p:tgtEl>
                                        <p:attrNameLst>
                                          <p:attrName>style.visibility</p:attrName>
                                        </p:attrNameLst>
                                      </p:cBhvr>
                                      <p:to>
                                        <p:strVal val="visible"/>
                                      </p:to>
                                    </p:set>
                                    <p:anim calcmode="lin" valueType="num">
                                      <p:cBhvr additive="base">
                                        <p:cTn id="77" dur="500" fill="hold"/>
                                        <p:tgtEl>
                                          <p:spTgt spid="114"/>
                                        </p:tgtEl>
                                        <p:attrNameLst>
                                          <p:attrName>ppt_x</p:attrName>
                                        </p:attrNameLst>
                                      </p:cBhvr>
                                      <p:tavLst>
                                        <p:tav tm="0">
                                          <p:val>
                                            <p:strVal val="#ppt_x"/>
                                          </p:val>
                                        </p:tav>
                                        <p:tav tm="100000">
                                          <p:val>
                                            <p:strVal val="#ppt_x"/>
                                          </p:val>
                                        </p:tav>
                                      </p:tavLst>
                                    </p:anim>
                                    <p:anim calcmode="lin" valueType="num">
                                      <p:cBhvr additive="base">
                                        <p:cTn id="78" dur="500" fill="hold"/>
                                        <p:tgtEl>
                                          <p:spTgt spid="114"/>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19"/>
                                        </p:tgtEl>
                                        <p:attrNameLst>
                                          <p:attrName>style.visibility</p:attrName>
                                        </p:attrNameLst>
                                      </p:cBhvr>
                                      <p:to>
                                        <p:strVal val="visible"/>
                                      </p:to>
                                    </p:set>
                                    <p:anim calcmode="lin" valueType="num">
                                      <p:cBhvr additive="base">
                                        <p:cTn id="81" dur="500" fill="hold"/>
                                        <p:tgtEl>
                                          <p:spTgt spid="119"/>
                                        </p:tgtEl>
                                        <p:attrNameLst>
                                          <p:attrName>ppt_x</p:attrName>
                                        </p:attrNameLst>
                                      </p:cBhvr>
                                      <p:tavLst>
                                        <p:tav tm="0">
                                          <p:val>
                                            <p:strVal val="#ppt_x"/>
                                          </p:val>
                                        </p:tav>
                                        <p:tav tm="100000">
                                          <p:val>
                                            <p:strVal val="#ppt_x"/>
                                          </p:val>
                                        </p:tav>
                                      </p:tavLst>
                                    </p:anim>
                                    <p:anim calcmode="lin" valueType="num">
                                      <p:cBhvr additive="base">
                                        <p:cTn id="82" dur="500" fill="hold"/>
                                        <p:tgtEl>
                                          <p:spTgt spid="11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0"/>
                                        </p:tgtEl>
                                        <p:attrNameLst>
                                          <p:attrName>style.visibility</p:attrName>
                                        </p:attrNameLst>
                                      </p:cBhvr>
                                      <p:to>
                                        <p:strVal val="visible"/>
                                      </p:to>
                                    </p:set>
                                    <p:anim calcmode="lin" valueType="num">
                                      <p:cBhvr additive="base">
                                        <p:cTn id="85" dur="500" fill="hold"/>
                                        <p:tgtEl>
                                          <p:spTgt spid="120"/>
                                        </p:tgtEl>
                                        <p:attrNameLst>
                                          <p:attrName>ppt_x</p:attrName>
                                        </p:attrNameLst>
                                      </p:cBhvr>
                                      <p:tavLst>
                                        <p:tav tm="0">
                                          <p:val>
                                            <p:strVal val="#ppt_x"/>
                                          </p:val>
                                        </p:tav>
                                        <p:tav tm="100000">
                                          <p:val>
                                            <p:strVal val="#ppt_x"/>
                                          </p:val>
                                        </p:tav>
                                      </p:tavLst>
                                    </p:anim>
                                    <p:anim calcmode="lin" valueType="num">
                                      <p:cBhvr additive="base">
                                        <p:cTn id="86" dur="500" fill="hold"/>
                                        <p:tgtEl>
                                          <p:spTgt spid="120"/>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21"/>
                                        </p:tgtEl>
                                        <p:attrNameLst>
                                          <p:attrName>style.visibility</p:attrName>
                                        </p:attrNameLst>
                                      </p:cBhvr>
                                      <p:to>
                                        <p:strVal val="visible"/>
                                      </p:to>
                                    </p:set>
                                    <p:anim calcmode="lin" valueType="num">
                                      <p:cBhvr additive="base">
                                        <p:cTn id="89" dur="500" fill="hold"/>
                                        <p:tgtEl>
                                          <p:spTgt spid="121"/>
                                        </p:tgtEl>
                                        <p:attrNameLst>
                                          <p:attrName>ppt_x</p:attrName>
                                        </p:attrNameLst>
                                      </p:cBhvr>
                                      <p:tavLst>
                                        <p:tav tm="0">
                                          <p:val>
                                            <p:strVal val="#ppt_x"/>
                                          </p:val>
                                        </p:tav>
                                        <p:tav tm="100000">
                                          <p:val>
                                            <p:strVal val="#ppt_x"/>
                                          </p:val>
                                        </p:tav>
                                      </p:tavLst>
                                    </p:anim>
                                    <p:anim calcmode="lin" valueType="num">
                                      <p:cBhvr additive="base">
                                        <p:cTn id="90" dur="500" fill="hold"/>
                                        <p:tgtEl>
                                          <p:spTgt spid="121"/>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22"/>
                                        </p:tgtEl>
                                        <p:attrNameLst>
                                          <p:attrName>style.visibility</p:attrName>
                                        </p:attrNameLst>
                                      </p:cBhvr>
                                      <p:to>
                                        <p:strVal val="visible"/>
                                      </p:to>
                                    </p:set>
                                    <p:anim calcmode="lin" valueType="num">
                                      <p:cBhvr additive="base">
                                        <p:cTn id="93" dur="500" fill="hold"/>
                                        <p:tgtEl>
                                          <p:spTgt spid="122"/>
                                        </p:tgtEl>
                                        <p:attrNameLst>
                                          <p:attrName>ppt_x</p:attrName>
                                        </p:attrNameLst>
                                      </p:cBhvr>
                                      <p:tavLst>
                                        <p:tav tm="0">
                                          <p:val>
                                            <p:strVal val="#ppt_x"/>
                                          </p:val>
                                        </p:tav>
                                        <p:tav tm="100000">
                                          <p:val>
                                            <p:strVal val="#ppt_x"/>
                                          </p:val>
                                        </p:tav>
                                      </p:tavLst>
                                    </p:anim>
                                    <p:anim calcmode="lin" valueType="num">
                                      <p:cBhvr additive="base">
                                        <p:cTn id="94" dur="500" fill="hold"/>
                                        <p:tgtEl>
                                          <p:spTgt spid="122"/>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128"/>
                                        </p:tgtEl>
                                        <p:attrNameLst>
                                          <p:attrName>style.visibility</p:attrName>
                                        </p:attrNameLst>
                                      </p:cBhvr>
                                      <p:to>
                                        <p:strVal val="visible"/>
                                      </p:to>
                                    </p:set>
                                    <p:anim calcmode="lin" valueType="num">
                                      <p:cBhvr additive="base">
                                        <p:cTn id="97" dur="500" fill="hold"/>
                                        <p:tgtEl>
                                          <p:spTgt spid="128"/>
                                        </p:tgtEl>
                                        <p:attrNameLst>
                                          <p:attrName>ppt_x</p:attrName>
                                        </p:attrNameLst>
                                      </p:cBhvr>
                                      <p:tavLst>
                                        <p:tav tm="0">
                                          <p:val>
                                            <p:strVal val="#ppt_x"/>
                                          </p:val>
                                        </p:tav>
                                        <p:tav tm="100000">
                                          <p:val>
                                            <p:strVal val="#ppt_x"/>
                                          </p:val>
                                        </p:tav>
                                      </p:tavLst>
                                    </p:anim>
                                    <p:anim calcmode="lin" valueType="num">
                                      <p:cBhvr additive="base">
                                        <p:cTn id="98" dur="500" fill="hold"/>
                                        <p:tgtEl>
                                          <p:spTgt spid="128"/>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129"/>
                                        </p:tgtEl>
                                        <p:attrNameLst>
                                          <p:attrName>style.visibility</p:attrName>
                                        </p:attrNameLst>
                                      </p:cBhvr>
                                      <p:to>
                                        <p:strVal val="visible"/>
                                      </p:to>
                                    </p:set>
                                    <p:anim calcmode="lin" valueType="num">
                                      <p:cBhvr additive="base">
                                        <p:cTn id="101" dur="500" fill="hold"/>
                                        <p:tgtEl>
                                          <p:spTgt spid="129"/>
                                        </p:tgtEl>
                                        <p:attrNameLst>
                                          <p:attrName>ppt_x</p:attrName>
                                        </p:attrNameLst>
                                      </p:cBhvr>
                                      <p:tavLst>
                                        <p:tav tm="0">
                                          <p:val>
                                            <p:strVal val="#ppt_x"/>
                                          </p:val>
                                        </p:tav>
                                        <p:tav tm="100000">
                                          <p:val>
                                            <p:strVal val="#ppt_x"/>
                                          </p:val>
                                        </p:tav>
                                      </p:tavLst>
                                    </p:anim>
                                    <p:anim calcmode="lin" valueType="num">
                                      <p:cBhvr additive="base">
                                        <p:cTn id="102" dur="500" fill="hold"/>
                                        <p:tgtEl>
                                          <p:spTgt spid="129"/>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130"/>
                                        </p:tgtEl>
                                        <p:attrNameLst>
                                          <p:attrName>style.visibility</p:attrName>
                                        </p:attrNameLst>
                                      </p:cBhvr>
                                      <p:to>
                                        <p:strVal val="visible"/>
                                      </p:to>
                                    </p:set>
                                    <p:anim calcmode="lin" valueType="num">
                                      <p:cBhvr additive="base">
                                        <p:cTn id="105" dur="500" fill="hold"/>
                                        <p:tgtEl>
                                          <p:spTgt spid="130"/>
                                        </p:tgtEl>
                                        <p:attrNameLst>
                                          <p:attrName>ppt_x</p:attrName>
                                        </p:attrNameLst>
                                      </p:cBhvr>
                                      <p:tavLst>
                                        <p:tav tm="0">
                                          <p:val>
                                            <p:strVal val="#ppt_x"/>
                                          </p:val>
                                        </p:tav>
                                        <p:tav tm="100000">
                                          <p:val>
                                            <p:strVal val="#ppt_x"/>
                                          </p:val>
                                        </p:tav>
                                      </p:tavLst>
                                    </p:anim>
                                    <p:anim calcmode="lin" valueType="num">
                                      <p:cBhvr additive="base">
                                        <p:cTn id="106" dur="500" fill="hold"/>
                                        <p:tgtEl>
                                          <p:spTgt spid="130"/>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131"/>
                                        </p:tgtEl>
                                        <p:attrNameLst>
                                          <p:attrName>style.visibility</p:attrName>
                                        </p:attrNameLst>
                                      </p:cBhvr>
                                      <p:to>
                                        <p:strVal val="visible"/>
                                      </p:to>
                                    </p:set>
                                    <p:anim calcmode="lin" valueType="num">
                                      <p:cBhvr additive="base">
                                        <p:cTn id="109" dur="500" fill="hold"/>
                                        <p:tgtEl>
                                          <p:spTgt spid="131"/>
                                        </p:tgtEl>
                                        <p:attrNameLst>
                                          <p:attrName>ppt_x</p:attrName>
                                        </p:attrNameLst>
                                      </p:cBhvr>
                                      <p:tavLst>
                                        <p:tav tm="0">
                                          <p:val>
                                            <p:strVal val="#ppt_x"/>
                                          </p:val>
                                        </p:tav>
                                        <p:tav tm="100000">
                                          <p:val>
                                            <p:strVal val="#ppt_x"/>
                                          </p:val>
                                        </p:tav>
                                      </p:tavLst>
                                    </p:anim>
                                    <p:anim calcmode="lin" valueType="num">
                                      <p:cBhvr additive="base">
                                        <p:cTn id="110"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1" nodeType="clickEffect">
                                  <p:stCondLst>
                                    <p:cond delay="0"/>
                                  </p:stCondLst>
                                  <p:childTnLst>
                                    <p:set>
                                      <p:cBhvr>
                                        <p:cTn id="114" dur="1" fill="hold">
                                          <p:stCondLst>
                                            <p:cond delay="0"/>
                                          </p:stCondLst>
                                        </p:cTn>
                                        <p:tgtEl>
                                          <p:spTgt spid="57"/>
                                        </p:tgtEl>
                                        <p:attrNameLst>
                                          <p:attrName>style.visibility</p:attrName>
                                        </p:attrNameLst>
                                      </p:cBhvr>
                                      <p:to>
                                        <p:strVal val="visible"/>
                                      </p:to>
                                    </p:set>
                                    <p:anim calcmode="lin" valueType="num">
                                      <p:cBhvr additive="base">
                                        <p:cTn id="115" dur="500" fill="hold"/>
                                        <p:tgtEl>
                                          <p:spTgt spid="57"/>
                                        </p:tgtEl>
                                        <p:attrNameLst>
                                          <p:attrName>ppt_x</p:attrName>
                                        </p:attrNameLst>
                                      </p:cBhvr>
                                      <p:tavLst>
                                        <p:tav tm="0">
                                          <p:val>
                                            <p:strVal val="#ppt_x"/>
                                          </p:val>
                                        </p:tav>
                                        <p:tav tm="100000">
                                          <p:val>
                                            <p:strVal val="#ppt_x"/>
                                          </p:val>
                                        </p:tav>
                                      </p:tavLst>
                                    </p:anim>
                                    <p:anim calcmode="lin" valueType="num">
                                      <p:cBhvr additive="base">
                                        <p:cTn id="116" dur="500" fill="hold"/>
                                        <p:tgtEl>
                                          <p:spTgt spid="57"/>
                                        </p:tgtEl>
                                        <p:attrNameLst>
                                          <p:attrName>ppt_y</p:attrName>
                                        </p:attrNameLst>
                                      </p:cBhvr>
                                      <p:tavLst>
                                        <p:tav tm="0">
                                          <p:val>
                                            <p:strVal val="1+#ppt_h/2"/>
                                          </p:val>
                                        </p:tav>
                                        <p:tav tm="100000">
                                          <p:val>
                                            <p:strVal val="#ppt_y"/>
                                          </p:val>
                                        </p:tav>
                                      </p:tavLst>
                                    </p:anim>
                                  </p:childTnLst>
                                </p:cTn>
                              </p:par>
                              <p:par>
                                <p:cTn id="117" presetID="2" presetClass="entr" presetSubtype="4" fill="hold" grpId="1" nodeType="withEffect">
                                  <p:stCondLst>
                                    <p:cond delay="0"/>
                                  </p:stCondLst>
                                  <p:childTnLst>
                                    <p:set>
                                      <p:cBhvr>
                                        <p:cTn id="118" dur="1" fill="hold">
                                          <p:stCondLst>
                                            <p:cond delay="0"/>
                                          </p:stCondLst>
                                        </p:cTn>
                                        <p:tgtEl>
                                          <p:spTgt spid="79"/>
                                        </p:tgtEl>
                                        <p:attrNameLst>
                                          <p:attrName>style.visibility</p:attrName>
                                        </p:attrNameLst>
                                      </p:cBhvr>
                                      <p:to>
                                        <p:strVal val="visible"/>
                                      </p:to>
                                    </p:set>
                                    <p:anim calcmode="lin" valueType="num">
                                      <p:cBhvr additive="base">
                                        <p:cTn id="119" dur="500" fill="hold"/>
                                        <p:tgtEl>
                                          <p:spTgt spid="79"/>
                                        </p:tgtEl>
                                        <p:attrNameLst>
                                          <p:attrName>ppt_x</p:attrName>
                                        </p:attrNameLst>
                                      </p:cBhvr>
                                      <p:tavLst>
                                        <p:tav tm="0">
                                          <p:val>
                                            <p:strVal val="#ppt_x"/>
                                          </p:val>
                                        </p:tav>
                                        <p:tav tm="100000">
                                          <p:val>
                                            <p:strVal val="#ppt_x"/>
                                          </p:val>
                                        </p:tav>
                                      </p:tavLst>
                                    </p:anim>
                                    <p:anim calcmode="lin" valueType="num">
                                      <p:cBhvr additive="base">
                                        <p:cTn id="120" dur="500" fill="hold"/>
                                        <p:tgtEl>
                                          <p:spTgt spid="7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1"/>
                                        </p:tgtEl>
                                        <p:attrNameLst>
                                          <p:attrName>style.visibility</p:attrName>
                                        </p:attrNameLst>
                                      </p:cBhvr>
                                      <p:to>
                                        <p:strVal val="visible"/>
                                      </p:to>
                                    </p:set>
                                    <p:anim calcmode="lin" valueType="num">
                                      <p:cBhvr additive="base">
                                        <p:cTn id="123" dur="500" fill="hold"/>
                                        <p:tgtEl>
                                          <p:spTgt spid="81"/>
                                        </p:tgtEl>
                                        <p:attrNameLst>
                                          <p:attrName>ppt_x</p:attrName>
                                        </p:attrNameLst>
                                      </p:cBhvr>
                                      <p:tavLst>
                                        <p:tav tm="0">
                                          <p:val>
                                            <p:strVal val="#ppt_x"/>
                                          </p:val>
                                        </p:tav>
                                        <p:tav tm="100000">
                                          <p:val>
                                            <p:strVal val="#ppt_x"/>
                                          </p:val>
                                        </p:tav>
                                      </p:tavLst>
                                    </p:anim>
                                    <p:anim calcmode="lin" valueType="num">
                                      <p:cBhvr additive="base">
                                        <p:cTn id="124" dur="500" fill="hold"/>
                                        <p:tgtEl>
                                          <p:spTgt spid="81"/>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8"/>
                                        </p:tgtEl>
                                        <p:attrNameLst>
                                          <p:attrName>style.visibility</p:attrName>
                                        </p:attrNameLst>
                                      </p:cBhvr>
                                      <p:to>
                                        <p:strVal val="visible"/>
                                      </p:to>
                                    </p:set>
                                    <p:anim calcmode="lin" valueType="num">
                                      <p:cBhvr additive="base">
                                        <p:cTn id="127" dur="500" fill="hold"/>
                                        <p:tgtEl>
                                          <p:spTgt spid="98"/>
                                        </p:tgtEl>
                                        <p:attrNameLst>
                                          <p:attrName>ppt_x</p:attrName>
                                        </p:attrNameLst>
                                      </p:cBhvr>
                                      <p:tavLst>
                                        <p:tav tm="0">
                                          <p:val>
                                            <p:strVal val="#ppt_x"/>
                                          </p:val>
                                        </p:tav>
                                        <p:tav tm="100000">
                                          <p:val>
                                            <p:strVal val="#ppt_x"/>
                                          </p:val>
                                        </p:tav>
                                      </p:tavLst>
                                    </p:anim>
                                    <p:anim calcmode="lin" valueType="num">
                                      <p:cBhvr additive="base">
                                        <p:cTn id="128" dur="500" fill="hold"/>
                                        <p:tgtEl>
                                          <p:spTgt spid="9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96"/>
                                        </p:tgtEl>
                                        <p:attrNameLst>
                                          <p:attrName>style.visibility</p:attrName>
                                        </p:attrNameLst>
                                      </p:cBhvr>
                                      <p:to>
                                        <p:strVal val="visible"/>
                                      </p:to>
                                    </p:set>
                                    <p:anim calcmode="lin" valueType="num">
                                      <p:cBhvr additive="base">
                                        <p:cTn id="131" dur="500" fill="hold"/>
                                        <p:tgtEl>
                                          <p:spTgt spid="96"/>
                                        </p:tgtEl>
                                        <p:attrNameLst>
                                          <p:attrName>ppt_x</p:attrName>
                                        </p:attrNameLst>
                                      </p:cBhvr>
                                      <p:tavLst>
                                        <p:tav tm="0">
                                          <p:val>
                                            <p:strVal val="#ppt_x"/>
                                          </p:val>
                                        </p:tav>
                                        <p:tav tm="100000">
                                          <p:val>
                                            <p:strVal val="#ppt_x"/>
                                          </p:val>
                                        </p:tav>
                                      </p:tavLst>
                                    </p:anim>
                                    <p:anim calcmode="lin" valueType="num">
                                      <p:cBhvr additive="base">
                                        <p:cTn id="132" dur="500" fill="hold"/>
                                        <p:tgtEl>
                                          <p:spTgt spid="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87"/>
                                        </p:tgtEl>
                                        <p:attrNameLst>
                                          <p:attrName>style.visibility</p:attrName>
                                        </p:attrNameLst>
                                      </p:cBhvr>
                                      <p:to>
                                        <p:strVal val="visible"/>
                                      </p:to>
                                    </p:set>
                                    <p:anim calcmode="lin" valueType="num">
                                      <p:cBhvr additive="base">
                                        <p:cTn id="135" dur="500" fill="hold"/>
                                        <p:tgtEl>
                                          <p:spTgt spid="87"/>
                                        </p:tgtEl>
                                        <p:attrNameLst>
                                          <p:attrName>ppt_x</p:attrName>
                                        </p:attrNameLst>
                                      </p:cBhvr>
                                      <p:tavLst>
                                        <p:tav tm="0">
                                          <p:val>
                                            <p:strVal val="#ppt_x"/>
                                          </p:val>
                                        </p:tav>
                                        <p:tav tm="100000">
                                          <p:val>
                                            <p:strVal val="#ppt_x"/>
                                          </p:val>
                                        </p:tav>
                                      </p:tavLst>
                                    </p:anim>
                                    <p:anim calcmode="lin" valueType="num">
                                      <p:cBhvr additive="base">
                                        <p:cTn id="136" dur="500" fill="hold"/>
                                        <p:tgtEl>
                                          <p:spTgt spid="8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82"/>
                                        </p:tgtEl>
                                        <p:attrNameLst>
                                          <p:attrName>style.visibility</p:attrName>
                                        </p:attrNameLst>
                                      </p:cBhvr>
                                      <p:to>
                                        <p:strVal val="visible"/>
                                      </p:to>
                                    </p:set>
                                    <p:anim calcmode="lin" valueType="num">
                                      <p:cBhvr additive="base">
                                        <p:cTn id="139" dur="500" fill="hold"/>
                                        <p:tgtEl>
                                          <p:spTgt spid="82"/>
                                        </p:tgtEl>
                                        <p:attrNameLst>
                                          <p:attrName>ppt_x</p:attrName>
                                        </p:attrNameLst>
                                      </p:cBhvr>
                                      <p:tavLst>
                                        <p:tav tm="0">
                                          <p:val>
                                            <p:strVal val="#ppt_x"/>
                                          </p:val>
                                        </p:tav>
                                        <p:tav tm="100000">
                                          <p:val>
                                            <p:strVal val="#ppt_x"/>
                                          </p:val>
                                        </p:tav>
                                      </p:tavLst>
                                    </p:anim>
                                    <p:anim calcmode="lin" valueType="num">
                                      <p:cBhvr additive="base">
                                        <p:cTn id="140" dur="500" fill="hold"/>
                                        <p:tgtEl>
                                          <p:spTgt spid="82"/>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97"/>
                                        </p:tgtEl>
                                        <p:attrNameLst>
                                          <p:attrName>style.visibility</p:attrName>
                                        </p:attrNameLst>
                                      </p:cBhvr>
                                      <p:to>
                                        <p:strVal val="visible"/>
                                      </p:to>
                                    </p:set>
                                    <p:anim calcmode="lin" valueType="num">
                                      <p:cBhvr additive="base">
                                        <p:cTn id="143" dur="500" fill="hold"/>
                                        <p:tgtEl>
                                          <p:spTgt spid="97"/>
                                        </p:tgtEl>
                                        <p:attrNameLst>
                                          <p:attrName>ppt_x</p:attrName>
                                        </p:attrNameLst>
                                      </p:cBhvr>
                                      <p:tavLst>
                                        <p:tav tm="0">
                                          <p:val>
                                            <p:strVal val="#ppt_x"/>
                                          </p:val>
                                        </p:tav>
                                        <p:tav tm="100000">
                                          <p:val>
                                            <p:strVal val="#ppt_x"/>
                                          </p:val>
                                        </p:tav>
                                      </p:tavLst>
                                    </p:anim>
                                    <p:anim calcmode="lin" valueType="num">
                                      <p:cBhvr additive="base">
                                        <p:cTn id="144" dur="500" fill="hold"/>
                                        <p:tgtEl>
                                          <p:spTgt spid="97"/>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77"/>
                                        </p:tgtEl>
                                        <p:attrNameLst>
                                          <p:attrName>style.visibility</p:attrName>
                                        </p:attrNameLst>
                                      </p:cBhvr>
                                      <p:to>
                                        <p:strVal val="visible"/>
                                      </p:to>
                                    </p:set>
                                    <p:anim calcmode="lin" valueType="num">
                                      <p:cBhvr additive="base">
                                        <p:cTn id="147" dur="500" fill="hold"/>
                                        <p:tgtEl>
                                          <p:spTgt spid="77"/>
                                        </p:tgtEl>
                                        <p:attrNameLst>
                                          <p:attrName>ppt_x</p:attrName>
                                        </p:attrNameLst>
                                      </p:cBhvr>
                                      <p:tavLst>
                                        <p:tav tm="0">
                                          <p:val>
                                            <p:strVal val="#ppt_x"/>
                                          </p:val>
                                        </p:tav>
                                        <p:tav tm="100000">
                                          <p:val>
                                            <p:strVal val="#ppt_x"/>
                                          </p:val>
                                        </p:tav>
                                      </p:tavLst>
                                    </p:anim>
                                    <p:anim calcmode="lin" valueType="num">
                                      <p:cBhvr additive="base">
                                        <p:cTn id="148" dur="500" fill="hold"/>
                                        <p:tgtEl>
                                          <p:spTgt spid="77"/>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80"/>
                                        </p:tgtEl>
                                        <p:attrNameLst>
                                          <p:attrName>style.visibility</p:attrName>
                                        </p:attrNameLst>
                                      </p:cBhvr>
                                      <p:to>
                                        <p:strVal val="visible"/>
                                      </p:to>
                                    </p:set>
                                    <p:anim calcmode="lin" valueType="num">
                                      <p:cBhvr additive="base">
                                        <p:cTn id="151" dur="500" fill="hold"/>
                                        <p:tgtEl>
                                          <p:spTgt spid="80"/>
                                        </p:tgtEl>
                                        <p:attrNameLst>
                                          <p:attrName>ppt_x</p:attrName>
                                        </p:attrNameLst>
                                      </p:cBhvr>
                                      <p:tavLst>
                                        <p:tav tm="0">
                                          <p:val>
                                            <p:strVal val="#ppt_x"/>
                                          </p:val>
                                        </p:tav>
                                        <p:tav tm="100000">
                                          <p:val>
                                            <p:strVal val="#ppt_x"/>
                                          </p:val>
                                        </p:tav>
                                      </p:tavLst>
                                    </p:anim>
                                    <p:anim calcmode="lin" valueType="num">
                                      <p:cBhvr additive="base">
                                        <p:cTn id="152"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156"/>
                                        </p:tgtEl>
                                        <p:attrNameLst>
                                          <p:attrName>style.visibility</p:attrName>
                                        </p:attrNameLst>
                                      </p:cBhvr>
                                      <p:to>
                                        <p:strVal val="visible"/>
                                      </p:to>
                                    </p:set>
                                    <p:anim calcmode="lin" valueType="num">
                                      <p:cBhvr additive="base">
                                        <p:cTn id="157" dur="500" fill="hold"/>
                                        <p:tgtEl>
                                          <p:spTgt spid="156"/>
                                        </p:tgtEl>
                                        <p:attrNameLst>
                                          <p:attrName>ppt_x</p:attrName>
                                        </p:attrNameLst>
                                      </p:cBhvr>
                                      <p:tavLst>
                                        <p:tav tm="0">
                                          <p:val>
                                            <p:strVal val="#ppt_x"/>
                                          </p:val>
                                        </p:tav>
                                        <p:tav tm="100000">
                                          <p:val>
                                            <p:strVal val="#ppt_x"/>
                                          </p:val>
                                        </p:tav>
                                      </p:tavLst>
                                    </p:anim>
                                    <p:anim calcmode="lin" valueType="num">
                                      <p:cBhvr additive="base">
                                        <p:cTn id="158" dur="500" fill="hold"/>
                                        <p:tgtEl>
                                          <p:spTgt spid="156"/>
                                        </p:tgtEl>
                                        <p:attrNameLst>
                                          <p:attrName>ppt_y</p:attrName>
                                        </p:attrNameLst>
                                      </p:cBhvr>
                                      <p:tavLst>
                                        <p:tav tm="0">
                                          <p:val>
                                            <p:strVal val="1+#ppt_h/2"/>
                                          </p:val>
                                        </p:tav>
                                        <p:tav tm="100000">
                                          <p:val>
                                            <p:strVal val="#ppt_y"/>
                                          </p:val>
                                        </p:tav>
                                      </p:tavLst>
                                    </p:anim>
                                  </p:childTnLst>
                                </p:cTn>
                              </p:par>
                              <p:par>
                                <p:cTn id="159" presetID="2" presetClass="entr" presetSubtype="4" fill="hold" nodeType="withEffect">
                                  <p:stCondLst>
                                    <p:cond delay="0"/>
                                  </p:stCondLst>
                                  <p:childTnLst>
                                    <p:set>
                                      <p:cBhvr>
                                        <p:cTn id="160" dur="1" fill="hold">
                                          <p:stCondLst>
                                            <p:cond delay="0"/>
                                          </p:stCondLst>
                                        </p:cTn>
                                        <p:tgtEl>
                                          <p:spTgt spid="155"/>
                                        </p:tgtEl>
                                        <p:attrNameLst>
                                          <p:attrName>style.visibility</p:attrName>
                                        </p:attrNameLst>
                                      </p:cBhvr>
                                      <p:to>
                                        <p:strVal val="visible"/>
                                      </p:to>
                                    </p:set>
                                    <p:anim calcmode="lin" valueType="num">
                                      <p:cBhvr additive="base">
                                        <p:cTn id="161" dur="500" fill="hold"/>
                                        <p:tgtEl>
                                          <p:spTgt spid="155"/>
                                        </p:tgtEl>
                                        <p:attrNameLst>
                                          <p:attrName>ppt_x</p:attrName>
                                        </p:attrNameLst>
                                      </p:cBhvr>
                                      <p:tavLst>
                                        <p:tav tm="0">
                                          <p:val>
                                            <p:strVal val="#ppt_x"/>
                                          </p:val>
                                        </p:tav>
                                        <p:tav tm="100000">
                                          <p:val>
                                            <p:strVal val="#ppt_x"/>
                                          </p:val>
                                        </p:tav>
                                      </p:tavLst>
                                    </p:anim>
                                    <p:anim calcmode="lin" valueType="num">
                                      <p:cBhvr additive="base">
                                        <p:cTn id="162" dur="500" fill="hold"/>
                                        <p:tgtEl>
                                          <p:spTgt spid="155"/>
                                        </p:tgtEl>
                                        <p:attrNameLst>
                                          <p:attrName>ppt_y</p:attrName>
                                        </p:attrNameLst>
                                      </p:cBhvr>
                                      <p:tavLst>
                                        <p:tav tm="0">
                                          <p:val>
                                            <p:strVal val="1+#ppt_h/2"/>
                                          </p:val>
                                        </p:tav>
                                        <p:tav tm="100000">
                                          <p:val>
                                            <p:strVal val="#ppt_y"/>
                                          </p:val>
                                        </p:tav>
                                      </p:tavLst>
                                    </p:anim>
                                  </p:childTnLst>
                                </p:cTn>
                              </p:par>
                              <p:par>
                                <p:cTn id="163" presetID="2" presetClass="entr" presetSubtype="4" fill="hold" nodeType="withEffect">
                                  <p:stCondLst>
                                    <p:cond delay="0"/>
                                  </p:stCondLst>
                                  <p:childTnLst>
                                    <p:set>
                                      <p:cBhvr>
                                        <p:cTn id="164" dur="1" fill="hold">
                                          <p:stCondLst>
                                            <p:cond delay="0"/>
                                          </p:stCondLst>
                                        </p:cTn>
                                        <p:tgtEl>
                                          <p:spTgt spid="148"/>
                                        </p:tgtEl>
                                        <p:attrNameLst>
                                          <p:attrName>style.visibility</p:attrName>
                                        </p:attrNameLst>
                                      </p:cBhvr>
                                      <p:to>
                                        <p:strVal val="visible"/>
                                      </p:to>
                                    </p:set>
                                    <p:anim calcmode="lin" valueType="num">
                                      <p:cBhvr additive="base">
                                        <p:cTn id="165" dur="500" fill="hold"/>
                                        <p:tgtEl>
                                          <p:spTgt spid="148"/>
                                        </p:tgtEl>
                                        <p:attrNameLst>
                                          <p:attrName>ppt_x</p:attrName>
                                        </p:attrNameLst>
                                      </p:cBhvr>
                                      <p:tavLst>
                                        <p:tav tm="0">
                                          <p:val>
                                            <p:strVal val="#ppt_x"/>
                                          </p:val>
                                        </p:tav>
                                        <p:tav tm="100000">
                                          <p:val>
                                            <p:strVal val="#ppt_x"/>
                                          </p:val>
                                        </p:tav>
                                      </p:tavLst>
                                    </p:anim>
                                    <p:anim calcmode="lin" valueType="num">
                                      <p:cBhvr additive="base">
                                        <p:cTn id="166" dur="500" fill="hold"/>
                                        <p:tgtEl>
                                          <p:spTgt spid="148"/>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157"/>
                                        </p:tgtEl>
                                        <p:attrNameLst>
                                          <p:attrName>style.visibility</p:attrName>
                                        </p:attrNameLst>
                                      </p:cBhvr>
                                      <p:to>
                                        <p:strVal val="visible"/>
                                      </p:to>
                                    </p:set>
                                    <p:anim calcmode="lin" valueType="num">
                                      <p:cBhvr additive="base">
                                        <p:cTn id="169" dur="500" fill="hold"/>
                                        <p:tgtEl>
                                          <p:spTgt spid="157"/>
                                        </p:tgtEl>
                                        <p:attrNameLst>
                                          <p:attrName>ppt_x</p:attrName>
                                        </p:attrNameLst>
                                      </p:cBhvr>
                                      <p:tavLst>
                                        <p:tav tm="0">
                                          <p:val>
                                            <p:strVal val="#ppt_x"/>
                                          </p:val>
                                        </p:tav>
                                        <p:tav tm="100000">
                                          <p:val>
                                            <p:strVal val="#ppt_x"/>
                                          </p:val>
                                        </p:tav>
                                      </p:tavLst>
                                    </p:anim>
                                    <p:anim calcmode="lin" valueType="num">
                                      <p:cBhvr additive="base">
                                        <p:cTn id="170" dur="500" fill="hold"/>
                                        <p:tgtEl>
                                          <p:spTgt spid="157"/>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152"/>
                                        </p:tgtEl>
                                        <p:attrNameLst>
                                          <p:attrName>style.visibility</p:attrName>
                                        </p:attrNameLst>
                                      </p:cBhvr>
                                      <p:to>
                                        <p:strVal val="visible"/>
                                      </p:to>
                                    </p:set>
                                    <p:anim calcmode="lin" valueType="num">
                                      <p:cBhvr additive="base">
                                        <p:cTn id="173" dur="500" fill="hold"/>
                                        <p:tgtEl>
                                          <p:spTgt spid="152"/>
                                        </p:tgtEl>
                                        <p:attrNameLst>
                                          <p:attrName>ppt_x</p:attrName>
                                        </p:attrNameLst>
                                      </p:cBhvr>
                                      <p:tavLst>
                                        <p:tav tm="0">
                                          <p:val>
                                            <p:strVal val="#ppt_x"/>
                                          </p:val>
                                        </p:tav>
                                        <p:tav tm="100000">
                                          <p:val>
                                            <p:strVal val="#ppt_x"/>
                                          </p:val>
                                        </p:tav>
                                      </p:tavLst>
                                    </p:anim>
                                    <p:anim calcmode="lin" valueType="num">
                                      <p:cBhvr additive="base">
                                        <p:cTn id="174" dur="500" fill="hold"/>
                                        <p:tgtEl>
                                          <p:spTgt spid="152"/>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151"/>
                                        </p:tgtEl>
                                        <p:attrNameLst>
                                          <p:attrName>style.visibility</p:attrName>
                                        </p:attrNameLst>
                                      </p:cBhvr>
                                      <p:to>
                                        <p:strVal val="visible"/>
                                      </p:to>
                                    </p:set>
                                    <p:anim calcmode="lin" valueType="num">
                                      <p:cBhvr additive="base">
                                        <p:cTn id="177" dur="500" fill="hold"/>
                                        <p:tgtEl>
                                          <p:spTgt spid="151"/>
                                        </p:tgtEl>
                                        <p:attrNameLst>
                                          <p:attrName>ppt_x</p:attrName>
                                        </p:attrNameLst>
                                      </p:cBhvr>
                                      <p:tavLst>
                                        <p:tav tm="0">
                                          <p:val>
                                            <p:strVal val="#ppt_x"/>
                                          </p:val>
                                        </p:tav>
                                        <p:tav tm="100000">
                                          <p:val>
                                            <p:strVal val="#ppt_x"/>
                                          </p:val>
                                        </p:tav>
                                      </p:tavLst>
                                    </p:anim>
                                    <p:anim calcmode="lin" valueType="num">
                                      <p:cBhvr additive="base">
                                        <p:cTn id="178" dur="500" fill="hold"/>
                                        <p:tgtEl>
                                          <p:spTgt spid="151"/>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153"/>
                                        </p:tgtEl>
                                        <p:attrNameLst>
                                          <p:attrName>style.visibility</p:attrName>
                                        </p:attrNameLst>
                                      </p:cBhvr>
                                      <p:to>
                                        <p:strVal val="visible"/>
                                      </p:to>
                                    </p:set>
                                    <p:anim calcmode="lin" valueType="num">
                                      <p:cBhvr additive="base">
                                        <p:cTn id="181" dur="500" fill="hold"/>
                                        <p:tgtEl>
                                          <p:spTgt spid="153"/>
                                        </p:tgtEl>
                                        <p:attrNameLst>
                                          <p:attrName>ppt_x</p:attrName>
                                        </p:attrNameLst>
                                      </p:cBhvr>
                                      <p:tavLst>
                                        <p:tav tm="0">
                                          <p:val>
                                            <p:strVal val="#ppt_x"/>
                                          </p:val>
                                        </p:tav>
                                        <p:tav tm="100000">
                                          <p:val>
                                            <p:strVal val="#ppt_x"/>
                                          </p:val>
                                        </p:tav>
                                      </p:tavLst>
                                    </p:anim>
                                    <p:anim calcmode="lin" valueType="num">
                                      <p:cBhvr additive="base">
                                        <p:cTn id="182"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nodeType="clickEffect">
                                  <p:stCondLst>
                                    <p:cond delay="0"/>
                                  </p:stCondLst>
                                  <p:childTnLst>
                                    <p:set>
                                      <p:cBhvr>
                                        <p:cTn id="186" dur="1" fill="hold">
                                          <p:stCondLst>
                                            <p:cond delay="0"/>
                                          </p:stCondLst>
                                        </p:cTn>
                                        <p:tgtEl>
                                          <p:spTgt spid="167"/>
                                        </p:tgtEl>
                                        <p:attrNameLst>
                                          <p:attrName>style.visibility</p:attrName>
                                        </p:attrNameLst>
                                      </p:cBhvr>
                                      <p:to>
                                        <p:strVal val="visible"/>
                                      </p:to>
                                    </p:set>
                                    <p:anim calcmode="lin" valueType="num">
                                      <p:cBhvr additive="base">
                                        <p:cTn id="187" dur="500" fill="hold"/>
                                        <p:tgtEl>
                                          <p:spTgt spid="167"/>
                                        </p:tgtEl>
                                        <p:attrNameLst>
                                          <p:attrName>ppt_x</p:attrName>
                                        </p:attrNameLst>
                                      </p:cBhvr>
                                      <p:tavLst>
                                        <p:tav tm="0">
                                          <p:val>
                                            <p:strVal val="#ppt_x"/>
                                          </p:val>
                                        </p:tav>
                                        <p:tav tm="100000">
                                          <p:val>
                                            <p:strVal val="#ppt_x"/>
                                          </p:val>
                                        </p:tav>
                                      </p:tavLst>
                                    </p:anim>
                                    <p:anim calcmode="lin" valueType="num">
                                      <p:cBhvr additive="base">
                                        <p:cTn id="188" dur="500" fill="hold"/>
                                        <p:tgtEl>
                                          <p:spTgt spid="167"/>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170"/>
                                        </p:tgtEl>
                                        <p:attrNameLst>
                                          <p:attrName>style.visibility</p:attrName>
                                        </p:attrNameLst>
                                      </p:cBhvr>
                                      <p:to>
                                        <p:strVal val="visible"/>
                                      </p:to>
                                    </p:set>
                                    <p:anim calcmode="lin" valueType="num">
                                      <p:cBhvr additive="base">
                                        <p:cTn id="191" dur="500" fill="hold"/>
                                        <p:tgtEl>
                                          <p:spTgt spid="170"/>
                                        </p:tgtEl>
                                        <p:attrNameLst>
                                          <p:attrName>ppt_x</p:attrName>
                                        </p:attrNameLst>
                                      </p:cBhvr>
                                      <p:tavLst>
                                        <p:tav tm="0">
                                          <p:val>
                                            <p:strVal val="#ppt_x"/>
                                          </p:val>
                                        </p:tav>
                                        <p:tav tm="100000">
                                          <p:val>
                                            <p:strVal val="#ppt_x"/>
                                          </p:val>
                                        </p:tav>
                                      </p:tavLst>
                                    </p:anim>
                                    <p:anim calcmode="lin" valueType="num">
                                      <p:cBhvr additive="base">
                                        <p:cTn id="192" dur="500" fill="hold"/>
                                        <p:tgtEl>
                                          <p:spTgt spid="17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173"/>
                                        </p:tgtEl>
                                        <p:attrNameLst>
                                          <p:attrName>style.visibility</p:attrName>
                                        </p:attrNameLst>
                                      </p:cBhvr>
                                      <p:to>
                                        <p:strVal val="visible"/>
                                      </p:to>
                                    </p:set>
                                    <p:anim calcmode="lin" valueType="num">
                                      <p:cBhvr additive="base">
                                        <p:cTn id="195" dur="500" fill="hold"/>
                                        <p:tgtEl>
                                          <p:spTgt spid="173"/>
                                        </p:tgtEl>
                                        <p:attrNameLst>
                                          <p:attrName>ppt_x</p:attrName>
                                        </p:attrNameLst>
                                      </p:cBhvr>
                                      <p:tavLst>
                                        <p:tav tm="0">
                                          <p:val>
                                            <p:strVal val="#ppt_x"/>
                                          </p:val>
                                        </p:tav>
                                        <p:tav tm="100000">
                                          <p:val>
                                            <p:strVal val="#ppt_x"/>
                                          </p:val>
                                        </p:tav>
                                      </p:tavLst>
                                    </p:anim>
                                    <p:anim calcmode="lin" valueType="num">
                                      <p:cBhvr additive="base">
                                        <p:cTn id="196" dur="500" fill="hold"/>
                                        <p:tgtEl>
                                          <p:spTgt spid="17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172"/>
                                        </p:tgtEl>
                                        <p:attrNameLst>
                                          <p:attrName>style.visibility</p:attrName>
                                        </p:attrNameLst>
                                      </p:cBhvr>
                                      <p:to>
                                        <p:strVal val="visible"/>
                                      </p:to>
                                    </p:set>
                                    <p:anim calcmode="lin" valueType="num">
                                      <p:cBhvr additive="base">
                                        <p:cTn id="199" dur="500" fill="hold"/>
                                        <p:tgtEl>
                                          <p:spTgt spid="172"/>
                                        </p:tgtEl>
                                        <p:attrNameLst>
                                          <p:attrName>ppt_x</p:attrName>
                                        </p:attrNameLst>
                                      </p:cBhvr>
                                      <p:tavLst>
                                        <p:tav tm="0">
                                          <p:val>
                                            <p:strVal val="#ppt_x"/>
                                          </p:val>
                                        </p:tav>
                                        <p:tav tm="100000">
                                          <p:val>
                                            <p:strVal val="#ppt_x"/>
                                          </p:val>
                                        </p:tav>
                                      </p:tavLst>
                                    </p:anim>
                                    <p:anim calcmode="lin" valueType="num">
                                      <p:cBhvr additive="base">
                                        <p:cTn id="200" dur="500" fill="hold"/>
                                        <p:tgtEl>
                                          <p:spTgt spid="17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171"/>
                                        </p:tgtEl>
                                        <p:attrNameLst>
                                          <p:attrName>style.visibility</p:attrName>
                                        </p:attrNameLst>
                                      </p:cBhvr>
                                      <p:to>
                                        <p:strVal val="visible"/>
                                      </p:to>
                                    </p:set>
                                    <p:anim calcmode="lin" valueType="num">
                                      <p:cBhvr additive="base">
                                        <p:cTn id="203" dur="500" fill="hold"/>
                                        <p:tgtEl>
                                          <p:spTgt spid="171"/>
                                        </p:tgtEl>
                                        <p:attrNameLst>
                                          <p:attrName>ppt_x</p:attrName>
                                        </p:attrNameLst>
                                      </p:cBhvr>
                                      <p:tavLst>
                                        <p:tav tm="0">
                                          <p:val>
                                            <p:strVal val="#ppt_x"/>
                                          </p:val>
                                        </p:tav>
                                        <p:tav tm="100000">
                                          <p:val>
                                            <p:strVal val="#ppt_x"/>
                                          </p:val>
                                        </p:tav>
                                      </p:tavLst>
                                    </p:anim>
                                    <p:anim calcmode="lin" valueType="num">
                                      <p:cBhvr additive="base">
                                        <p:cTn id="204" dur="500" fill="hold"/>
                                        <p:tgtEl>
                                          <p:spTgt spid="171"/>
                                        </p:tgtEl>
                                        <p:attrNameLst>
                                          <p:attrName>ppt_y</p:attrName>
                                        </p:attrNameLst>
                                      </p:cBhvr>
                                      <p:tavLst>
                                        <p:tav tm="0">
                                          <p:val>
                                            <p:strVal val="1+#ppt_h/2"/>
                                          </p:val>
                                        </p:tav>
                                        <p:tav tm="100000">
                                          <p:val>
                                            <p:strVal val="#ppt_y"/>
                                          </p:val>
                                        </p:tav>
                                      </p:tavLst>
                                    </p:anim>
                                  </p:childTnLst>
                                </p:cTn>
                              </p:par>
                              <p:par>
                                <p:cTn id="205" presetID="2" presetClass="entr" presetSubtype="4" fill="hold" nodeType="withEffect">
                                  <p:stCondLst>
                                    <p:cond delay="0"/>
                                  </p:stCondLst>
                                  <p:childTnLst>
                                    <p:set>
                                      <p:cBhvr>
                                        <p:cTn id="206" dur="1" fill="hold">
                                          <p:stCondLst>
                                            <p:cond delay="0"/>
                                          </p:stCondLst>
                                        </p:cTn>
                                        <p:tgtEl>
                                          <p:spTgt spid="168"/>
                                        </p:tgtEl>
                                        <p:attrNameLst>
                                          <p:attrName>style.visibility</p:attrName>
                                        </p:attrNameLst>
                                      </p:cBhvr>
                                      <p:to>
                                        <p:strVal val="visible"/>
                                      </p:to>
                                    </p:set>
                                    <p:anim calcmode="lin" valueType="num">
                                      <p:cBhvr additive="base">
                                        <p:cTn id="207" dur="500" fill="hold"/>
                                        <p:tgtEl>
                                          <p:spTgt spid="168"/>
                                        </p:tgtEl>
                                        <p:attrNameLst>
                                          <p:attrName>ppt_x</p:attrName>
                                        </p:attrNameLst>
                                      </p:cBhvr>
                                      <p:tavLst>
                                        <p:tav tm="0">
                                          <p:val>
                                            <p:strVal val="#ppt_x"/>
                                          </p:val>
                                        </p:tav>
                                        <p:tav tm="100000">
                                          <p:val>
                                            <p:strVal val="#ppt_x"/>
                                          </p:val>
                                        </p:tav>
                                      </p:tavLst>
                                    </p:anim>
                                    <p:anim calcmode="lin" valueType="num">
                                      <p:cBhvr additive="base">
                                        <p:cTn id="208" dur="500" fill="hold"/>
                                        <p:tgtEl>
                                          <p:spTgt spid="168"/>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175"/>
                                        </p:tgtEl>
                                        <p:attrNameLst>
                                          <p:attrName>style.visibility</p:attrName>
                                        </p:attrNameLst>
                                      </p:cBhvr>
                                      <p:to>
                                        <p:strVal val="visible"/>
                                      </p:to>
                                    </p:set>
                                    <p:anim calcmode="lin" valueType="num">
                                      <p:cBhvr additive="base">
                                        <p:cTn id="211" dur="500" fill="hold"/>
                                        <p:tgtEl>
                                          <p:spTgt spid="175"/>
                                        </p:tgtEl>
                                        <p:attrNameLst>
                                          <p:attrName>ppt_x</p:attrName>
                                        </p:attrNameLst>
                                      </p:cBhvr>
                                      <p:tavLst>
                                        <p:tav tm="0">
                                          <p:val>
                                            <p:strVal val="#ppt_x"/>
                                          </p:val>
                                        </p:tav>
                                        <p:tav tm="100000">
                                          <p:val>
                                            <p:strVal val="#ppt_x"/>
                                          </p:val>
                                        </p:tav>
                                      </p:tavLst>
                                    </p:anim>
                                    <p:anim calcmode="lin" valueType="num">
                                      <p:cBhvr additive="base">
                                        <p:cTn id="212" dur="500" fill="hold"/>
                                        <p:tgtEl>
                                          <p:spTgt spid="175"/>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174"/>
                                        </p:tgtEl>
                                        <p:attrNameLst>
                                          <p:attrName>style.visibility</p:attrName>
                                        </p:attrNameLst>
                                      </p:cBhvr>
                                      <p:to>
                                        <p:strVal val="visible"/>
                                      </p:to>
                                    </p:set>
                                    <p:anim calcmode="lin" valueType="num">
                                      <p:cBhvr additive="base">
                                        <p:cTn id="215" dur="500" fill="hold"/>
                                        <p:tgtEl>
                                          <p:spTgt spid="174"/>
                                        </p:tgtEl>
                                        <p:attrNameLst>
                                          <p:attrName>ppt_x</p:attrName>
                                        </p:attrNameLst>
                                      </p:cBhvr>
                                      <p:tavLst>
                                        <p:tav tm="0">
                                          <p:val>
                                            <p:strVal val="#ppt_x"/>
                                          </p:val>
                                        </p:tav>
                                        <p:tav tm="100000">
                                          <p:val>
                                            <p:strVal val="#ppt_x"/>
                                          </p:val>
                                        </p:tav>
                                      </p:tavLst>
                                    </p:anim>
                                    <p:anim calcmode="lin" valueType="num">
                                      <p:cBhvr additive="base">
                                        <p:cTn id="216" dur="500" fill="hold"/>
                                        <p:tgtEl>
                                          <p:spTgt spid="174"/>
                                        </p:tgtEl>
                                        <p:attrNameLst>
                                          <p:attrName>ppt_y</p:attrName>
                                        </p:attrNameLst>
                                      </p:cBhvr>
                                      <p:tavLst>
                                        <p:tav tm="0">
                                          <p:val>
                                            <p:strVal val="1+#ppt_h/2"/>
                                          </p:val>
                                        </p:tav>
                                        <p:tav tm="100000">
                                          <p:val>
                                            <p:strVal val="#ppt_y"/>
                                          </p:val>
                                        </p:tav>
                                      </p:tavLst>
                                    </p:anim>
                                  </p:childTnLst>
                                </p:cTn>
                              </p:par>
                              <p:par>
                                <p:cTn id="217" presetID="2" presetClass="entr" presetSubtype="4" fill="hold" nodeType="withEffect">
                                  <p:stCondLst>
                                    <p:cond delay="0"/>
                                  </p:stCondLst>
                                  <p:childTnLst>
                                    <p:set>
                                      <p:cBhvr>
                                        <p:cTn id="218" dur="1" fill="hold">
                                          <p:stCondLst>
                                            <p:cond delay="0"/>
                                          </p:stCondLst>
                                        </p:cTn>
                                        <p:tgtEl>
                                          <p:spTgt spid="169"/>
                                        </p:tgtEl>
                                        <p:attrNameLst>
                                          <p:attrName>style.visibility</p:attrName>
                                        </p:attrNameLst>
                                      </p:cBhvr>
                                      <p:to>
                                        <p:strVal val="visible"/>
                                      </p:to>
                                    </p:set>
                                    <p:anim calcmode="lin" valueType="num">
                                      <p:cBhvr additive="base">
                                        <p:cTn id="219" dur="500" fill="hold"/>
                                        <p:tgtEl>
                                          <p:spTgt spid="169"/>
                                        </p:tgtEl>
                                        <p:attrNameLst>
                                          <p:attrName>ppt_x</p:attrName>
                                        </p:attrNameLst>
                                      </p:cBhvr>
                                      <p:tavLst>
                                        <p:tav tm="0">
                                          <p:val>
                                            <p:strVal val="#ppt_x"/>
                                          </p:val>
                                        </p:tav>
                                        <p:tav tm="100000">
                                          <p:val>
                                            <p:strVal val="#ppt_x"/>
                                          </p:val>
                                        </p:tav>
                                      </p:tavLst>
                                    </p:anim>
                                    <p:anim calcmode="lin" valueType="num">
                                      <p:cBhvr additive="base">
                                        <p:cTn id="220" dur="500" fill="hold"/>
                                        <p:tgtEl>
                                          <p:spTgt spid="169"/>
                                        </p:tgtEl>
                                        <p:attrNameLst>
                                          <p:attrName>ppt_y</p:attrName>
                                        </p:attrNameLst>
                                      </p:cBhvr>
                                      <p:tavLst>
                                        <p:tav tm="0">
                                          <p:val>
                                            <p:strVal val="1+#ppt_h/2"/>
                                          </p:val>
                                        </p:tav>
                                        <p:tav tm="100000">
                                          <p:val>
                                            <p:strVal val="#ppt_y"/>
                                          </p:val>
                                        </p:tav>
                                      </p:tavLst>
                                    </p:anim>
                                  </p:childTnLst>
                                </p:cTn>
                              </p:par>
                              <p:par>
                                <p:cTn id="221" presetID="2" presetClass="entr" presetSubtype="4" fill="hold" nodeType="withEffect">
                                  <p:stCondLst>
                                    <p:cond delay="0"/>
                                  </p:stCondLst>
                                  <p:childTnLst>
                                    <p:set>
                                      <p:cBhvr>
                                        <p:cTn id="222" dur="1" fill="hold">
                                          <p:stCondLst>
                                            <p:cond delay="0"/>
                                          </p:stCondLst>
                                        </p:cTn>
                                        <p:tgtEl>
                                          <p:spTgt spid="180"/>
                                        </p:tgtEl>
                                        <p:attrNameLst>
                                          <p:attrName>style.visibility</p:attrName>
                                        </p:attrNameLst>
                                      </p:cBhvr>
                                      <p:to>
                                        <p:strVal val="visible"/>
                                      </p:to>
                                    </p:set>
                                    <p:anim calcmode="lin" valueType="num">
                                      <p:cBhvr additive="base">
                                        <p:cTn id="223" dur="500" fill="hold"/>
                                        <p:tgtEl>
                                          <p:spTgt spid="180"/>
                                        </p:tgtEl>
                                        <p:attrNameLst>
                                          <p:attrName>ppt_x</p:attrName>
                                        </p:attrNameLst>
                                      </p:cBhvr>
                                      <p:tavLst>
                                        <p:tav tm="0">
                                          <p:val>
                                            <p:strVal val="#ppt_x"/>
                                          </p:val>
                                        </p:tav>
                                        <p:tav tm="100000">
                                          <p:val>
                                            <p:strVal val="#ppt_x"/>
                                          </p:val>
                                        </p:tav>
                                      </p:tavLst>
                                    </p:anim>
                                    <p:anim calcmode="lin" valueType="num">
                                      <p:cBhvr additive="base">
                                        <p:cTn id="224" dur="500" fill="hold"/>
                                        <p:tgtEl>
                                          <p:spTgt spid="180"/>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176"/>
                                        </p:tgtEl>
                                        <p:attrNameLst>
                                          <p:attrName>style.visibility</p:attrName>
                                        </p:attrNameLst>
                                      </p:cBhvr>
                                      <p:to>
                                        <p:strVal val="visible"/>
                                      </p:to>
                                    </p:set>
                                    <p:anim calcmode="lin" valueType="num">
                                      <p:cBhvr additive="base">
                                        <p:cTn id="227" dur="500" fill="hold"/>
                                        <p:tgtEl>
                                          <p:spTgt spid="176"/>
                                        </p:tgtEl>
                                        <p:attrNameLst>
                                          <p:attrName>ppt_x</p:attrName>
                                        </p:attrNameLst>
                                      </p:cBhvr>
                                      <p:tavLst>
                                        <p:tav tm="0">
                                          <p:val>
                                            <p:strVal val="#ppt_x"/>
                                          </p:val>
                                        </p:tav>
                                        <p:tav tm="100000">
                                          <p:val>
                                            <p:strVal val="#ppt_x"/>
                                          </p:val>
                                        </p:tav>
                                      </p:tavLst>
                                    </p:anim>
                                    <p:anim calcmode="lin" valueType="num">
                                      <p:cBhvr additive="base">
                                        <p:cTn id="228" dur="500" fill="hold"/>
                                        <p:tgtEl>
                                          <p:spTgt spid="1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177"/>
                                        </p:tgtEl>
                                        <p:attrNameLst>
                                          <p:attrName>style.visibility</p:attrName>
                                        </p:attrNameLst>
                                      </p:cBhvr>
                                      <p:to>
                                        <p:strVal val="visible"/>
                                      </p:to>
                                    </p:set>
                                    <p:anim calcmode="lin" valueType="num">
                                      <p:cBhvr additive="base">
                                        <p:cTn id="231" dur="500" fill="hold"/>
                                        <p:tgtEl>
                                          <p:spTgt spid="177"/>
                                        </p:tgtEl>
                                        <p:attrNameLst>
                                          <p:attrName>ppt_x</p:attrName>
                                        </p:attrNameLst>
                                      </p:cBhvr>
                                      <p:tavLst>
                                        <p:tav tm="0">
                                          <p:val>
                                            <p:strVal val="#ppt_x"/>
                                          </p:val>
                                        </p:tav>
                                        <p:tav tm="100000">
                                          <p:val>
                                            <p:strVal val="#ppt_x"/>
                                          </p:val>
                                        </p:tav>
                                      </p:tavLst>
                                    </p:anim>
                                    <p:anim calcmode="lin" valueType="num">
                                      <p:cBhvr additive="base">
                                        <p:cTn id="232" dur="500" fill="hold"/>
                                        <p:tgtEl>
                                          <p:spTgt spid="17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179"/>
                                        </p:tgtEl>
                                        <p:attrNameLst>
                                          <p:attrName>style.visibility</p:attrName>
                                        </p:attrNameLst>
                                      </p:cBhvr>
                                      <p:to>
                                        <p:strVal val="visible"/>
                                      </p:to>
                                    </p:set>
                                    <p:anim calcmode="lin" valueType="num">
                                      <p:cBhvr additive="base">
                                        <p:cTn id="235" dur="500" fill="hold"/>
                                        <p:tgtEl>
                                          <p:spTgt spid="179"/>
                                        </p:tgtEl>
                                        <p:attrNameLst>
                                          <p:attrName>ppt_x</p:attrName>
                                        </p:attrNameLst>
                                      </p:cBhvr>
                                      <p:tavLst>
                                        <p:tav tm="0">
                                          <p:val>
                                            <p:strVal val="#ppt_x"/>
                                          </p:val>
                                        </p:tav>
                                        <p:tav tm="100000">
                                          <p:val>
                                            <p:strVal val="#ppt_x"/>
                                          </p:val>
                                        </p:tav>
                                      </p:tavLst>
                                    </p:anim>
                                    <p:anim calcmode="lin" valueType="num">
                                      <p:cBhvr additive="base">
                                        <p:cTn id="236" dur="500" fill="hold"/>
                                        <p:tgtEl>
                                          <p:spTgt spid="17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178"/>
                                        </p:tgtEl>
                                        <p:attrNameLst>
                                          <p:attrName>style.visibility</p:attrName>
                                        </p:attrNameLst>
                                      </p:cBhvr>
                                      <p:to>
                                        <p:strVal val="visible"/>
                                      </p:to>
                                    </p:set>
                                    <p:anim calcmode="lin" valueType="num">
                                      <p:cBhvr additive="base">
                                        <p:cTn id="239" dur="500" fill="hold"/>
                                        <p:tgtEl>
                                          <p:spTgt spid="178"/>
                                        </p:tgtEl>
                                        <p:attrNameLst>
                                          <p:attrName>ppt_x</p:attrName>
                                        </p:attrNameLst>
                                      </p:cBhvr>
                                      <p:tavLst>
                                        <p:tav tm="0">
                                          <p:val>
                                            <p:strVal val="#ppt_x"/>
                                          </p:val>
                                        </p:tav>
                                        <p:tav tm="100000">
                                          <p:val>
                                            <p:strVal val="#ppt_x"/>
                                          </p:val>
                                        </p:tav>
                                      </p:tavLst>
                                    </p:anim>
                                    <p:anim calcmode="lin" valueType="num">
                                      <p:cBhvr additive="base">
                                        <p:cTn id="240" dur="500" fill="hold"/>
                                        <p:tgtEl>
                                          <p:spTgt spid="178"/>
                                        </p:tgtEl>
                                        <p:attrNameLst>
                                          <p:attrName>ppt_y</p:attrName>
                                        </p:attrNameLst>
                                      </p:cBhvr>
                                      <p:tavLst>
                                        <p:tav tm="0">
                                          <p:val>
                                            <p:strVal val="1+#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81"/>
                                        </p:tgtEl>
                                        <p:attrNameLst>
                                          <p:attrName>style.visibility</p:attrName>
                                        </p:attrNameLst>
                                      </p:cBhvr>
                                      <p:to>
                                        <p:strVal val="visible"/>
                                      </p:to>
                                    </p:set>
                                    <p:anim calcmode="lin" valueType="num">
                                      <p:cBhvr additive="base">
                                        <p:cTn id="245" dur="500" fill="hold"/>
                                        <p:tgtEl>
                                          <p:spTgt spid="181"/>
                                        </p:tgtEl>
                                        <p:attrNameLst>
                                          <p:attrName>ppt_x</p:attrName>
                                        </p:attrNameLst>
                                      </p:cBhvr>
                                      <p:tavLst>
                                        <p:tav tm="0">
                                          <p:val>
                                            <p:strVal val="#ppt_x"/>
                                          </p:val>
                                        </p:tav>
                                        <p:tav tm="100000">
                                          <p:val>
                                            <p:strVal val="#ppt_x"/>
                                          </p:val>
                                        </p:tav>
                                      </p:tavLst>
                                    </p:anim>
                                    <p:anim calcmode="lin" valueType="num">
                                      <p:cBhvr additive="base">
                                        <p:cTn id="246" dur="500" fill="hold"/>
                                        <p:tgtEl>
                                          <p:spTgt spid="181"/>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82"/>
                                        </p:tgtEl>
                                        <p:attrNameLst>
                                          <p:attrName>style.visibility</p:attrName>
                                        </p:attrNameLst>
                                      </p:cBhvr>
                                      <p:to>
                                        <p:strVal val="visible"/>
                                      </p:to>
                                    </p:set>
                                    <p:anim calcmode="lin" valueType="num">
                                      <p:cBhvr additive="base">
                                        <p:cTn id="249" dur="500" fill="hold"/>
                                        <p:tgtEl>
                                          <p:spTgt spid="182"/>
                                        </p:tgtEl>
                                        <p:attrNameLst>
                                          <p:attrName>ppt_x</p:attrName>
                                        </p:attrNameLst>
                                      </p:cBhvr>
                                      <p:tavLst>
                                        <p:tav tm="0">
                                          <p:val>
                                            <p:strVal val="#ppt_x"/>
                                          </p:val>
                                        </p:tav>
                                        <p:tav tm="100000">
                                          <p:val>
                                            <p:strVal val="#ppt_x"/>
                                          </p:val>
                                        </p:tav>
                                      </p:tavLst>
                                    </p:anim>
                                    <p:anim calcmode="lin" valueType="num">
                                      <p:cBhvr additive="base">
                                        <p:cTn id="250" dur="500" fill="hold"/>
                                        <p:tgtEl>
                                          <p:spTgt spid="182"/>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183"/>
                                        </p:tgtEl>
                                        <p:attrNameLst>
                                          <p:attrName>style.visibility</p:attrName>
                                        </p:attrNameLst>
                                      </p:cBhvr>
                                      <p:to>
                                        <p:strVal val="visible"/>
                                      </p:to>
                                    </p:set>
                                    <p:anim calcmode="lin" valueType="num">
                                      <p:cBhvr additive="base">
                                        <p:cTn id="253" dur="500" fill="hold"/>
                                        <p:tgtEl>
                                          <p:spTgt spid="183"/>
                                        </p:tgtEl>
                                        <p:attrNameLst>
                                          <p:attrName>ppt_x</p:attrName>
                                        </p:attrNameLst>
                                      </p:cBhvr>
                                      <p:tavLst>
                                        <p:tav tm="0">
                                          <p:val>
                                            <p:strVal val="#ppt_x"/>
                                          </p:val>
                                        </p:tav>
                                        <p:tav tm="100000">
                                          <p:val>
                                            <p:strVal val="#ppt_x"/>
                                          </p:val>
                                        </p:tav>
                                      </p:tavLst>
                                    </p:anim>
                                    <p:anim calcmode="lin" valueType="num">
                                      <p:cBhvr additive="base">
                                        <p:cTn id="254" dur="500" fill="hold"/>
                                        <p:tgtEl>
                                          <p:spTgt spid="183"/>
                                        </p:tgtEl>
                                        <p:attrNameLst>
                                          <p:attrName>ppt_y</p:attrName>
                                        </p:attrNameLst>
                                      </p:cBhvr>
                                      <p:tavLst>
                                        <p:tav tm="0">
                                          <p:val>
                                            <p:strVal val="1+#ppt_h/2"/>
                                          </p:val>
                                        </p:tav>
                                        <p:tav tm="100000">
                                          <p:val>
                                            <p:strVal val="#ppt_y"/>
                                          </p:val>
                                        </p:tav>
                                      </p:tavLst>
                                    </p:anim>
                                  </p:childTnLst>
                                </p:cTn>
                              </p:par>
                              <p:par>
                                <p:cTn id="255" presetID="2" presetClass="entr" presetSubtype="4" fill="hold" grpId="0" nodeType="withEffect">
                                  <p:stCondLst>
                                    <p:cond delay="0"/>
                                  </p:stCondLst>
                                  <p:childTnLst>
                                    <p:set>
                                      <p:cBhvr>
                                        <p:cTn id="256" dur="1" fill="hold">
                                          <p:stCondLst>
                                            <p:cond delay="0"/>
                                          </p:stCondLst>
                                        </p:cTn>
                                        <p:tgtEl>
                                          <p:spTgt spid="184"/>
                                        </p:tgtEl>
                                        <p:attrNameLst>
                                          <p:attrName>style.visibility</p:attrName>
                                        </p:attrNameLst>
                                      </p:cBhvr>
                                      <p:to>
                                        <p:strVal val="visible"/>
                                      </p:to>
                                    </p:set>
                                    <p:anim calcmode="lin" valueType="num">
                                      <p:cBhvr additive="base">
                                        <p:cTn id="257" dur="500" fill="hold"/>
                                        <p:tgtEl>
                                          <p:spTgt spid="184"/>
                                        </p:tgtEl>
                                        <p:attrNameLst>
                                          <p:attrName>ppt_x</p:attrName>
                                        </p:attrNameLst>
                                      </p:cBhvr>
                                      <p:tavLst>
                                        <p:tav tm="0">
                                          <p:val>
                                            <p:strVal val="#ppt_x"/>
                                          </p:val>
                                        </p:tav>
                                        <p:tav tm="100000">
                                          <p:val>
                                            <p:strVal val="#ppt_x"/>
                                          </p:val>
                                        </p:tav>
                                      </p:tavLst>
                                    </p:anim>
                                    <p:anim calcmode="lin" valueType="num">
                                      <p:cBhvr additive="base">
                                        <p:cTn id="258" dur="500" fill="hold"/>
                                        <p:tgtEl>
                                          <p:spTgt spid="184"/>
                                        </p:tgtEl>
                                        <p:attrNameLst>
                                          <p:attrName>ppt_y</p:attrName>
                                        </p:attrNameLst>
                                      </p:cBhvr>
                                      <p:tavLst>
                                        <p:tav tm="0">
                                          <p:val>
                                            <p:strVal val="1+#ppt_h/2"/>
                                          </p:val>
                                        </p:tav>
                                        <p:tav tm="100000">
                                          <p:val>
                                            <p:strVal val="#ppt_y"/>
                                          </p:val>
                                        </p:tav>
                                      </p:tavLst>
                                    </p:anim>
                                  </p:childTnLst>
                                </p:cTn>
                              </p:par>
                              <p:par>
                                <p:cTn id="259" presetID="2" presetClass="entr" presetSubtype="4" fill="hold" nodeType="withEffect">
                                  <p:stCondLst>
                                    <p:cond delay="0"/>
                                  </p:stCondLst>
                                  <p:childTnLst>
                                    <p:set>
                                      <p:cBhvr>
                                        <p:cTn id="260" dur="1" fill="hold">
                                          <p:stCondLst>
                                            <p:cond delay="0"/>
                                          </p:stCondLst>
                                        </p:cTn>
                                        <p:tgtEl>
                                          <p:spTgt spid="185"/>
                                        </p:tgtEl>
                                        <p:attrNameLst>
                                          <p:attrName>style.visibility</p:attrName>
                                        </p:attrNameLst>
                                      </p:cBhvr>
                                      <p:to>
                                        <p:strVal val="visible"/>
                                      </p:to>
                                    </p:set>
                                    <p:anim calcmode="lin" valueType="num">
                                      <p:cBhvr additive="base">
                                        <p:cTn id="261" dur="500" fill="hold"/>
                                        <p:tgtEl>
                                          <p:spTgt spid="185"/>
                                        </p:tgtEl>
                                        <p:attrNameLst>
                                          <p:attrName>ppt_x</p:attrName>
                                        </p:attrNameLst>
                                      </p:cBhvr>
                                      <p:tavLst>
                                        <p:tav tm="0">
                                          <p:val>
                                            <p:strVal val="#ppt_x"/>
                                          </p:val>
                                        </p:tav>
                                        <p:tav tm="100000">
                                          <p:val>
                                            <p:strVal val="#ppt_x"/>
                                          </p:val>
                                        </p:tav>
                                      </p:tavLst>
                                    </p:anim>
                                    <p:anim calcmode="lin" valueType="num">
                                      <p:cBhvr additive="base">
                                        <p:cTn id="262" dur="500" fill="hold"/>
                                        <p:tgtEl>
                                          <p:spTgt spid="185"/>
                                        </p:tgtEl>
                                        <p:attrNameLst>
                                          <p:attrName>ppt_y</p:attrName>
                                        </p:attrNameLst>
                                      </p:cBhvr>
                                      <p:tavLst>
                                        <p:tav tm="0">
                                          <p:val>
                                            <p:strVal val="1+#ppt_h/2"/>
                                          </p:val>
                                        </p:tav>
                                        <p:tav tm="100000">
                                          <p:val>
                                            <p:strVal val="#ppt_y"/>
                                          </p:val>
                                        </p:tav>
                                      </p:tavLst>
                                    </p:anim>
                                  </p:childTnLst>
                                </p:cTn>
                              </p:par>
                              <p:par>
                                <p:cTn id="263" presetID="2" presetClass="entr" presetSubtype="4" fill="hold" nodeType="withEffect">
                                  <p:stCondLst>
                                    <p:cond delay="0"/>
                                  </p:stCondLst>
                                  <p:childTnLst>
                                    <p:set>
                                      <p:cBhvr>
                                        <p:cTn id="264" dur="1" fill="hold">
                                          <p:stCondLst>
                                            <p:cond delay="0"/>
                                          </p:stCondLst>
                                        </p:cTn>
                                        <p:tgtEl>
                                          <p:spTgt spid="186"/>
                                        </p:tgtEl>
                                        <p:attrNameLst>
                                          <p:attrName>style.visibility</p:attrName>
                                        </p:attrNameLst>
                                      </p:cBhvr>
                                      <p:to>
                                        <p:strVal val="visible"/>
                                      </p:to>
                                    </p:set>
                                    <p:anim calcmode="lin" valueType="num">
                                      <p:cBhvr additive="base">
                                        <p:cTn id="265" dur="500" fill="hold"/>
                                        <p:tgtEl>
                                          <p:spTgt spid="186"/>
                                        </p:tgtEl>
                                        <p:attrNameLst>
                                          <p:attrName>ppt_x</p:attrName>
                                        </p:attrNameLst>
                                      </p:cBhvr>
                                      <p:tavLst>
                                        <p:tav tm="0">
                                          <p:val>
                                            <p:strVal val="#ppt_x"/>
                                          </p:val>
                                        </p:tav>
                                        <p:tav tm="100000">
                                          <p:val>
                                            <p:strVal val="#ppt_x"/>
                                          </p:val>
                                        </p:tav>
                                      </p:tavLst>
                                    </p:anim>
                                    <p:anim calcmode="lin" valueType="num">
                                      <p:cBhvr additive="base">
                                        <p:cTn id="266" dur="500" fill="hold"/>
                                        <p:tgtEl>
                                          <p:spTgt spid="186"/>
                                        </p:tgtEl>
                                        <p:attrNameLst>
                                          <p:attrName>ppt_y</p:attrName>
                                        </p:attrNameLst>
                                      </p:cBhvr>
                                      <p:tavLst>
                                        <p:tav tm="0">
                                          <p:val>
                                            <p:strVal val="1+#ppt_h/2"/>
                                          </p:val>
                                        </p:tav>
                                        <p:tav tm="100000">
                                          <p:val>
                                            <p:strVal val="#ppt_y"/>
                                          </p:val>
                                        </p:tav>
                                      </p:tavLst>
                                    </p:anim>
                                  </p:childTnLst>
                                </p:cTn>
                              </p:par>
                              <p:par>
                                <p:cTn id="267" presetID="2" presetClass="entr" presetSubtype="4" fill="hold" nodeType="withEffect">
                                  <p:stCondLst>
                                    <p:cond delay="0"/>
                                  </p:stCondLst>
                                  <p:childTnLst>
                                    <p:set>
                                      <p:cBhvr>
                                        <p:cTn id="268" dur="1" fill="hold">
                                          <p:stCondLst>
                                            <p:cond delay="0"/>
                                          </p:stCondLst>
                                        </p:cTn>
                                        <p:tgtEl>
                                          <p:spTgt spid="187"/>
                                        </p:tgtEl>
                                        <p:attrNameLst>
                                          <p:attrName>style.visibility</p:attrName>
                                        </p:attrNameLst>
                                      </p:cBhvr>
                                      <p:to>
                                        <p:strVal val="visible"/>
                                      </p:to>
                                    </p:set>
                                    <p:anim calcmode="lin" valueType="num">
                                      <p:cBhvr additive="base">
                                        <p:cTn id="269" dur="500" fill="hold"/>
                                        <p:tgtEl>
                                          <p:spTgt spid="187"/>
                                        </p:tgtEl>
                                        <p:attrNameLst>
                                          <p:attrName>ppt_x</p:attrName>
                                        </p:attrNameLst>
                                      </p:cBhvr>
                                      <p:tavLst>
                                        <p:tav tm="0">
                                          <p:val>
                                            <p:strVal val="#ppt_x"/>
                                          </p:val>
                                        </p:tav>
                                        <p:tav tm="100000">
                                          <p:val>
                                            <p:strVal val="#ppt_x"/>
                                          </p:val>
                                        </p:tav>
                                      </p:tavLst>
                                    </p:anim>
                                    <p:anim calcmode="lin" valueType="num">
                                      <p:cBhvr additive="base">
                                        <p:cTn id="270" dur="500" fill="hold"/>
                                        <p:tgtEl>
                                          <p:spTgt spid="187"/>
                                        </p:tgtEl>
                                        <p:attrNameLst>
                                          <p:attrName>ppt_y</p:attrName>
                                        </p:attrNameLst>
                                      </p:cBhvr>
                                      <p:tavLst>
                                        <p:tav tm="0">
                                          <p:val>
                                            <p:strVal val="1+#ppt_h/2"/>
                                          </p:val>
                                        </p:tav>
                                        <p:tav tm="100000">
                                          <p:val>
                                            <p:strVal val="#ppt_y"/>
                                          </p:val>
                                        </p:tav>
                                      </p:tavLst>
                                    </p:anim>
                                  </p:childTnLst>
                                </p:cTn>
                              </p:par>
                              <p:par>
                                <p:cTn id="271" presetID="2" presetClass="entr" presetSubtype="4" fill="hold" grpId="0" nodeType="withEffect">
                                  <p:stCondLst>
                                    <p:cond delay="0"/>
                                  </p:stCondLst>
                                  <p:childTnLst>
                                    <p:set>
                                      <p:cBhvr>
                                        <p:cTn id="272" dur="1" fill="hold">
                                          <p:stCondLst>
                                            <p:cond delay="0"/>
                                          </p:stCondLst>
                                        </p:cTn>
                                        <p:tgtEl>
                                          <p:spTgt spid="188"/>
                                        </p:tgtEl>
                                        <p:attrNameLst>
                                          <p:attrName>style.visibility</p:attrName>
                                        </p:attrNameLst>
                                      </p:cBhvr>
                                      <p:to>
                                        <p:strVal val="visible"/>
                                      </p:to>
                                    </p:set>
                                    <p:anim calcmode="lin" valueType="num">
                                      <p:cBhvr additive="base">
                                        <p:cTn id="273" dur="500" fill="hold"/>
                                        <p:tgtEl>
                                          <p:spTgt spid="188"/>
                                        </p:tgtEl>
                                        <p:attrNameLst>
                                          <p:attrName>ppt_x</p:attrName>
                                        </p:attrNameLst>
                                      </p:cBhvr>
                                      <p:tavLst>
                                        <p:tav tm="0">
                                          <p:val>
                                            <p:strVal val="#ppt_x"/>
                                          </p:val>
                                        </p:tav>
                                        <p:tav tm="100000">
                                          <p:val>
                                            <p:strVal val="#ppt_x"/>
                                          </p:val>
                                        </p:tav>
                                      </p:tavLst>
                                    </p:anim>
                                    <p:anim calcmode="lin" valueType="num">
                                      <p:cBhvr additive="base">
                                        <p:cTn id="274" dur="500" fill="hold"/>
                                        <p:tgtEl>
                                          <p:spTgt spid="188"/>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189"/>
                                        </p:tgtEl>
                                        <p:attrNameLst>
                                          <p:attrName>style.visibility</p:attrName>
                                        </p:attrNameLst>
                                      </p:cBhvr>
                                      <p:to>
                                        <p:strVal val="visible"/>
                                      </p:to>
                                    </p:set>
                                    <p:anim calcmode="lin" valueType="num">
                                      <p:cBhvr additive="base">
                                        <p:cTn id="277" dur="500" fill="hold"/>
                                        <p:tgtEl>
                                          <p:spTgt spid="189"/>
                                        </p:tgtEl>
                                        <p:attrNameLst>
                                          <p:attrName>ppt_x</p:attrName>
                                        </p:attrNameLst>
                                      </p:cBhvr>
                                      <p:tavLst>
                                        <p:tav tm="0">
                                          <p:val>
                                            <p:strVal val="#ppt_x"/>
                                          </p:val>
                                        </p:tav>
                                        <p:tav tm="100000">
                                          <p:val>
                                            <p:strVal val="#ppt_x"/>
                                          </p:val>
                                        </p:tav>
                                      </p:tavLst>
                                    </p:anim>
                                    <p:anim calcmode="lin" valueType="num">
                                      <p:cBhvr additive="base">
                                        <p:cTn id="278" dur="500" fill="hold"/>
                                        <p:tgtEl>
                                          <p:spTgt spid="189"/>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190"/>
                                        </p:tgtEl>
                                        <p:attrNameLst>
                                          <p:attrName>style.visibility</p:attrName>
                                        </p:attrNameLst>
                                      </p:cBhvr>
                                      <p:to>
                                        <p:strVal val="visible"/>
                                      </p:to>
                                    </p:set>
                                    <p:anim calcmode="lin" valueType="num">
                                      <p:cBhvr additive="base">
                                        <p:cTn id="281" dur="500" fill="hold"/>
                                        <p:tgtEl>
                                          <p:spTgt spid="190"/>
                                        </p:tgtEl>
                                        <p:attrNameLst>
                                          <p:attrName>ppt_x</p:attrName>
                                        </p:attrNameLst>
                                      </p:cBhvr>
                                      <p:tavLst>
                                        <p:tav tm="0">
                                          <p:val>
                                            <p:strVal val="#ppt_x"/>
                                          </p:val>
                                        </p:tav>
                                        <p:tav tm="100000">
                                          <p:val>
                                            <p:strVal val="#ppt_x"/>
                                          </p:val>
                                        </p:tav>
                                      </p:tavLst>
                                    </p:anim>
                                    <p:anim calcmode="lin" valueType="num">
                                      <p:cBhvr additive="base">
                                        <p:cTn id="282" dur="500" fill="hold"/>
                                        <p:tgtEl>
                                          <p:spTgt spid="190"/>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0"/>
                                  </p:stCondLst>
                                  <p:childTnLst>
                                    <p:set>
                                      <p:cBhvr>
                                        <p:cTn id="284" dur="1" fill="hold">
                                          <p:stCondLst>
                                            <p:cond delay="0"/>
                                          </p:stCondLst>
                                        </p:cTn>
                                        <p:tgtEl>
                                          <p:spTgt spid="191"/>
                                        </p:tgtEl>
                                        <p:attrNameLst>
                                          <p:attrName>style.visibility</p:attrName>
                                        </p:attrNameLst>
                                      </p:cBhvr>
                                      <p:to>
                                        <p:strVal val="visible"/>
                                      </p:to>
                                    </p:set>
                                    <p:anim calcmode="lin" valueType="num">
                                      <p:cBhvr additive="base">
                                        <p:cTn id="285" dur="500" fill="hold"/>
                                        <p:tgtEl>
                                          <p:spTgt spid="191"/>
                                        </p:tgtEl>
                                        <p:attrNameLst>
                                          <p:attrName>ppt_x</p:attrName>
                                        </p:attrNameLst>
                                      </p:cBhvr>
                                      <p:tavLst>
                                        <p:tav tm="0">
                                          <p:val>
                                            <p:strVal val="#ppt_x"/>
                                          </p:val>
                                        </p:tav>
                                        <p:tav tm="100000">
                                          <p:val>
                                            <p:strVal val="#ppt_x"/>
                                          </p:val>
                                        </p:tav>
                                      </p:tavLst>
                                    </p:anim>
                                    <p:anim calcmode="lin" valueType="num">
                                      <p:cBhvr additive="base">
                                        <p:cTn id="286" dur="500" fill="hold"/>
                                        <p:tgtEl>
                                          <p:spTgt spid="191"/>
                                        </p:tgtEl>
                                        <p:attrNameLst>
                                          <p:attrName>ppt_y</p:attrName>
                                        </p:attrNameLst>
                                      </p:cBhvr>
                                      <p:tavLst>
                                        <p:tav tm="0">
                                          <p:val>
                                            <p:strVal val="1+#ppt_h/2"/>
                                          </p:val>
                                        </p:tav>
                                        <p:tav tm="100000">
                                          <p:val>
                                            <p:strVal val="#ppt_y"/>
                                          </p:val>
                                        </p:tav>
                                      </p:tavLst>
                                    </p:anim>
                                  </p:childTnLst>
                                </p:cTn>
                              </p:par>
                              <p:par>
                                <p:cTn id="287" presetID="2" presetClass="entr" presetSubtype="4" fill="hold" grpId="0" nodeType="withEffect">
                                  <p:stCondLst>
                                    <p:cond delay="0"/>
                                  </p:stCondLst>
                                  <p:childTnLst>
                                    <p:set>
                                      <p:cBhvr>
                                        <p:cTn id="288" dur="1" fill="hold">
                                          <p:stCondLst>
                                            <p:cond delay="0"/>
                                          </p:stCondLst>
                                        </p:cTn>
                                        <p:tgtEl>
                                          <p:spTgt spid="192"/>
                                        </p:tgtEl>
                                        <p:attrNameLst>
                                          <p:attrName>style.visibility</p:attrName>
                                        </p:attrNameLst>
                                      </p:cBhvr>
                                      <p:to>
                                        <p:strVal val="visible"/>
                                      </p:to>
                                    </p:set>
                                    <p:anim calcmode="lin" valueType="num">
                                      <p:cBhvr additive="base">
                                        <p:cTn id="289" dur="500" fill="hold"/>
                                        <p:tgtEl>
                                          <p:spTgt spid="192"/>
                                        </p:tgtEl>
                                        <p:attrNameLst>
                                          <p:attrName>ppt_x</p:attrName>
                                        </p:attrNameLst>
                                      </p:cBhvr>
                                      <p:tavLst>
                                        <p:tav tm="0">
                                          <p:val>
                                            <p:strVal val="#ppt_x"/>
                                          </p:val>
                                        </p:tav>
                                        <p:tav tm="100000">
                                          <p:val>
                                            <p:strVal val="#ppt_x"/>
                                          </p:val>
                                        </p:tav>
                                      </p:tavLst>
                                    </p:anim>
                                    <p:anim calcmode="lin" valueType="num">
                                      <p:cBhvr additive="base">
                                        <p:cTn id="290" dur="500" fill="hold"/>
                                        <p:tgtEl>
                                          <p:spTgt spid="192"/>
                                        </p:tgtEl>
                                        <p:attrNameLst>
                                          <p:attrName>ppt_y</p:attrName>
                                        </p:attrNameLst>
                                      </p:cBhvr>
                                      <p:tavLst>
                                        <p:tav tm="0">
                                          <p:val>
                                            <p:strVal val="1+#ppt_h/2"/>
                                          </p:val>
                                        </p:tav>
                                        <p:tav tm="100000">
                                          <p:val>
                                            <p:strVal val="#ppt_y"/>
                                          </p:val>
                                        </p:tav>
                                      </p:tavLst>
                                    </p:anim>
                                  </p:childTnLst>
                                </p:cTn>
                              </p:par>
                              <p:par>
                                <p:cTn id="291" presetID="2" presetClass="entr" presetSubtype="4" fill="hold" grpId="0" nodeType="withEffect">
                                  <p:stCondLst>
                                    <p:cond delay="0"/>
                                  </p:stCondLst>
                                  <p:childTnLst>
                                    <p:set>
                                      <p:cBhvr>
                                        <p:cTn id="292" dur="1" fill="hold">
                                          <p:stCondLst>
                                            <p:cond delay="0"/>
                                          </p:stCondLst>
                                        </p:cTn>
                                        <p:tgtEl>
                                          <p:spTgt spid="193"/>
                                        </p:tgtEl>
                                        <p:attrNameLst>
                                          <p:attrName>style.visibility</p:attrName>
                                        </p:attrNameLst>
                                      </p:cBhvr>
                                      <p:to>
                                        <p:strVal val="visible"/>
                                      </p:to>
                                    </p:set>
                                    <p:anim calcmode="lin" valueType="num">
                                      <p:cBhvr additive="base">
                                        <p:cTn id="293" dur="500" fill="hold"/>
                                        <p:tgtEl>
                                          <p:spTgt spid="193"/>
                                        </p:tgtEl>
                                        <p:attrNameLst>
                                          <p:attrName>ppt_x</p:attrName>
                                        </p:attrNameLst>
                                      </p:cBhvr>
                                      <p:tavLst>
                                        <p:tav tm="0">
                                          <p:val>
                                            <p:strVal val="#ppt_x"/>
                                          </p:val>
                                        </p:tav>
                                        <p:tav tm="100000">
                                          <p:val>
                                            <p:strVal val="#ppt_x"/>
                                          </p:val>
                                        </p:tav>
                                      </p:tavLst>
                                    </p:anim>
                                    <p:anim calcmode="lin" valueType="num">
                                      <p:cBhvr additive="base">
                                        <p:cTn id="294" dur="500" fill="hold"/>
                                        <p:tgtEl>
                                          <p:spTgt spid="193"/>
                                        </p:tgtEl>
                                        <p:attrNameLst>
                                          <p:attrName>ppt_y</p:attrName>
                                        </p:attrNameLst>
                                      </p:cBhvr>
                                      <p:tavLst>
                                        <p:tav tm="0">
                                          <p:val>
                                            <p:strVal val="1+#ppt_h/2"/>
                                          </p:val>
                                        </p:tav>
                                        <p:tav tm="100000">
                                          <p:val>
                                            <p:strVal val="#ppt_y"/>
                                          </p:val>
                                        </p:tav>
                                      </p:tavLst>
                                    </p:anim>
                                  </p:childTnLst>
                                </p:cTn>
                              </p:par>
                              <p:par>
                                <p:cTn id="295" presetID="2" presetClass="entr" presetSubtype="4" fill="hold" grpId="0" nodeType="withEffect">
                                  <p:stCondLst>
                                    <p:cond delay="0"/>
                                  </p:stCondLst>
                                  <p:childTnLst>
                                    <p:set>
                                      <p:cBhvr>
                                        <p:cTn id="296" dur="1" fill="hold">
                                          <p:stCondLst>
                                            <p:cond delay="0"/>
                                          </p:stCondLst>
                                        </p:cTn>
                                        <p:tgtEl>
                                          <p:spTgt spid="194"/>
                                        </p:tgtEl>
                                        <p:attrNameLst>
                                          <p:attrName>style.visibility</p:attrName>
                                        </p:attrNameLst>
                                      </p:cBhvr>
                                      <p:to>
                                        <p:strVal val="visible"/>
                                      </p:to>
                                    </p:set>
                                    <p:anim calcmode="lin" valueType="num">
                                      <p:cBhvr additive="base">
                                        <p:cTn id="297" dur="500" fill="hold"/>
                                        <p:tgtEl>
                                          <p:spTgt spid="194"/>
                                        </p:tgtEl>
                                        <p:attrNameLst>
                                          <p:attrName>ppt_x</p:attrName>
                                        </p:attrNameLst>
                                      </p:cBhvr>
                                      <p:tavLst>
                                        <p:tav tm="0">
                                          <p:val>
                                            <p:strVal val="#ppt_x"/>
                                          </p:val>
                                        </p:tav>
                                        <p:tav tm="100000">
                                          <p:val>
                                            <p:strVal val="#ppt_x"/>
                                          </p:val>
                                        </p:tav>
                                      </p:tavLst>
                                    </p:anim>
                                    <p:anim calcmode="lin" valueType="num">
                                      <p:cBhvr additive="base">
                                        <p:cTn id="298" dur="500" fill="hold"/>
                                        <p:tgtEl>
                                          <p:spTgt spid="194"/>
                                        </p:tgtEl>
                                        <p:attrNameLst>
                                          <p:attrName>ppt_y</p:attrName>
                                        </p:attrNameLst>
                                      </p:cBhvr>
                                      <p:tavLst>
                                        <p:tav tm="0">
                                          <p:val>
                                            <p:strVal val="1+#ppt_h/2"/>
                                          </p:val>
                                        </p:tav>
                                        <p:tav tm="100000">
                                          <p:val>
                                            <p:strVal val="#ppt_y"/>
                                          </p:val>
                                        </p:tav>
                                      </p:tavLst>
                                    </p:anim>
                                  </p:childTnLst>
                                </p:cTn>
                              </p:par>
                              <p:par>
                                <p:cTn id="299" presetID="2" presetClass="entr" presetSubtype="4" fill="hold" grpId="0" nodeType="withEffect">
                                  <p:stCondLst>
                                    <p:cond delay="0"/>
                                  </p:stCondLst>
                                  <p:childTnLst>
                                    <p:set>
                                      <p:cBhvr>
                                        <p:cTn id="300" dur="1" fill="hold">
                                          <p:stCondLst>
                                            <p:cond delay="0"/>
                                          </p:stCondLst>
                                        </p:cTn>
                                        <p:tgtEl>
                                          <p:spTgt spid="195"/>
                                        </p:tgtEl>
                                        <p:attrNameLst>
                                          <p:attrName>style.visibility</p:attrName>
                                        </p:attrNameLst>
                                      </p:cBhvr>
                                      <p:to>
                                        <p:strVal val="visible"/>
                                      </p:to>
                                    </p:set>
                                    <p:anim calcmode="lin" valueType="num">
                                      <p:cBhvr additive="base">
                                        <p:cTn id="301" dur="500" fill="hold"/>
                                        <p:tgtEl>
                                          <p:spTgt spid="195"/>
                                        </p:tgtEl>
                                        <p:attrNameLst>
                                          <p:attrName>ppt_x</p:attrName>
                                        </p:attrNameLst>
                                      </p:cBhvr>
                                      <p:tavLst>
                                        <p:tav tm="0">
                                          <p:val>
                                            <p:strVal val="#ppt_x"/>
                                          </p:val>
                                        </p:tav>
                                        <p:tav tm="100000">
                                          <p:val>
                                            <p:strVal val="#ppt_x"/>
                                          </p:val>
                                        </p:tav>
                                      </p:tavLst>
                                    </p:anim>
                                    <p:anim calcmode="lin" valueType="num">
                                      <p:cBhvr additive="base">
                                        <p:cTn id="302" dur="500" fill="hold"/>
                                        <p:tgtEl>
                                          <p:spTgt spid="195"/>
                                        </p:tgtEl>
                                        <p:attrNameLst>
                                          <p:attrName>ppt_y</p:attrName>
                                        </p:attrNameLst>
                                      </p:cBhvr>
                                      <p:tavLst>
                                        <p:tav tm="0">
                                          <p:val>
                                            <p:strVal val="1+#ppt_h/2"/>
                                          </p:val>
                                        </p:tav>
                                        <p:tav tm="100000">
                                          <p:val>
                                            <p:strVal val="#ppt_y"/>
                                          </p:val>
                                        </p:tav>
                                      </p:tavLst>
                                    </p:anim>
                                  </p:childTnLst>
                                </p:cTn>
                              </p:par>
                              <p:par>
                                <p:cTn id="303" presetID="2" presetClass="entr" presetSubtype="4" fill="hold" grpId="0" nodeType="withEffect">
                                  <p:stCondLst>
                                    <p:cond delay="0"/>
                                  </p:stCondLst>
                                  <p:childTnLst>
                                    <p:set>
                                      <p:cBhvr>
                                        <p:cTn id="304" dur="1" fill="hold">
                                          <p:stCondLst>
                                            <p:cond delay="0"/>
                                          </p:stCondLst>
                                        </p:cTn>
                                        <p:tgtEl>
                                          <p:spTgt spid="196"/>
                                        </p:tgtEl>
                                        <p:attrNameLst>
                                          <p:attrName>style.visibility</p:attrName>
                                        </p:attrNameLst>
                                      </p:cBhvr>
                                      <p:to>
                                        <p:strVal val="visible"/>
                                      </p:to>
                                    </p:set>
                                    <p:anim calcmode="lin" valueType="num">
                                      <p:cBhvr additive="base">
                                        <p:cTn id="305" dur="500" fill="hold"/>
                                        <p:tgtEl>
                                          <p:spTgt spid="196"/>
                                        </p:tgtEl>
                                        <p:attrNameLst>
                                          <p:attrName>ppt_x</p:attrName>
                                        </p:attrNameLst>
                                      </p:cBhvr>
                                      <p:tavLst>
                                        <p:tav tm="0">
                                          <p:val>
                                            <p:strVal val="#ppt_x"/>
                                          </p:val>
                                        </p:tav>
                                        <p:tav tm="100000">
                                          <p:val>
                                            <p:strVal val="#ppt_x"/>
                                          </p:val>
                                        </p:tav>
                                      </p:tavLst>
                                    </p:anim>
                                    <p:anim calcmode="lin" valueType="num">
                                      <p:cBhvr additive="base">
                                        <p:cTn id="306" dur="500" fill="hold"/>
                                        <p:tgtEl>
                                          <p:spTgt spid="196"/>
                                        </p:tgtEl>
                                        <p:attrNameLst>
                                          <p:attrName>ppt_y</p:attrName>
                                        </p:attrNameLst>
                                      </p:cBhvr>
                                      <p:tavLst>
                                        <p:tav tm="0">
                                          <p:val>
                                            <p:strVal val="1+#ppt_h/2"/>
                                          </p:val>
                                        </p:tav>
                                        <p:tav tm="100000">
                                          <p:val>
                                            <p:strVal val="#ppt_y"/>
                                          </p:val>
                                        </p:tav>
                                      </p:tavLst>
                                    </p:anim>
                                  </p:childTnLst>
                                </p:cTn>
                              </p:par>
                              <p:par>
                                <p:cTn id="307" presetID="2" presetClass="entr" presetSubtype="4" fill="hold" grpId="0" nodeType="withEffect">
                                  <p:stCondLst>
                                    <p:cond delay="0"/>
                                  </p:stCondLst>
                                  <p:childTnLst>
                                    <p:set>
                                      <p:cBhvr>
                                        <p:cTn id="308" dur="1" fill="hold">
                                          <p:stCondLst>
                                            <p:cond delay="0"/>
                                          </p:stCondLst>
                                        </p:cTn>
                                        <p:tgtEl>
                                          <p:spTgt spid="197"/>
                                        </p:tgtEl>
                                        <p:attrNameLst>
                                          <p:attrName>style.visibility</p:attrName>
                                        </p:attrNameLst>
                                      </p:cBhvr>
                                      <p:to>
                                        <p:strVal val="visible"/>
                                      </p:to>
                                    </p:set>
                                    <p:anim calcmode="lin" valueType="num">
                                      <p:cBhvr additive="base">
                                        <p:cTn id="309" dur="500" fill="hold"/>
                                        <p:tgtEl>
                                          <p:spTgt spid="197"/>
                                        </p:tgtEl>
                                        <p:attrNameLst>
                                          <p:attrName>ppt_x</p:attrName>
                                        </p:attrNameLst>
                                      </p:cBhvr>
                                      <p:tavLst>
                                        <p:tav tm="0">
                                          <p:val>
                                            <p:strVal val="#ppt_x"/>
                                          </p:val>
                                        </p:tav>
                                        <p:tav tm="100000">
                                          <p:val>
                                            <p:strVal val="#ppt_x"/>
                                          </p:val>
                                        </p:tav>
                                      </p:tavLst>
                                    </p:anim>
                                    <p:anim calcmode="lin" valueType="num">
                                      <p:cBhvr additive="base">
                                        <p:cTn id="310" dur="500" fill="hold"/>
                                        <p:tgtEl>
                                          <p:spTgt spid="197"/>
                                        </p:tgtEl>
                                        <p:attrNameLst>
                                          <p:attrName>ppt_y</p:attrName>
                                        </p:attrNameLst>
                                      </p:cBhvr>
                                      <p:tavLst>
                                        <p:tav tm="0">
                                          <p:val>
                                            <p:strVal val="1+#ppt_h/2"/>
                                          </p:val>
                                        </p:tav>
                                        <p:tav tm="100000">
                                          <p:val>
                                            <p:strVal val="#ppt_y"/>
                                          </p:val>
                                        </p:tav>
                                      </p:tavLst>
                                    </p:anim>
                                  </p:childTnLst>
                                </p:cTn>
                              </p:par>
                              <p:par>
                                <p:cTn id="311" presetID="2" presetClass="entr" presetSubtype="4" fill="hold" nodeType="withEffect">
                                  <p:stCondLst>
                                    <p:cond delay="0"/>
                                  </p:stCondLst>
                                  <p:childTnLst>
                                    <p:set>
                                      <p:cBhvr>
                                        <p:cTn id="312" dur="1" fill="hold">
                                          <p:stCondLst>
                                            <p:cond delay="0"/>
                                          </p:stCondLst>
                                        </p:cTn>
                                        <p:tgtEl>
                                          <p:spTgt spid="198"/>
                                        </p:tgtEl>
                                        <p:attrNameLst>
                                          <p:attrName>style.visibility</p:attrName>
                                        </p:attrNameLst>
                                      </p:cBhvr>
                                      <p:to>
                                        <p:strVal val="visible"/>
                                      </p:to>
                                    </p:set>
                                    <p:anim calcmode="lin" valueType="num">
                                      <p:cBhvr additive="base">
                                        <p:cTn id="313" dur="500" fill="hold"/>
                                        <p:tgtEl>
                                          <p:spTgt spid="198"/>
                                        </p:tgtEl>
                                        <p:attrNameLst>
                                          <p:attrName>ppt_x</p:attrName>
                                        </p:attrNameLst>
                                      </p:cBhvr>
                                      <p:tavLst>
                                        <p:tav tm="0">
                                          <p:val>
                                            <p:strVal val="#ppt_x"/>
                                          </p:val>
                                        </p:tav>
                                        <p:tav tm="100000">
                                          <p:val>
                                            <p:strVal val="#ppt_x"/>
                                          </p:val>
                                        </p:tav>
                                      </p:tavLst>
                                    </p:anim>
                                    <p:anim calcmode="lin" valueType="num">
                                      <p:cBhvr additive="base">
                                        <p:cTn id="314" dur="500" fill="hold"/>
                                        <p:tgtEl>
                                          <p:spTgt spid="198"/>
                                        </p:tgtEl>
                                        <p:attrNameLst>
                                          <p:attrName>ppt_y</p:attrName>
                                        </p:attrNameLst>
                                      </p:cBhvr>
                                      <p:tavLst>
                                        <p:tav tm="0">
                                          <p:val>
                                            <p:strVal val="1+#ppt_h/2"/>
                                          </p:val>
                                        </p:tav>
                                        <p:tav tm="100000">
                                          <p:val>
                                            <p:strVal val="#ppt_y"/>
                                          </p:val>
                                        </p:tav>
                                      </p:tavLst>
                                    </p:anim>
                                  </p:childTnLst>
                                </p:cTn>
                              </p:par>
                              <p:par>
                                <p:cTn id="315" presetID="2" presetClass="entr" presetSubtype="4" fill="hold" grpId="0" nodeType="withEffect">
                                  <p:stCondLst>
                                    <p:cond delay="0"/>
                                  </p:stCondLst>
                                  <p:childTnLst>
                                    <p:set>
                                      <p:cBhvr>
                                        <p:cTn id="316" dur="1" fill="hold">
                                          <p:stCondLst>
                                            <p:cond delay="0"/>
                                          </p:stCondLst>
                                        </p:cTn>
                                        <p:tgtEl>
                                          <p:spTgt spid="199"/>
                                        </p:tgtEl>
                                        <p:attrNameLst>
                                          <p:attrName>style.visibility</p:attrName>
                                        </p:attrNameLst>
                                      </p:cBhvr>
                                      <p:to>
                                        <p:strVal val="visible"/>
                                      </p:to>
                                    </p:set>
                                    <p:anim calcmode="lin" valueType="num">
                                      <p:cBhvr additive="base">
                                        <p:cTn id="317" dur="500" fill="hold"/>
                                        <p:tgtEl>
                                          <p:spTgt spid="199"/>
                                        </p:tgtEl>
                                        <p:attrNameLst>
                                          <p:attrName>ppt_x</p:attrName>
                                        </p:attrNameLst>
                                      </p:cBhvr>
                                      <p:tavLst>
                                        <p:tav tm="0">
                                          <p:val>
                                            <p:strVal val="#ppt_x"/>
                                          </p:val>
                                        </p:tav>
                                        <p:tav tm="100000">
                                          <p:val>
                                            <p:strVal val="#ppt_x"/>
                                          </p:val>
                                        </p:tav>
                                      </p:tavLst>
                                    </p:anim>
                                    <p:anim calcmode="lin" valueType="num">
                                      <p:cBhvr additive="base">
                                        <p:cTn id="318" dur="500" fill="hold"/>
                                        <p:tgtEl>
                                          <p:spTgt spid="199"/>
                                        </p:tgtEl>
                                        <p:attrNameLst>
                                          <p:attrName>ppt_y</p:attrName>
                                        </p:attrNameLst>
                                      </p:cBhvr>
                                      <p:tavLst>
                                        <p:tav tm="0">
                                          <p:val>
                                            <p:strVal val="1+#ppt_h/2"/>
                                          </p:val>
                                        </p:tav>
                                        <p:tav tm="100000">
                                          <p:val>
                                            <p:strVal val="#ppt_y"/>
                                          </p:val>
                                        </p:tav>
                                      </p:tavLst>
                                    </p:anim>
                                  </p:childTnLst>
                                </p:cTn>
                              </p:par>
                            </p:childTnLst>
                          </p:cTn>
                        </p:par>
                      </p:childTnLst>
                    </p:cTn>
                  </p:par>
                  <p:par>
                    <p:cTn id="319" fill="hold">
                      <p:stCondLst>
                        <p:cond delay="indefinite"/>
                      </p:stCondLst>
                      <p:childTnLst>
                        <p:par>
                          <p:cTn id="320" fill="hold">
                            <p:stCondLst>
                              <p:cond delay="0"/>
                            </p:stCondLst>
                            <p:childTnLst>
                              <p:par>
                                <p:cTn id="321" presetID="2" presetClass="entr" presetSubtype="4" fill="hold" grpId="0" nodeType="clickEffect">
                                  <p:stCondLst>
                                    <p:cond delay="0"/>
                                  </p:stCondLst>
                                  <p:childTnLst>
                                    <p:set>
                                      <p:cBhvr>
                                        <p:cTn id="322" dur="1" fill="hold">
                                          <p:stCondLst>
                                            <p:cond delay="0"/>
                                          </p:stCondLst>
                                        </p:cTn>
                                        <p:tgtEl>
                                          <p:spTgt spid="88"/>
                                        </p:tgtEl>
                                        <p:attrNameLst>
                                          <p:attrName>style.visibility</p:attrName>
                                        </p:attrNameLst>
                                      </p:cBhvr>
                                      <p:to>
                                        <p:strVal val="visible"/>
                                      </p:to>
                                    </p:set>
                                    <p:anim calcmode="lin" valueType="num">
                                      <p:cBhvr additive="base">
                                        <p:cTn id="323" dur="500" fill="hold"/>
                                        <p:tgtEl>
                                          <p:spTgt spid="88"/>
                                        </p:tgtEl>
                                        <p:attrNameLst>
                                          <p:attrName>ppt_x</p:attrName>
                                        </p:attrNameLst>
                                      </p:cBhvr>
                                      <p:tavLst>
                                        <p:tav tm="0">
                                          <p:val>
                                            <p:strVal val="#ppt_x"/>
                                          </p:val>
                                        </p:tav>
                                        <p:tav tm="100000">
                                          <p:val>
                                            <p:strVal val="#ppt_x"/>
                                          </p:val>
                                        </p:tav>
                                      </p:tavLst>
                                    </p:anim>
                                    <p:anim calcmode="lin" valueType="num">
                                      <p:cBhvr additive="base">
                                        <p:cTn id="324" dur="500" fill="hold"/>
                                        <p:tgtEl>
                                          <p:spTgt spid="88"/>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89"/>
                                        </p:tgtEl>
                                        <p:attrNameLst>
                                          <p:attrName>style.visibility</p:attrName>
                                        </p:attrNameLst>
                                      </p:cBhvr>
                                      <p:to>
                                        <p:strVal val="visible"/>
                                      </p:to>
                                    </p:set>
                                    <p:anim calcmode="lin" valueType="num">
                                      <p:cBhvr additive="base">
                                        <p:cTn id="327" dur="500" fill="hold"/>
                                        <p:tgtEl>
                                          <p:spTgt spid="89"/>
                                        </p:tgtEl>
                                        <p:attrNameLst>
                                          <p:attrName>ppt_x</p:attrName>
                                        </p:attrNameLst>
                                      </p:cBhvr>
                                      <p:tavLst>
                                        <p:tav tm="0">
                                          <p:val>
                                            <p:strVal val="#ppt_x"/>
                                          </p:val>
                                        </p:tav>
                                        <p:tav tm="100000">
                                          <p:val>
                                            <p:strVal val="#ppt_x"/>
                                          </p:val>
                                        </p:tav>
                                      </p:tavLst>
                                    </p:anim>
                                    <p:anim calcmode="lin" valueType="num">
                                      <p:cBhvr additive="base">
                                        <p:cTn id="32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presetID="2" presetClass="entr" presetSubtype="4" fill="hold" grpId="0" nodeType="clickEffect">
                                  <p:stCondLst>
                                    <p:cond delay="0"/>
                                  </p:stCondLst>
                                  <p:childTnLst>
                                    <p:set>
                                      <p:cBhvr>
                                        <p:cTn id="332" dur="1" fill="hold">
                                          <p:stCondLst>
                                            <p:cond delay="0"/>
                                          </p:stCondLst>
                                        </p:cTn>
                                        <p:tgtEl>
                                          <p:spTgt spid="90"/>
                                        </p:tgtEl>
                                        <p:attrNameLst>
                                          <p:attrName>style.visibility</p:attrName>
                                        </p:attrNameLst>
                                      </p:cBhvr>
                                      <p:to>
                                        <p:strVal val="visible"/>
                                      </p:to>
                                    </p:set>
                                    <p:anim calcmode="lin" valueType="num">
                                      <p:cBhvr additive="base">
                                        <p:cTn id="333" dur="500" fill="hold"/>
                                        <p:tgtEl>
                                          <p:spTgt spid="90"/>
                                        </p:tgtEl>
                                        <p:attrNameLst>
                                          <p:attrName>ppt_x</p:attrName>
                                        </p:attrNameLst>
                                      </p:cBhvr>
                                      <p:tavLst>
                                        <p:tav tm="0">
                                          <p:val>
                                            <p:strVal val="#ppt_x"/>
                                          </p:val>
                                        </p:tav>
                                        <p:tav tm="100000">
                                          <p:val>
                                            <p:strVal val="#ppt_x"/>
                                          </p:val>
                                        </p:tav>
                                      </p:tavLst>
                                    </p:anim>
                                    <p:anim calcmode="lin" valueType="num">
                                      <p:cBhvr additive="base">
                                        <p:cTn id="334" dur="500" fill="hold"/>
                                        <p:tgtEl>
                                          <p:spTgt spid="90"/>
                                        </p:tgtEl>
                                        <p:attrNameLst>
                                          <p:attrName>ppt_y</p:attrName>
                                        </p:attrNameLst>
                                      </p:cBhvr>
                                      <p:tavLst>
                                        <p:tav tm="0">
                                          <p:val>
                                            <p:strVal val="1+#ppt_h/2"/>
                                          </p:val>
                                        </p:tav>
                                        <p:tav tm="100000">
                                          <p:val>
                                            <p:strVal val="#ppt_y"/>
                                          </p:val>
                                        </p:tav>
                                      </p:tavLst>
                                    </p:anim>
                                  </p:childTnLst>
                                </p:cTn>
                              </p:par>
                              <p:par>
                                <p:cTn id="335" presetID="2" presetClass="entr" presetSubtype="4" fill="hold" grpId="0" nodeType="withEffect">
                                  <p:stCondLst>
                                    <p:cond delay="0"/>
                                  </p:stCondLst>
                                  <p:childTnLst>
                                    <p:set>
                                      <p:cBhvr>
                                        <p:cTn id="336" dur="1" fill="hold">
                                          <p:stCondLst>
                                            <p:cond delay="0"/>
                                          </p:stCondLst>
                                        </p:cTn>
                                        <p:tgtEl>
                                          <p:spTgt spid="91"/>
                                        </p:tgtEl>
                                        <p:attrNameLst>
                                          <p:attrName>style.visibility</p:attrName>
                                        </p:attrNameLst>
                                      </p:cBhvr>
                                      <p:to>
                                        <p:strVal val="visible"/>
                                      </p:to>
                                    </p:set>
                                    <p:anim calcmode="lin" valueType="num">
                                      <p:cBhvr additive="base">
                                        <p:cTn id="337" dur="500" fill="hold"/>
                                        <p:tgtEl>
                                          <p:spTgt spid="91"/>
                                        </p:tgtEl>
                                        <p:attrNameLst>
                                          <p:attrName>ppt_x</p:attrName>
                                        </p:attrNameLst>
                                      </p:cBhvr>
                                      <p:tavLst>
                                        <p:tav tm="0">
                                          <p:val>
                                            <p:strVal val="#ppt_x"/>
                                          </p:val>
                                        </p:tav>
                                        <p:tav tm="100000">
                                          <p:val>
                                            <p:strVal val="#ppt_x"/>
                                          </p:val>
                                        </p:tav>
                                      </p:tavLst>
                                    </p:anim>
                                    <p:anim calcmode="lin" valueType="num">
                                      <p:cBhvr additive="base">
                                        <p:cTn id="338" dur="500" fill="hold"/>
                                        <p:tgtEl>
                                          <p:spTgt spid="91"/>
                                        </p:tgtEl>
                                        <p:attrNameLst>
                                          <p:attrName>ppt_y</p:attrName>
                                        </p:attrNameLst>
                                      </p:cBhvr>
                                      <p:tavLst>
                                        <p:tav tm="0">
                                          <p:val>
                                            <p:strVal val="1+#ppt_h/2"/>
                                          </p:val>
                                        </p:tav>
                                        <p:tav tm="100000">
                                          <p:val>
                                            <p:strVal val="#ppt_y"/>
                                          </p:val>
                                        </p:tav>
                                      </p:tavLst>
                                    </p:anim>
                                  </p:childTnLst>
                                </p:cTn>
                              </p:par>
                              <p:par>
                                <p:cTn id="339" presetID="2" presetClass="entr" presetSubtype="4" fill="hold" grpId="0" nodeType="withEffect">
                                  <p:stCondLst>
                                    <p:cond delay="0"/>
                                  </p:stCondLst>
                                  <p:childTnLst>
                                    <p:set>
                                      <p:cBhvr>
                                        <p:cTn id="340" dur="1" fill="hold">
                                          <p:stCondLst>
                                            <p:cond delay="0"/>
                                          </p:stCondLst>
                                        </p:cTn>
                                        <p:tgtEl>
                                          <p:spTgt spid="144"/>
                                        </p:tgtEl>
                                        <p:attrNameLst>
                                          <p:attrName>style.visibility</p:attrName>
                                        </p:attrNameLst>
                                      </p:cBhvr>
                                      <p:to>
                                        <p:strVal val="visible"/>
                                      </p:to>
                                    </p:set>
                                    <p:anim calcmode="lin" valueType="num">
                                      <p:cBhvr additive="base">
                                        <p:cTn id="341" dur="500" fill="hold"/>
                                        <p:tgtEl>
                                          <p:spTgt spid="144"/>
                                        </p:tgtEl>
                                        <p:attrNameLst>
                                          <p:attrName>ppt_x</p:attrName>
                                        </p:attrNameLst>
                                      </p:cBhvr>
                                      <p:tavLst>
                                        <p:tav tm="0">
                                          <p:val>
                                            <p:strVal val="#ppt_x"/>
                                          </p:val>
                                        </p:tav>
                                        <p:tav tm="100000">
                                          <p:val>
                                            <p:strVal val="#ppt_x"/>
                                          </p:val>
                                        </p:tav>
                                      </p:tavLst>
                                    </p:anim>
                                    <p:anim calcmode="lin" valueType="num">
                                      <p:cBhvr additive="base">
                                        <p:cTn id="342"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343" fill="hold">
                      <p:stCondLst>
                        <p:cond delay="indefinite"/>
                      </p:stCondLst>
                      <p:childTnLst>
                        <p:par>
                          <p:cTn id="344" fill="hold">
                            <p:stCondLst>
                              <p:cond delay="0"/>
                            </p:stCondLst>
                            <p:childTnLst>
                              <p:par>
                                <p:cTn id="345" presetID="2" presetClass="entr" presetSubtype="4" fill="hold" grpId="1" nodeType="clickEffect">
                                  <p:stCondLst>
                                    <p:cond delay="0"/>
                                  </p:stCondLst>
                                  <p:childTnLst>
                                    <p:set>
                                      <p:cBhvr>
                                        <p:cTn id="346" dur="1" fill="hold">
                                          <p:stCondLst>
                                            <p:cond delay="0"/>
                                          </p:stCondLst>
                                        </p:cTn>
                                        <p:tgtEl>
                                          <p:spTgt spid="144"/>
                                        </p:tgtEl>
                                        <p:attrNameLst>
                                          <p:attrName>style.visibility</p:attrName>
                                        </p:attrNameLst>
                                      </p:cBhvr>
                                      <p:to>
                                        <p:strVal val="visible"/>
                                      </p:to>
                                    </p:set>
                                    <p:anim calcmode="lin" valueType="num">
                                      <p:cBhvr additive="base">
                                        <p:cTn id="347" dur="500" fill="hold"/>
                                        <p:tgtEl>
                                          <p:spTgt spid="144"/>
                                        </p:tgtEl>
                                        <p:attrNameLst>
                                          <p:attrName>ppt_x</p:attrName>
                                        </p:attrNameLst>
                                      </p:cBhvr>
                                      <p:tavLst>
                                        <p:tav tm="0">
                                          <p:val>
                                            <p:strVal val="#ppt_x"/>
                                          </p:val>
                                        </p:tav>
                                        <p:tav tm="100000">
                                          <p:val>
                                            <p:strVal val="#ppt_x"/>
                                          </p:val>
                                        </p:tav>
                                      </p:tavLst>
                                    </p:anim>
                                    <p:anim calcmode="lin" valueType="num">
                                      <p:cBhvr additive="base">
                                        <p:cTn id="34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349" fill="hold">
                      <p:stCondLst>
                        <p:cond delay="indefinite"/>
                      </p:stCondLst>
                      <p:childTnLst>
                        <p:par>
                          <p:cTn id="350" fill="hold">
                            <p:stCondLst>
                              <p:cond delay="0"/>
                            </p:stCondLst>
                            <p:childTnLst>
                              <p:par>
                                <p:cTn id="351" presetID="2" presetClass="entr" presetSubtype="4" fill="hold" grpId="0" nodeType="clickEffect">
                                  <p:stCondLst>
                                    <p:cond delay="0"/>
                                  </p:stCondLst>
                                  <p:childTnLst>
                                    <p:set>
                                      <p:cBhvr>
                                        <p:cTn id="352" dur="1" fill="hold">
                                          <p:stCondLst>
                                            <p:cond delay="0"/>
                                          </p:stCondLst>
                                        </p:cTn>
                                        <p:tgtEl>
                                          <p:spTgt spid="145"/>
                                        </p:tgtEl>
                                        <p:attrNameLst>
                                          <p:attrName>style.visibility</p:attrName>
                                        </p:attrNameLst>
                                      </p:cBhvr>
                                      <p:to>
                                        <p:strVal val="visible"/>
                                      </p:to>
                                    </p:set>
                                    <p:anim calcmode="lin" valueType="num">
                                      <p:cBhvr additive="base">
                                        <p:cTn id="353" dur="500" fill="hold"/>
                                        <p:tgtEl>
                                          <p:spTgt spid="145"/>
                                        </p:tgtEl>
                                        <p:attrNameLst>
                                          <p:attrName>ppt_x</p:attrName>
                                        </p:attrNameLst>
                                      </p:cBhvr>
                                      <p:tavLst>
                                        <p:tav tm="0">
                                          <p:val>
                                            <p:strVal val="#ppt_x"/>
                                          </p:val>
                                        </p:tav>
                                        <p:tav tm="100000">
                                          <p:val>
                                            <p:strVal val="#ppt_x"/>
                                          </p:val>
                                        </p:tav>
                                      </p:tavLst>
                                    </p:anim>
                                    <p:anim calcmode="lin" valueType="num">
                                      <p:cBhvr additive="base">
                                        <p:cTn id="354" dur="500" fill="hold"/>
                                        <p:tgtEl>
                                          <p:spTgt spid="145"/>
                                        </p:tgtEl>
                                        <p:attrNameLst>
                                          <p:attrName>ppt_y</p:attrName>
                                        </p:attrNameLst>
                                      </p:cBhvr>
                                      <p:tavLst>
                                        <p:tav tm="0">
                                          <p:val>
                                            <p:strVal val="1+#ppt_h/2"/>
                                          </p:val>
                                        </p:tav>
                                        <p:tav tm="100000">
                                          <p:val>
                                            <p:strVal val="#ppt_y"/>
                                          </p:val>
                                        </p:tav>
                                      </p:tavLst>
                                    </p:anim>
                                  </p:childTnLst>
                                </p:cTn>
                              </p:par>
                              <p:par>
                                <p:cTn id="355" presetID="2" presetClass="entr" presetSubtype="4" fill="hold" grpId="0" nodeType="withEffect">
                                  <p:stCondLst>
                                    <p:cond delay="0"/>
                                  </p:stCondLst>
                                  <p:childTnLst>
                                    <p:set>
                                      <p:cBhvr>
                                        <p:cTn id="356" dur="1" fill="hold">
                                          <p:stCondLst>
                                            <p:cond delay="0"/>
                                          </p:stCondLst>
                                        </p:cTn>
                                        <p:tgtEl>
                                          <p:spTgt spid="146"/>
                                        </p:tgtEl>
                                        <p:attrNameLst>
                                          <p:attrName>style.visibility</p:attrName>
                                        </p:attrNameLst>
                                      </p:cBhvr>
                                      <p:to>
                                        <p:strVal val="visible"/>
                                      </p:to>
                                    </p:set>
                                    <p:anim calcmode="lin" valueType="num">
                                      <p:cBhvr additive="base">
                                        <p:cTn id="357" dur="500" fill="hold"/>
                                        <p:tgtEl>
                                          <p:spTgt spid="146"/>
                                        </p:tgtEl>
                                        <p:attrNameLst>
                                          <p:attrName>ppt_x</p:attrName>
                                        </p:attrNameLst>
                                      </p:cBhvr>
                                      <p:tavLst>
                                        <p:tav tm="0">
                                          <p:val>
                                            <p:strVal val="#ppt_x"/>
                                          </p:val>
                                        </p:tav>
                                        <p:tav tm="100000">
                                          <p:val>
                                            <p:strVal val="#ppt_x"/>
                                          </p:val>
                                        </p:tav>
                                      </p:tavLst>
                                    </p:anim>
                                    <p:anim calcmode="lin" valueType="num">
                                      <p:cBhvr additive="base">
                                        <p:cTn id="358" dur="500" fill="hold"/>
                                        <p:tgtEl>
                                          <p:spTgt spid="146"/>
                                        </p:tgtEl>
                                        <p:attrNameLst>
                                          <p:attrName>ppt_y</p:attrName>
                                        </p:attrNameLst>
                                      </p:cBhvr>
                                      <p:tavLst>
                                        <p:tav tm="0">
                                          <p:val>
                                            <p:strVal val="1+#ppt_h/2"/>
                                          </p:val>
                                        </p:tav>
                                        <p:tav tm="100000">
                                          <p:val>
                                            <p:strVal val="#ppt_y"/>
                                          </p:val>
                                        </p:tav>
                                      </p:tavLst>
                                    </p:anim>
                                  </p:childTnLst>
                                </p:cTn>
                              </p:par>
                              <p:par>
                                <p:cTn id="359" presetID="2" presetClass="entr" presetSubtype="4" fill="hold" grpId="0" nodeType="withEffect">
                                  <p:stCondLst>
                                    <p:cond delay="0"/>
                                  </p:stCondLst>
                                  <p:childTnLst>
                                    <p:set>
                                      <p:cBhvr>
                                        <p:cTn id="360" dur="1" fill="hold">
                                          <p:stCondLst>
                                            <p:cond delay="0"/>
                                          </p:stCondLst>
                                        </p:cTn>
                                        <p:tgtEl>
                                          <p:spTgt spid="149"/>
                                        </p:tgtEl>
                                        <p:attrNameLst>
                                          <p:attrName>style.visibility</p:attrName>
                                        </p:attrNameLst>
                                      </p:cBhvr>
                                      <p:to>
                                        <p:strVal val="visible"/>
                                      </p:to>
                                    </p:set>
                                    <p:anim calcmode="lin" valueType="num">
                                      <p:cBhvr additive="base">
                                        <p:cTn id="361" dur="500" fill="hold"/>
                                        <p:tgtEl>
                                          <p:spTgt spid="149"/>
                                        </p:tgtEl>
                                        <p:attrNameLst>
                                          <p:attrName>ppt_x</p:attrName>
                                        </p:attrNameLst>
                                      </p:cBhvr>
                                      <p:tavLst>
                                        <p:tav tm="0">
                                          <p:val>
                                            <p:strVal val="#ppt_x"/>
                                          </p:val>
                                        </p:tav>
                                        <p:tav tm="100000">
                                          <p:val>
                                            <p:strVal val="#ppt_x"/>
                                          </p:val>
                                        </p:tav>
                                      </p:tavLst>
                                    </p:anim>
                                    <p:anim calcmode="lin" valueType="num">
                                      <p:cBhvr additive="base">
                                        <p:cTn id="362" dur="5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363" fill="hold">
                      <p:stCondLst>
                        <p:cond delay="indefinite"/>
                      </p:stCondLst>
                      <p:childTnLst>
                        <p:par>
                          <p:cTn id="364" fill="hold">
                            <p:stCondLst>
                              <p:cond delay="0"/>
                            </p:stCondLst>
                            <p:childTnLst>
                              <p:par>
                                <p:cTn id="365" presetID="2" presetClass="entr" presetSubtype="4" fill="hold" grpId="1" nodeType="clickEffect">
                                  <p:stCondLst>
                                    <p:cond delay="0"/>
                                  </p:stCondLst>
                                  <p:childTnLst>
                                    <p:set>
                                      <p:cBhvr>
                                        <p:cTn id="366" dur="1" fill="hold">
                                          <p:stCondLst>
                                            <p:cond delay="0"/>
                                          </p:stCondLst>
                                        </p:cTn>
                                        <p:tgtEl>
                                          <p:spTgt spid="149"/>
                                        </p:tgtEl>
                                        <p:attrNameLst>
                                          <p:attrName>style.visibility</p:attrName>
                                        </p:attrNameLst>
                                      </p:cBhvr>
                                      <p:to>
                                        <p:strVal val="visible"/>
                                      </p:to>
                                    </p:set>
                                    <p:anim calcmode="lin" valueType="num">
                                      <p:cBhvr additive="base">
                                        <p:cTn id="367" dur="500" fill="hold"/>
                                        <p:tgtEl>
                                          <p:spTgt spid="149"/>
                                        </p:tgtEl>
                                        <p:attrNameLst>
                                          <p:attrName>ppt_x</p:attrName>
                                        </p:attrNameLst>
                                      </p:cBhvr>
                                      <p:tavLst>
                                        <p:tav tm="0">
                                          <p:val>
                                            <p:strVal val="#ppt_x"/>
                                          </p:val>
                                        </p:tav>
                                        <p:tav tm="100000">
                                          <p:val>
                                            <p:strVal val="#ppt_x"/>
                                          </p:val>
                                        </p:tav>
                                      </p:tavLst>
                                    </p:anim>
                                    <p:anim calcmode="lin" valueType="num">
                                      <p:cBhvr additive="base">
                                        <p:cTn id="368" dur="5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369" fill="hold">
                      <p:stCondLst>
                        <p:cond delay="indefinite"/>
                      </p:stCondLst>
                      <p:childTnLst>
                        <p:par>
                          <p:cTn id="370" fill="hold">
                            <p:stCondLst>
                              <p:cond delay="0"/>
                            </p:stCondLst>
                            <p:childTnLst>
                              <p:par>
                                <p:cTn id="371" presetID="2" presetClass="entr" presetSubtype="4" fill="hold" grpId="0" nodeType="clickEffect">
                                  <p:stCondLst>
                                    <p:cond delay="0"/>
                                  </p:stCondLst>
                                  <p:childTnLst>
                                    <p:set>
                                      <p:cBhvr>
                                        <p:cTn id="372" dur="1" fill="hold">
                                          <p:stCondLst>
                                            <p:cond delay="0"/>
                                          </p:stCondLst>
                                        </p:cTn>
                                        <p:tgtEl>
                                          <p:spTgt spid="150"/>
                                        </p:tgtEl>
                                        <p:attrNameLst>
                                          <p:attrName>style.visibility</p:attrName>
                                        </p:attrNameLst>
                                      </p:cBhvr>
                                      <p:to>
                                        <p:strVal val="visible"/>
                                      </p:to>
                                    </p:set>
                                    <p:anim calcmode="lin" valueType="num">
                                      <p:cBhvr additive="base">
                                        <p:cTn id="373" dur="500" fill="hold"/>
                                        <p:tgtEl>
                                          <p:spTgt spid="150"/>
                                        </p:tgtEl>
                                        <p:attrNameLst>
                                          <p:attrName>ppt_x</p:attrName>
                                        </p:attrNameLst>
                                      </p:cBhvr>
                                      <p:tavLst>
                                        <p:tav tm="0">
                                          <p:val>
                                            <p:strVal val="#ppt_x"/>
                                          </p:val>
                                        </p:tav>
                                        <p:tav tm="100000">
                                          <p:val>
                                            <p:strVal val="#ppt_x"/>
                                          </p:val>
                                        </p:tav>
                                      </p:tavLst>
                                    </p:anim>
                                    <p:anim calcmode="lin" valueType="num">
                                      <p:cBhvr additive="base">
                                        <p:cTn id="374" dur="500" fill="hold"/>
                                        <p:tgtEl>
                                          <p:spTgt spid="150"/>
                                        </p:tgtEl>
                                        <p:attrNameLst>
                                          <p:attrName>ppt_y</p:attrName>
                                        </p:attrNameLst>
                                      </p:cBhvr>
                                      <p:tavLst>
                                        <p:tav tm="0">
                                          <p:val>
                                            <p:strVal val="1+#ppt_h/2"/>
                                          </p:val>
                                        </p:tav>
                                        <p:tav tm="100000">
                                          <p:val>
                                            <p:strVal val="#ppt_y"/>
                                          </p:val>
                                        </p:tav>
                                      </p:tavLst>
                                    </p:anim>
                                  </p:childTnLst>
                                </p:cTn>
                              </p:par>
                              <p:par>
                                <p:cTn id="375" presetID="2" presetClass="entr" presetSubtype="4" fill="hold" grpId="0" nodeType="withEffect">
                                  <p:stCondLst>
                                    <p:cond delay="0"/>
                                  </p:stCondLst>
                                  <p:childTnLst>
                                    <p:set>
                                      <p:cBhvr>
                                        <p:cTn id="376" dur="1" fill="hold">
                                          <p:stCondLst>
                                            <p:cond delay="0"/>
                                          </p:stCondLst>
                                        </p:cTn>
                                        <p:tgtEl>
                                          <p:spTgt spid="165"/>
                                        </p:tgtEl>
                                        <p:attrNameLst>
                                          <p:attrName>style.visibility</p:attrName>
                                        </p:attrNameLst>
                                      </p:cBhvr>
                                      <p:to>
                                        <p:strVal val="visible"/>
                                      </p:to>
                                    </p:set>
                                    <p:anim calcmode="lin" valueType="num">
                                      <p:cBhvr additive="base">
                                        <p:cTn id="377" dur="500" fill="hold"/>
                                        <p:tgtEl>
                                          <p:spTgt spid="165"/>
                                        </p:tgtEl>
                                        <p:attrNameLst>
                                          <p:attrName>ppt_x</p:attrName>
                                        </p:attrNameLst>
                                      </p:cBhvr>
                                      <p:tavLst>
                                        <p:tav tm="0">
                                          <p:val>
                                            <p:strVal val="#ppt_x"/>
                                          </p:val>
                                        </p:tav>
                                        <p:tav tm="100000">
                                          <p:val>
                                            <p:strVal val="#ppt_x"/>
                                          </p:val>
                                        </p:tav>
                                      </p:tavLst>
                                    </p:anim>
                                    <p:anim calcmode="lin" valueType="num">
                                      <p:cBhvr additive="base">
                                        <p:cTn id="37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7" grpId="1"/>
      <p:bldP spid="77" grpId="0" animBg="1"/>
      <p:bldP spid="79" grpId="0"/>
      <p:bldP spid="79" grpId="1"/>
      <p:bldP spid="80" grpId="0" animBg="1"/>
      <p:bldP spid="81" grpId="0" animBg="1"/>
      <p:bldP spid="82" grpId="0" animBg="1"/>
      <p:bldP spid="87" grpId="0" animBg="1"/>
      <p:bldP spid="96" grpId="0" animBg="1"/>
      <p:bldP spid="97" grpId="0" animBg="1"/>
      <p:bldP spid="98" grpId="0" animBg="1"/>
      <p:bldP spid="104" grpId="0"/>
      <p:bldP spid="111" grpId="0" animBg="1"/>
      <p:bldP spid="112" grpId="0" animBg="1"/>
      <p:bldP spid="113" grpId="0" animBg="1"/>
      <p:bldP spid="114" grpId="0" animBg="1"/>
      <p:bldP spid="118" grpId="0"/>
      <p:bldP spid="119" grpId="0" animBg="1"/>
      <p:bldP spid="120" grpId="0" animBg="1"/>
      <p:bldP spid="121" grpId="0" animBg="1"/>
      <p:bldP spid="122" grpId="0" animBg="1"/>
      <p:bldP spid="127" grpId="0"/>
      <p:bldP spid="132" grpId="0"/>
      <p:bldP spid="135" grpId="0"/>
      <p:bldP spid="151" grpId="0" animBg="1"/>
      <p:bldP spid="152" grpId="0" animBg="1"/>
      <p:bldP spid="153" grpId="0"/>
      <p:bldP spid="154" grpId="0"/>
      <p:bldP spid="158" grpId="0"/>
      <p:bldP spid="159" grpId="0"/>
      <p:bldP spid="161" grpId="0"/>
      <p:bldP spid="162" grpId="0"/>
      <p:bldP spid="163" grpId="0"/>
      <p:bldP spid="164" grpId="0"/>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1" grpId="0"/>
      <p:bldP spid="182" grpId="0"/>
      <p:bldP spid="183" grpId="0"/>
      <p:bldP spid="184" grpId="0"/>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9" grpId="0"/>
      <p:bldP spid="88" grpId="0" animBg="1"/>
      <p:bldP spid="89" grpId="0" animBg="1"/>
      <p:bldP spid="90" grpId="0" animBg="1"/>
      <p:bldP spid="91" grpId="0" animBg="1"/>
      <p:bldP spid="144" grpId="0"/>
      <p:bldP spid="144" grpId="1"/>
      <p:bldP spid="145" grpId="0" animBg="1"/>
      <p:bldP spid="146" grpId="0" animBg="1"/>
      <p:bldP spid="149" grpId="0"/>
      <p:bldP spid="149" grpId="1"/>
      <p:bldP spid="150" grpId="0" animBg="1"/>
      <p:bldP spid="16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2" y="16299"/>
            <a:ext cx="9036496" cy="707886"/>
          </a:xfrm>
          <a:prstGeom prst="rect">
            <a:avLst/>
          </a:prstGeom>
          <a:noFill/>
        </p:spPr>
        <p:txBody>
          <a:bodyPr wrap="square" rtlCol="0">
            <a:spAutoFit/>
          </a:bodyPr>
          <a:lstStyle/>
          <a:p>
            <a:pPr algn="ctr"/>
            <a:r>
              <a:rPr lang="en-US" sz="4000" dirty="0">
                <a:solidFill>
                  <a:srgbClr val="003300"/>
                </a:solidFill>
                <a:latin typeface="Times New Roman" panose="02020603050405020304" pitchFamily="18" charset="0"/>
                <a:cs typeface="Times New Roman" panose="02020603050405020304" pitchFamily="18" charset="0"/>
              </a:rPr>
              <a:t>Les </a:t>
            </a:r>
            <a:r>
              <a:rPr lang="en-US" sz="4000" dirty="0" err="1">
                <a:solidFill>
                  <a:srgbClr val="003300"/>
                </a:solidFill>
                <a:latin typeface="Times New Roman" panose="02020603050405020304" pitchFamily="18" charset="0"/>
                <a:cs typeface="Times New Roman" panose="02020603050405020304" pitchFamily="18" charset="0"/>
              </a:rPr>
              <a:t>formes</a:t>
            </a:r>
            <a:r>
              <a:rPr lang="en-US" sz="4000" dirty="0">
                <a:solidFill>
                  <a:srgbClr val="003300"/>
                </a:solidFill>
                <a:latin typeface="Times New Roman" panose="02020603050405020304" pitchFamily="18" charset="0"/>
                <a:cs typeface="Times New Roman" panose="02020603050405020304" pitchFamily="18" charset="0"/>
              </a:rPr>
              <a:t> de </a:t>
            </a:r>
            <a:r>
              <a:rPr lang="en-US" sz="4000" dirty="0" err="1">
                <a:solidFill>
                  <a:srgbClr val="003300"/>
                </a:solidFill>
                <a:latin typeface="Times New Roman" panose="02020603050405020304" pitchFamily="18" charset="0"/>
                <a:cs typeface="Times New Roman" panose="02020603050405020304" pitchFamily="18" charset="0"/>
              </a:rPr>
              <a:t>résonances</a:t>
            </a:r>
            <a:r>
              <a:rPr lang="en-US" sz="4000" dirty="0">
                <a:solidFill>
                  <a:srgbClr val="003300"/>
                </a:solidFill>
                <a:latin typeface="Times New Roman" panose="02020603050405020304" pitchFamily="18" charset="0"/>
                <a:cs typeface="Times New Roman" panose="02020603050405020304" pitchFamily="18" charset="0"/>
              </a:rPr>
              <a:t> – les </a:t>
            </a:r>
            <a:r>
              <a:rPr lang="en-US" sz="4000" dirty="0" err="1">
                <a:solidFill>
                  <a:srgbClr val="003300"/>
                </a:solidFill>
                <a:latin typeface="Times New Roman" panose="02020603050405020304" pitchFamily="18" charset="0"/>
                <a:cs typeface="Times New Roman" panose="02020603050405020304" pitchFamily="18" charset="0"/>
              </a:rPr>
              <a:t>mesomères</a:t>
            </a:r>
            <a:endParaRPr lang="en-US" dirty="0">
              <a:solidFill>
                <a:srgbClr val="003300"/>
              </a:solidFill>
            </a:endParaRPr>
          </a:p>
        </p:txBody>
      </p:sp>
      <p:sp>
        <p:nvSpPr>
          <p:cNvPr id="52" name="TextBox 51">
            <a:extLst>
              <a:ext uri="{FF2B5EF4-FFF2-40B4-BE49-F238E27FC236}">
                <a16:creationId xmlns:a16="http://schemas.microsoft.com/office/drawing/2014/main" id="{EF5E96D6-2680-4F59-88C5-7BE2094BF5C2}"/>
              </a:ext>
            </a:extLst>
          </p:cNvPr>
          <p:cNvSpPr txBox="1"/>
          <p:nvPr/>
        </p:nvSpPr>
        <p:spPr>
          <a:xfrm>
            <a:off x="112609" y="724185"/>
            <a:ext cx="9036495" cy="1338828"/>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Les formes de résonance, aussi appelées les mésomères, montrent la délocalisation des électrons – les différents emplacements d’électrons autours des atomes dans un composé. </a:t>
            </a:r>
          </a:p>
        </p:txBody>
      </p:sp>
      <p:sp>
        <p:nvSpPr>
          <p:cNvPr id="89" name="TextBox 88">
            <a:extLst>
              <a:ext uri="{FF2B5EF4-FFF2-40B4-BE49-F238E27FC236}">
                <a16:creationId xmlns:a16="http://schemas.microsoft.com/office/drawing/2014/main" id="{3EA0D61C-C69C-4902-AEE6-6C79EEC4B5F4}"/>
              </a:ext>
            </a:extLst>
          </p:cNvPr>
          <p:cNvSpPr txBox="1"/>
          <p:nvPr/>
        </p:nvSpPr>
        <p:spPr>
          <a:xfrm>
            <a:off x="2359168" y="3639146"/>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90" name="TextBox 89">
            <a:extLst>
              <a:ext uri="{FF2B5EF4-FFF2-40B4-BE49-F238E27FC236}">
                <a16:creationId xmlns:a16="http://schemas.microsoft.com/office/drawing/2014/main" id="{5579A3B3-A313-4231-8967-9E5FA7DA7112}"/>
              </a:ext>
            </a:extLst>
          </p:cNvPr>
          <p:cNvSpPr txBox="1"/>
          <p:nvPr/>
        </p:nvSpPr>
        <p:spPr>
          <a:xfrm>
            <a:off x="2992605" y="362954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N</a:t>
            </a:r>
          </a:p>
        </p:txBody>
      </p:sp>
      <p:sp>
        <p:nvSpPr>
          <p:cNvPr id="91" name="TextBox 90">
            <a:extLst>
              <a:ext uri="{FF2B5EF4-FFF2-40B4-BE49-F238E27FC236}">
                <a16:creationId xmlns:a16="http://schemas.microsoft.com/office/drawing/2014/main" id="{0C1E0B2A-6DF3-4365-A195-A8777D4160AC}"/>
              </a:ext>
            </a:extLst>
          </p:cNvPr>
          <p:cNvSpPr txBox="1"/>
          <p:nvPr/>
        </p:nvSpPr>
        <p:spPr>
          <a:xfrm>
            <a:off x="3561588" y="363064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cxnSp>
        <p:nvCxnSpPr>
          <p:cNvPr id="93" name="Straight Connector 92">
            <a:extLst>
              <a:ext uri="{FF2B5EF4-FFF2-40B4-BE49-F238E27FC236}">
                <a16:creationId xmlns:a16="http://schemas.microsoft.com/office/drawing/2014/main" id="{D9CAACE6-F681-497C-8828-1D76BAC99C06}"/>
              </a:ext>
            </a:extLst>
          </p:cNvPr>
          <p:cNvCxnSpPr>
            <a:cxnSpLocks/>
          </p:cNvCxnSpPr>
          <p:nvPr/>
        </p:nvCxnSpPr>
        <p:spPr>
          <a:xfrm rot="16200000">
            <a:off x="2955156" y="3785425"/>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973FD56D-9975-49DF-84D6-F03C6B5A702C}"/>
              </a:ext>
            </a:extLst>
          </p:cNvPr>
          <p:cNvCxnSpPr>
            <a:cxnSpLocks/>
          </p:cNvCxnSpPr>
          <p:nvPr/>
        </p:nvCxnSpPr>
        <p:spPr>
          <a:xfrm rot="16200000">
            <a:off x="3507830" y="375485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631F4079-9657-4F25-BEC7-6080325AB68B}"/>
              </a:ext>
            </a:extLst>
          </p:cNvPr>
          <p:cNvSpPr/>
          <p:nvPr/>
        </p:nvSpPr>
        <p:spPr>
          <a:xfrm>
            <a:off x="2424260"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5692168A-54CF-42CC-860E-99F7F7B01C1B}"/>
              </a:ext>
            </a:extLst>
          </p:cNvPr>
          <p:cNvSpPr/>
          <p:nvPr/>
        </p:nvSpPr>
        <p:spPr>
          <a:xfrm>
            <a:off x="2589695"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B71C6BFA-506C-4266-A1ED-76912C0195F9}"/>
              </a:ext>
            </a:extLst>
          </p:cNvPr>
          <p:cNvSpPr/>
          <p:nvPr/>
        </p:nvSpPr>
        <p:spPr>
          <a:xfrm>
            <a:off x="2429017"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EAAC416-898D-49C6-9B8B-6AA02F35E78F}"/>
              </a:ext>
            </a:extLst>
          </p:cNvPr>
          <p:cNvSpPr/>
          <p:nvPr/>
        </p:nvSpPr>
        <p:spPr>
          <a:xfrm>
            <a:off x="2594452"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5F1B4B11-B940-4E2A-BBD4-4A05D441A835}"/>
              </a:ext>
            </a:extLst>
          </p:cNvPr>
          <p:cNvSpPr/>
          <p:nvPr/>
        </p:nvSpPr>
        <p:spPr>
          <a:xfrm>
            <a:off x="3083853"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DD6D4E0-E4A8-4172-9A0C-5067FC3137EF}"/>
              </a:ext>
            </a:extLst>
          </p:cNvPr>
          <p:cNvSpPr/>
          <p:nvPr/>
        </p:nvSpPr>
        <p:spPr>
          <a:xfrm>
            <a:off x="3249288"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48116292-8CA7-47E8-9E08-0EBE95B54289}"/>
              </a:ext>
            </a:extLst>
          </p:cNvPr>
          <p:cNvSpPr/>
          <p:nvPr/>
        </p:nvSpPr>
        <p:spPr>
          <a:xfrm>
            <a:off x="3642717"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058A94F7-17B6-4D96-A58D-629E40394D1B}"/>
              </a:ext>
            </a:extLst>
          </p:cNvPr>
          <p:cNvSpPr/>
          <p:nvPr/>
        </p:nvSpPr>
        <p:spPr>
          <a:xfrm>
            <a:off x="3808152"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1FB6F210-F4A3-4D20-9355-6615CE90A4D9}"/>
              </a:ext>
            </a:extLst>
          </p:cNvPr>
          <p:cNvSpPr/>
          <p:nvPr/>
        </p:nvSpPr>
        <p:spPr>
          <a:xfrm>
            <a:off x="3642717"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4340D083-6E68-4A21-827C-F1282598B5B8}"/>
              </a:ext>
            </a:extLst>
          </p:cNvPr>
          <p:cNvSpPr/>
          <p:nvPr/>
        </p:nvSpPr>
        <p:spPr>
          <a:xfrm>
            <a:off x="3808152"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3" name="Straight Connector 122">
            <a:extLst>
              <a:ext uri="{FF2B5EF4-FFF2-40B4-BE49-F238E27FC236}">
                <a16:creationId xmlns:a16="http://schemas.microsoft.com/office/drawing/2014/main" id="{85DA3F05-2085-4702-A2E5-E847FC27AA81}"/>
              </a:ext>
            </a:extLst>
          </p:cNvPr>
          <p:cNvCxnSpPr>
            <a:cxnSpLocks/>
          </p:cNvCxnSpPr>
          <p:nvPr/>
        </p:nvCxnSpPr>
        <p:spPr>
          <a:xfrm rot="16200000">
            <a:off x="3507830" y="3850231"/>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25" name="TextBox 124">
            <a:extLst>
              <a:ext uri="{FF2B5EF4-FFF2-40B4-BE49-F238E27FC236}">
                <a16:creationId xmlns:a16="http://schemas.microsoft.com/office/drawing/2014/main" id="{134F45CB-3E12-481F-8C3C-38AC20A97F7C}"/>
              </a:ext>
            </a:extLst>
          </p:cNvPr>
          <p:cNvSpPr txBox="1"/>
          <p:nvPr/>
        </p:nvSpPr>
        <p:spPr>
          <a:xfrm>
            <a:off x="5879546" y="3639146"/>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126" name="TextBox 125">
            <a:extLst>
              <a:ext uri="{FF2B5EF4-FFF2-40B4-BE49-F238E27FC236}">
                <a16:creationId xmlns:a16="http://schemas.microsoft.com/office/drawing/2014/main" id="{19CC5C9A-E671-43E8-9607-90732DACF571}"/>
              </a:ext>
            </a:extLst>
          </p:cNvPr>
          <p:cNvSpPr txBox="1"/>
          <p:nvPr/>
        </p:nvSpPr>
        <p:spPr>
          <a:xfrm>
            <a:off x="6512983" y="362954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N</a:t>
            </a:r>
          </a:p>
        </p:txBody>
      </p:sp>
      <p:sp>
        <p:nvSpPr>
          <p:cNvPr id="133" name="TextBox 132">
            <a:extLst>
              <a:ext uri="{FF2B5EF4-FFF2-40B4-BE49-F238E27FC236}">
                <a16:creationId xmlns:a16="http://schemas.microsoft.com/office/drawing/2014/main" id="{6FAB8663-8077-445F-878E-DFFD10578B71}"/>
              </a:ext>
            </a:extLst>
          </p:cNvPr>
          <p:cNvSpPr txBox="1"/>
          <p:nvPr/>
        </p:nvSpPr>
        <p:spPr>
          <a:xfrm>
            <a:off x="7081966" y="3630642"/>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cxnSp>
        <p:nvCxnSpPr>
          <p:cNvPr id="136" name="Straight Connector 135">
            <a:extLst>
              <a:ext uri="{FF2B5EF4-FFF2-40B4-BE49-F238E27FC236}">
                <a16:creationId xmlns:a16="http://schemas.microsoft.com/office/drawing/2014/main" id="{46F1C0BB-BDDF-4E73-83A3-5217291C1826}"/>
              </a:ext>
            </a:extLst>
          </p:cNvPr>
          <p:cNvCxnSpPr>
            <a:cxnSpLocks/>
          </p:cNvCxnSpPr>
          <p:nvPr/>
        </p:nvCxnSpPr>
        <p:spPr>
          <a:xfrm rot="16200000">
            <a:off x="7019408" y="379466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D1438C4D-43EE-4C22-92AA-262AF240F1B2}"/>
              </a:ext>
            </a:extLst>
          </p:cNvPr>
          <p:cNvCxnSpPr>
            <a:cxnSpLocks/>
          </p:cNvCxnSpPr>
          <p:nvPr/>
        </p:nvCxnSpPr>
        <p:spPr>
          <a:xfrm rot="16200000">
            <a:off x="6455535" y="3739818"/>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8" name="Oval 137">
            <a:extLst>
              <a:ext uri="{FF2B5EF4-FFF2-40B4-BE49-F238E27FC236}">
                <a16:creationId xmlns:a16="http://schemas.microsoft.com/office/drawing/2014/main" id="{3A2EA2F9-B125-405C-AED6-FBCD828ECAB5}"/>
              </a:ext>
            </a:extLst>
          </p:cNvPr>
          <p:cNvSpPr/>
          <p:nvPr/>
        </p:nvSpPr>
        <p:spPr>
          <a:xfrm>
            <a:off x="5944638"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744FBFC4-68D5-4919-84DD-157C31FEC54A}"/>
              </a:ext>
            </a:extLst>
          </p:cNvPr>
          <p:cNvSpPr/>
          <p:nvPr/>
        </p:nvSpPr>
        <p:spPr>
          <a:xfrm>
            <a:off x="6110073"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D7D6761B-0390-442B-81E7-378D276E7DA2}"/>
              </a:ext>
            </a:extLst>
          </p:cNvPr>
          <p:cNvSpPr/>
          <p:nvPr/>
        </p:nvSpPr>
        <p:spPr>
          <a:xfrm>
            <a:off x="5949395"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39081F8-B790-4989-9050-DDE7CC8C3AAC}"/>
              </a:ext>
            </a:extLst>
          </p:cNvPr>
          <p:cNvSpPr/>
          <p:nvPr/>
        </p:nvSpPr>
        <p:spPr>
          <a:xfrm>
            <a:off x="6114830"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BE7DD1E3-B4BD-4BF2-B341-A6F8BD2C30A7}"/>
              </a:ext>
            </a:extLst>
          </p:cNvPr>
          <p:cNvSpPr/>
          <p:nvPr/>
        </p:nvSpPr>
        <p:spPr>
          <a:xfrm>
            <a:off x="6604231"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2429391F-14E1-44B2-840F-B02D52B0F08E}"/>
              </a:ext>
            </a:extLst>
          </p:cNvPr>
          <p:cNvSpPr/>
          <p:nvPr/>
        </p:nvSpPr>
        <p:spPr>
          <a:xfrm>
            <a:off x="6769666"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09C641DD-46B0-46FA-B52A-B97240BDBE5E}"/>
              </a:ext>
            </a:extLst>
          </p:cNvPr>
          <p:cNvSpPr/>
          <p:nvPr/>
        </p:nvSpPr>
        <p:spPr>
          <a:xfrm>
            <a:off x="7163095"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11A43C94-C98E-4ACA-8E19-99331285520C}"/>
              </a:ext>
            </a:extLst>
          </p:cNvPr>
          <p:cNvSpPr/>
          <p:nvPr/>
        </p:nvSpPr>
        <p:spPr>
          <a:xfrm>
            <a:off x="7328530" y="40582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5053B9F7-B0BA-494D-A6D4-86F051EB25B9}"/>
              </a:ext>
            </a:extLst>
          </p:cNvPr>
          <p:cNvSpPr/>
          <p:nvPr/>
        </p:nvSpPr>
        <p:spPr>
          <a:xfrm>
            <a:off x="7163095"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23D64A6C-1DC1-47E4-B580-14E95E3AC8F9}"/>
              </a:ext>
            </a:extLst>
          </p:cNvPr>
          <p:cNvSpPr/>
          <p:nvPr/>
        </p:nvSpPr>
        <p:spPr>
          <a:xfrm>
            <a:off x="7328530" y="360075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9" name="Straight Connector 148">
            <a:extLst>
              <a:ext uri="{FF2B5EF4-FFF2-40B4-BE49-F238E27FC236}">
                <a16:creationId xmlns:a16="http://schemas.microsoft.com/office/drawing/2014/main" id="{8EE2E174-16EE-49A3-BD42-7F3645A72FC8}"/>
              </a:ext>
            </a:extLst>
          </p:cNvPr>
          <p:cNvCxnSpPr>
            <a:cxnSpLocks/>
          </p:cNvCxnSpPr>
          <p:nvPr/>
        </p:nvCxnSpPr>
        <p:spPr>
          <a:xfrm rot="16200000">
            <a:off x="6455535" y="383519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66" name="TextBox 165">
            <a:extLst>
              <a:ext uri="{FF2B5EF4-FFF2-40B4-BE49-F238E27FC236}">
                <a16:creationId xmlns:a16="http://schemas.microsoft.com/office/drawing/2014/main" id="{AC77D044-7F51-4354-B471-8166AD27C33C}"/>
              </a:ext>
            </a:extLst>
          </p:cNvPr>
          <p:cNvSpPr txBox="1"/>
          <p:nvPr/>
        </p:nvSpPr>
        <p:spPr>
          <a:xfrm>
            <a:off x="112609" y="2073349"/>
            <a:ext cx="9036495" cy="1338828"/>
          </a:xfrm>
          <a:prstGeom prst="rect">
            <a:avLst/>
          </a:prstGeom>
          <a:noFill/>
        </p:spPr>
        <p:txBody>
          <a:bodyPr wrap="square" rtlCol="0">
            <a:spAutoFit/>
          </a:bodyPr>
          <a:lstStyle/>
          <a:p>
            <a:r>
              <a:rPr lang="fr-FR" sz="2700" dirty="0">
                <a:solidFill>
                  <a:srgbClr val="000000"/>
                </a:solidFill>
                <a:latin typeface="Times New Roman" panose="02020603050405020304" pitchFamily="18" charset="0"/>
                <a:cs typeface="Times New Roman" panose="02020603050405020304" pitchFamily="18" charset="0"/>
              </a:rPr>
              <a:t>On les utilise lorsqu’une structure de Lewis ne montre pas précisément les électrons de valence d’une molécule à cause du fait qu’il y a plusieurs configurations possibles.</a:t>
            </a:r>
            <a:endParaRPr lang="en-CA" sz="2700" dirty="0">
              <a:solidFill>
                <a:srgbClr val="000000"/>
              </a:solidFill>
              <a:latin typeface="Times New Roman" panose="02020603050405020304" pitchFamily="18" charset="0"/>
              <a:cs typeface="Times New Roman" panose="02020603050405020304" pitchFamily="18" charset="0"/>
            </a:endParaRPr>
          </a:p>
        </p:txBody>
      </p:sp>
      <p:sp>
        <p:nvSpPr>
          <p:cNvPr id="2" name="Arrow: Left-Right 1">
            <a:extLst>
              <a:ext uri="{FF2B5EF4-FFF2-40B4-BE49-F238E27FC236}">
                <a16:creationId xmlns:a16="http://schemas.microsoft.com/office/drawing/2014/main" id="{22929DC5-C672-4037-BE3E-D41AC346EB5D}"/>
              </a:ext>
            </a:extLst>
          </p:cNvPr>
          <p:cNvSpPr/>
          <p:nvPr/>
        </p:nvSpPr>
        <p:spPr>
          <a:xfrm>
            <a:off x="4589532" y="3797472"/>
            <a:ext cx="691601" cy="204957"/>
          </a:xfrm>
          <a:prstGeom prst="leftRightArrow">
            <a:avLst/>
          </a:prstGeom>
          <a:solidFill>
            <a:srgbClr val="003300"/>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TextBox 221">
            <a:extLst>
              <a:ext uri="{FF2B5EF4-FFF2-40B4-BE49-F238E27FC236}">
                <a16:creationId xmlns:a16="http://schemas.microsoft.com/office/drawing/2014/main" id="{B5E2B4E9-0544-4DC4-9DA7-9A7711AD59A2}"/>
              </a:ext>
            </a:extLst>
          </p:cNvPr>
          <p:cNvSpPr txBox="1"/>
          <p:nvPr/>
        </p:nvSpPr>
        <p:spPr>
          <a:xfrm>
            <a:off x="3321195" y="5440179"/>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a:t>
            </a:r>
          </a:p>
        </p:txBody>
      </p:sp>
      <p:sp>
        <p:nvSpPr>
          <p:cNvPr id="223" name="TextBox 222">
            <a:extLst>
              <a:ext uri="{FF2B5EF4-FFF2-40B4-BE49-F238E27FC236}">
                <a16:creationId xmlns:a16="http://schemas.microsoft.com/office/drawing/2014/main" id="{05A19F09-4D17-49A0-ACEE-66D662938E1E}"/>
              </a:ext>
            </a:extLst>
          </p:cNvPr>
          <p:cNvSpPr txBox="1"/>
          <p:nvPr/>
        </p:nvSpPr>
        <p:spPr>
          <a:xfrm>
            <a:off x="2882632" y="581926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224" name="TextBox 223">
            <a:extLst>
              <a:ext uri="{FF2B5EF4-FFF2-40B4-BE49-F238E27FC236}">
                <a16:creationId xmlns:a16="http://schemas.microsoft.com/office/drawing/2014/main" id="{8B826F52-72C1-4032-A993-934DD785C430}"/>
              </a:ext>
            </a:extLst>
          </p:cNvPr>
          <p:cNvSpPr txBox="1"/>
          <p:nvPr/>
        </p:nvSpPr>
        <p:spPr>
          <a:xfrm>
            <a:off x="3775178" y="581926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225" name="TextBox 224">
            <a:extLst>
              <a:ext uri="{FF2B5EF4-FFF2-40B4-BE49-F238E27FC236}">
                <a16:creationId xmlns:a16="http://schemas.microsoft.com/office/drawing/2014/main" id="{3CBDDF17-3111-4889-AFF6-4C58242BE838}"/>
              </a:ext>
            </a:extLst>
          </p:cNvPr>
          <p:cNvSpPr txBox="1"/>
          <p:nvPr/>
        </p:nvSpPr>
        <p:spPr>
          <a:xfrm>
            <a:off x="3350199" y="484273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226" name="Oval 225">
            <a:extLst>
              <a:ext uri="{FF2B5EF4-FFF2-40B4-BE49-F238E27FC236}">
                <a16:creationId xmlns:a16="http://schemas.microsoft.com/office/drawing/2014/main" id="{6EE0CF6F-75AB-4812-AFD9-B026C52FBDCE}"/>
              </a:ext>
            </a:extLst>
          </p:cNvPr>
          <p:cNvSpPr/>
          <p:nvPr/>
        </p:nvSpPr>
        <p:spPr>
          <a:xfrm>
            <a:off x="4054498" y="629021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Oval 226">
            <a:extLst>
              <a:ext uri="{FF2B5EF4-FFF2-40B4-BE49-F238E27FC236}">
                <a16:creationId xmlns:a16="http://schemas.microsoft.com/office/drawing/2014/main" id="{A4513081-EDB4-4DB3-A93B-980F8C739C08}"/>
              </a:ext>
            </a:extLst>
          </p:cNvPr>
          <p:cNvSpPr/>
          <p:nvPr/>
        </p:nvSpPr>
        <p:spPr>
          <a:xfrm>
            <a:off x="4200906" y="614877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Oval 227">
            <a:extLst>
              <a:ext uri="{FF2B5EF4-FFF2-40B4-BE49-F238E27FC236}">
                <a16:creationId xmlns:a16="http://schemas.microsoft.com/office/drawing/2014/main" id="{DD6DD1D7-B50E-4FCB-A337-8D7CA4CD8F86}"/>
              </a:ext>
            </a:extLst>
          </p:cNvPr>
          <p:cNvSpPr/>
          <p:nvPr/>
        </p:nvSpPr>
        <p:spPr>
          <a:xfrm>
            <a:off x="4061011" y="570955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Oval 228">
            <a:extLst>
              <a:ext uri="{FF2B5EF4-FFF2-40B4-BE49-F238E27FC236}">
                <a16:creationId xmlns:a16="http://schemas.microsoft.com/office/drawing/2014/main" id="{85AB134D-08FB-4449-ACD3-22B67A55814C}"/>
              </a:ext>
            </a:extLst>
          </p:cNvPr>
          <p:cNvSpPr/>
          <p:nvPr/>
        </p:nvSpPr>
        <p:spPr>
          <a:xfrm>
            <a:off x="4193472" y="585715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0" name="Oval 229">
            <a:extLst>
              <a:ext uri="{FF2B5EF4-FFF2-40B4-BE49-F238E27FC236}">
                <a16:creationId xmlns:a16="http://schemas.microsoft.com/office/drawing/2014/main" id="{370DE8CD-3F53-4858-A304-B2D8C72053DF}"/>
              </a:ext>
            </a:extLst>
          </p:cNvPr>
          <p:cNvSpPr/>
          <p:nvPr/>
        </p:nvSpPr>
        <p:spPr>
          <a:xfrm>
            <a:off x="3642717" y="613964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a:extLst>
              <a:ext uri="{FF2B5EF4-FFF2-40B4-BE49-F238E27FC236}">
                <a16:creationId xmlns:a16="http://schemas.microsoft.com/office/drawing/2014/main" id="{32D452C2-B19B-404F-A44F-533E25F01157}"/>
              </a:ext>
            </a:extLst>
          </p:cNvPr>
          <p:cNvSpPr/>
          <p:nvPr/>
        </p:nvSpPr>
        <p:spPr>
          <a:xfrm>
            <a:off x="3775178" y="628724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a:extLst>
              <a:ext uri="{FF2B5EF4-FFF2-40B4-BE49-F238E27FC236}">
                <a16:creationId xmlns:a16="http://schemas.microsoft.com/office/drawing/2014/main" id="{C513C667-D43B-40E7-A471-D414DC6142F1}"/>
              </a:ext>
            </a:extLst>
          </p:cNvPr>
          <p:cNvSpPr/>
          <p:nvPr/>
        </p:nvSpPr>
        <p:spPr>
          <a:xfrm>
            <a:off x="3799395" y="511330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3" name="Oval 232">
            <a:extLst>
              <a:ext uri="{FF2B5EF4-FFF2-40B4-BE49-F238E27FC236}">
                <a16:creationId xmlns:a16="http://schemas.microsoft.com/office/drawing/2014/main" id="{77B6C2D0-BD04-4B84-9D82-956E5052B0E7}"/>
              </a:ext>
            </a:extLst>
          </p:cNvPr>
          <p:cNvSpPr/>
          <p:nvPr/>
        </p:nvSpPr>
        <p:spPr>
          <a:xfrm>
            <a:off x="3799395" y="494099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Oval 233">
            <a:extLst>
              <a:ext uri="{FF2B5EF4-FFF2-40B4-BE49-F238E27FC236}">
                <a16:creationId xmlns:a16="http://schemas.microsoft.com/office/drawing/2014/main" id="{A7F2235E-95D1-44E4-BFE8-708C3F343C74}"/>
              </a:ext>
            </a:extLst>
          </p:cNvPr>
          <p:cNvSpPr/>
          <p:nvPr/>
        </p:nvSpPr>
        <p:spPr>
          <a:xfrm>
            <a:off x="3181992" y="511814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a:extLst>
              <a:ext uri="{FF2B5EF4-FFF2-40B4-BE49-F238E27FC236}">
                <a16:creationId xmlns:a16="http://schemas.microsoft.com/office/drawing/2014/main" id="{2BEBA274-8EDD-4D8F-9EAA-9FA827062136}"/>
              </a:ext>
            </a:extLst>
          </p:cNvPr>
          <p:cNvSpPr/>
          <p:nvPr/>
        </p:nvSpPr>
        <p:spPr>
          <a:xfrm>
            <a:off x="3181992" y="494582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6" name="Straight Connector 235">
            <a:extLst>
              <a:ext uri="{FF2B5EF4-FFF2-40B4-BE49-F238E27FC236}">
                <a16:creationId xmlns:a16="http://schemas.microsoft.com/office/drawing/2014/main" id="{9BACC0C7-368D-4182-B0F9-9A894F4711BB}"/>
              </a:ext>
            </a:extLst>
          </p:cNvPr>
          <p:cNvCxnSpPr>
            <a:cxnSpLocks/>
          </p:cNvCxnSpPr>
          <p:nvPr/>
        </p:nvCxnSpPr>
        <p:spPr>
          <a:xfrm>
            <a:off x="3705751" y="5837527"/>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7" name="Straight Connector 236">
            <a:extLst>
              <a:ext uri="{FF2B5EF4-FFF2-40B4-BE49-F238E27FC236}">
                <a16:creationId xmlns:a16="http://schemas.microsoft.com/office/drawing/2014/main" id="{A1E40591-F23B-47FE-BBC8-A0BED204DFAF}"/>
              </a:ext>
            </a:extLst>
          </p:cNvPr>
          <p:cNvCxnSpPr>
            <a:cxnSpLocks/>
          </p:cNvCxnSpPr>
          <p:nvPr/>
        </p:nvCxnSpPr>
        <p:spPr>
          <a:xfrm flipH="1">
            <a:off x="3279864" y="5840742"/>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8" name="Straight Connector 237">
            <a:extLst>
              <a:ext uri="{FF2B5EF4-FFF2-40B4-BE49-F238E27FC236}">
                <a16:creationId xmlns:a16="http://schemas.microsoft.com/office/drawing/2014/main" id="{ABBE75F8-CEE9-44C4-A277-65425C26EA19}"/>
              </a:ext>
            </a:extLst>
          </p:cNvPr>
          <p:cNvCxnSpPr>
            <a:cxnSpLocks/>
          </p:cNvCxnSpPr>
          <p:nvPr/>
        </p:nvCxnSpPr>
        <p:spPr>
          <a:xfrm>
            <a:off x="3519115" y="5292454"/>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9" name="Straight Connector 238">
            <a:extLst>
              <a:ext uri="{FF2B5EF4-FFF2-40B4-BE49-F238E27FC236}">
                <a16:creationId xmlns:a16="http://schemas.microsoft.com/office/drawing/2014/main" id="{43C5C578-5429-4BEB-A8C0-17B5E8DA1E29}"/>
              </a:ext>
            </a:extLst>
          </p:cNvPr>
          <p:cNvCxnSpPr>
            <a:cxnSpLocks/>
          </p:cNvCxnSpPr>
          <p:nvPr/>
        </p:nvCxnSpPr>
        <p:spPr>
          <a:xfrm>
            <a:off x="3612440" y="5296891"/>
            <a:ext cx="0" cy="2201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41" name="Left Bracket 240">
            <a:extLst>
              <a:ext uri="{FF2B5EF4-FFF2-40B4-BE49-F238E27FC236}">
                <a16:creationId xmlns:a16="http://schemas.microsoft.com/office/drawing/2014/main" id="{F7D0CB8C-FC94-4190-A1F1-D360ED04BDB5}"/>
              </a:ext>
            </a:extLst>
          </p:cNvPr>
          <p:cNvSpPr/>
          <p:nvPr/>
        </p:nvSpPr>
        <p:spPr>
          <a:xfrm>
            <a:off x="2806432" y="4780253"/>
            <a:ext cx="285114" cy="176671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2" name="TextBox 241">
            <a:extLst>
              <a:ext uri="{FF2B5EF4-FFF2-40B4-BE49-F238E27FC236}">
                <a16:creationId xmlns:a16="http://schemas.microsoft.com/office/drawing/2014/main" id="{1716852D-6553-4BCE-AAD8-95FFC5BD9C0A}"/>
              </a:ext>
            </a:extLst>
          </p:cNvPr>
          <p:cNvSpPr txBox="1"/>
          <p:nvPr/>
        </p:nvSpPr>
        <p:spPr>
          <a:xfrm>
            <a:off x="4311024" y="4573195"/>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
        <p:nvSpPr>
          <p:cNvPr id="243" name="Left Bracket 242">
            <a:extLst>
              <a:ext uri="{FF2B5EF4-FFF2-40B4-BE49-F238E27FC236}">
                <a16:creationId xmlns:a16="http://schemas.microsoft.com/office/drawing/2014/main" id="{AF15D6E0-C91F-45DB-BEB5-6C6235574F5C}"/>
              </a:ext>
            </a:extLst>
          </p:cNvPr>
          <p:cNvSpPr/>
          <p:nvPr/>
        </p:nvSpPr>
        <p:spPr>
          <a:xfrm flipH="1">
            <a:off x="4110284" y="4779160"/>
            <a:ext cx="285114" cy="176671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4" name="TextBox 243">
            <a:extLst>
              <a:ext uri="{FF2B5EF4-FFF2-40B4-BE49-F238E27FC236}">
                <a16:creationId xmlns:a16="http://schemas.microsoft.com/office/drawing/2014/main" id="{D3EE8449-AAD4-44E3-88FC-30A3D3D2F41C}"/>
              </a:ext>
            </a:extLst>
          </p:cNvPr>
          <p:cNvSpPr txBox="1"/>
          <p:nvPr/>
        </p:nvSpPr>
        <p:spPr>
          <a:xfrm>
            <a:off x="5934666" y="5443148"/>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a:t>
            </a:r>
          </a:p>
        </p:txBody>
      </p:sp>
      <p:sp>
        <p:nvSpPr>
          <p:cNvPr id="245" name="TextBox 244">
            <a:extLst>
              <a:ext uri="{FF2B5EF4-FFF2-40B4-BE49-F238E27FC236}">
                <a16:creationId xmlns:a16="http://schemas.microsoft.com/office/drawing/2014/main" id="{6E0641D0-00A9-405A-A568-D7892027DE2A}"/>
              </a:ext>
            </a:extLst>
          </p:cNvPr>
          <p:cNvSpPr txBox="1"/>
          <p:nvPr/>
        </p:nvSpPr>
        <p:spPr>
          <a:xfrm>
            <a:off x="5496103" y="5822236"/>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H</a:t>
            </a:r>
          </a:p>
        </p:txBody>
      </p:sp>
      <p:sp>
        <p:nvSpPr>
          <p:cNvPr id="246" name="TextBox 245">
            <a:extLst>
              <a:ext uri="{FF2B5EF4-FFF2-40B4-BE49-F238E27FC236}">
                <a16:creationId xmlns:a16="http://schemas.microsoft.com/office/drawing/2014/main" id="{6EC5C61D-CD77-4E78-9C19-701AAA64D53E}"/>
              </a:ext>
            </a:extLst>
          </p:cNvPr>
          <p:cNvSpPr txBox="1"/>
          <p:nvPr/>
        </p:nvSpPr>
        <p:spPr>
          <a:xfrm>
            <a:off x="6388649" y="5822236"/>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247" name="TextBox 246">
            <a:extLst>
              <a:ext uri="{FF2B5EF4-FFF2-40B4-BE49-F238E27FC236}">
                <a16:creationId xmlns:a16="http://schemas.microsoft.com/office/drawing/2014/main" id="{21DF6A32-00C4-42C4-AA4C-22E63ABFF4A7}"/>
              </a:ext>
            </a:extLst>
          </p:cNvPr>
          <p:cNvSpPr txBox="1"/>
          <p:nvPr/>
        </p:nvSpPr>
        <p:spPr>
          <a:xfrm>
            <a:off x="5963670" y="4845707"/>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O</a:t>
            </a:r>
          </a:p>
        </p:txBody>
      </p:sp>
      <p:sp>
        <p:nvSpPr>
          <p:cNvPr id="250" name="Oval 249">
            <a:extLst>
              <a:ext uri="{FF2B5EF4-FFF2-40B4-BE49-F238E27FC236}">
                <a16:creationId xmlns:a16="http://schemas.microsoft.com/office/drawing/2014/main" id="{5816D11F-DB9C-459C-87B4-9D830F71BA5B}"/>
              </a:ext>
            </a:extLst>
          </p:cNvPr>
          <p:cNvSpPr/>
          <p:nvPr/>
        </p:nvSpPr>
        <p:spPr>
          <a:xfrm>
            <a:off x="6674482" y="571252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Oval 250">
            <a:extLst>
              <a:ext uri="{FF2B5EF4-FFF2-40B4-BE49-F238E27FC236}">
                <a16:creationId xmlns:a16="http://schemas.microsoft.com/office/drawing/2014/main" id="{5D11E68D-BCF2-43C9-9831-9F77DB849C95}"/>
              </a:ext>
            </a:extLst>
          </p:cNvPr>
          <p:cNvSpPr/>
          <p:nvPr/>
        </p:nvSpPr>
        <p:spPr>
          <a:xfrm>
            <a:off x="6806943" y="586012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2" name="Oval 251">
            <a:extLst>
              <a:ext uri="{FF2B5EF4-FFF2-40B4-BE49-F238E27FC236}">
                <a16:creationId xmlns:a16="http://schemas.microsoft.com/office/drawing/2014/main" id="{FCA3CF5A-9263-4B14-91D4-7AE9FEF4D227}"/>
              </a:ext>
            </a:extLst>
          </p:cNvPr>
          <p:cNvSpPr/>
          <p:nvPr/>
        </p:nvSpPr>
        <p:spPr>
          <a:xfrm>
            <a:off x="6256188" y="614261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a:extLst>
              <a:ext uri="{FF2B5EF4-FFF2-40B4-BE49-F238E27FC236}">
                <a16:creationId xmlns:a16="http://schemas.microsoft.com/office/drawing/2014/main" id="{6B446A29-0C6C-4446-B88D-E4B4E95399A4}"/>
              </a:ext>
            </a:extLst>
          </p:cNvPr>
          <p:cNvSpPr/>
          <p:nvPr/>
        </p:nvSpPr>
        <p:spPr>
          <a:xfrm>
            <a:off x="6388649" y="629021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a:extLst>
              <a:ext uri="{FF2B5EF4-FFF2-40B4-BE49-F238E27FC236}">
                <a16:creationId xmlns:a16="http://schemas.microsoft.com/office/drawing/2014/main" id="{138A9A1C-5A54-47C0-8DA2-A4B1843893D6}"/>
              </a:ext>
            </a:extLst>
          </p:cNvPr>
          <p:cNvSpPr/>
          <p:nvPr/>
        </p:nvSpPr>
        <p:spPr>
          <a:xfrm>
            <a:off x="6412866" y="511627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a:extLst>
              <a:ext uri="{FF2B5EF4-FFF2-40B4-BE49-F238E27FC236}">
                <a16:creationId xmlns:a16="http://schemas.microsoft.com/office/drawing/2014/main" id="{BFBCD306-4C9B-4C76-B0FA-2ECA4CC50508}"/>
              </a:ext>
            </a:extLst>
          </p:cNvPr>
          <p:cNvSpPr/>
          <p:nvPr/>
        </p:nvSpPr>
        <p:spPr>
          <a:xfrm>
            <a:off x="6412866" y="49439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a:extLst>
              <a:ext uri="{FF2B5EF4-FFF2-40B4-BE49-F238E27FC236}">
                <a16:creationId xmlns:a16="http://schemas.microsoft.com/office/drawing/2014/main" id="{3D72EC4F-1073-4B37-B122-4ACD8A97E6BC}"/>
              </a:ext>
            </a:extLst>
          </p:cNvPr>
          <p:cNvSpPr/>
          <p:nvPr/>
        </p:nvSpPr>
        <p:spPr>
          <a:xfrm>
            <a:off x="5795463" y="512111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7" name="Oval 256">
            <a:extLst>
              <a:ext uri="{FF2B5EF4-FFF2-40B4-BE49-F238E27FC236}">
                <a16:creationId xmlns:a16="http://schemas.microsoft.com/office/drawing/2014/main" id="{3D6F47C5-C9B0-4B79-AD59-5D973D86EA27}"/>
              </a:ext>
            </a:extLst>
          </p:cNvPr>
          <p:cNvSpPr/>
          <p:nvPr/>
        </p:nvSpPr>
        <p:spPr>
          <a:xfrm>
            <a:off x="5795463" y="494879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8" name="Straight Connector 257">
            <a:extLst>
              <a:ext uri="{FF2B5EF4-FFF2-40B4-BE49-F238E27FC236}">
                <a16:creationId xmlns:a16="http://schemas.microsoft.com/office/drawing/2014/main" id="{FF57F5DC-F407-4B7B-B869-A75C4581245B}"/>
              </a:ext>
            </a:extLst>
          </p:cNvPr>
          <p:cNvCxnSpPr>
            <a:cxnSpLocks/>
          </p:cNvCxnSpPr>
          <p:nvPr/>
        </p:nvCxnSpPr>
        <p:spPr>
          <a:xfrm>
            <a:off x="6319222" y="5840496"/>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59" name="Straight Connector 258">
            <a:extLst>
              <a:ext uri="{FF2B5EF4-FFF2-40B4-BE49-F238E27FC236}">
                <a16:creationId xmlns:a16="http://schemas.microsoft.com/office/drawing/2014/main" id="{98844B5F-66B0-4E3C-B9DA-04E425AC7B29}"/>
              </a:ext>
            </a:extLst>
          </p:cNvPr>
          <p:cNvCxnSpPr>
            <a:cxnSpLocks/>
          </p:cNvCxnSpPr>
          <p:nvPr/>
        </p:nvCxnSpPr>
        <p:spPr>
          <a:xfrm flipH="1">
            <a:off x="5893335" y="5843711"/>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60" name="Straight Connector 259">
            <a:extLst>
              <a:ext uri="{FF2B5EF4-FFF2-40B4-BE49-F238E27FC236}">
                <a16:creationId xmlns:a16="http://schemas.microsoft.com/office/drawing/2014/main" id="{A4F3749E-8ADC-49CC-A4EE-31FCAB9A843F}"/>
              </a:ext>
            </a:extLst>
          </p:cNvPr>
          <p:cNvCxnSpPr>
            <a:cxnSpLocks/>
          </p:cNvCxnSpPr>
          <p:nvPr/>
        </p:nvCxnSpPr>
        <p:spPr>
          <a:xfrm>
            <a:off x="6177409" y="5292454"/>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62" name="Left Bracket 261">
            <a:extLst>
              <a:ext uri="{FF2B5EF4-FFF2-40B4-BE49-F238E27FC236}">
                <a16:creationId xmlns:a16="http://schemas.microsoft.com/office/drawing/2014/main" id="{2F235F49-EAAE-493F-A9ED-F4001695B055}"/>
              </a:ext>
            </a:extLst>
          </p:cNvPr>
          <p:cNvSpPr/>
          <p:nvPr/>
        </p:nvSpPr>
        <p:spPr>
          <a:xfrm>
            <a:off x="5419903" y="4783222"/>
            <a:ext cx="285114" cy="176671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3" name="TextBox 262">
            <a:extLst>
              <a:ext uri="{FF2B5EF4-FFF2-40B4-BE49-F238E27FC236}">
                <a16:creationId xmlns:a16="http://schemas.microsoft.com/office/drawing/2014/main" id="{D6E81F07-8DA0-4D55-B26E-73F318EEC760}"/>
              </a:ext>
            </a:extLst>
          </p:cNvPr>
          <p:cNvSpPr txBox="1"/>
          <p:nvPr/>
        </p:nvSpPr>
        <p:spPr>
          <a:xfrm>
            <a:off x="6924495" y="4576164"/>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
        <p:nvSpPr>
          <p:cNvPr id="264" name="Left Bracket 263">
            <a:extLst>
              <a:ext uri="{FF2B5EF4-FFF2-40B4-BE49-F238E27FC236}">
                <a16:creationId xmlns:a16="http://schemas.microsoft.com/office/drawing/2014/main" id="{DF313DA6-A7EA-4B6E-9561-29B15EA8BE70}"/>
              </a:ext>
            </a:extLst>
          </p:cNvPr>
          <p:cNvSpPr/>
          <p:nvPr/>
        </p:nvSpPr>
        <p:spPr>
          <a:xfrm flipH="1">
            <a:off x="6723755" y="4782129"/>
            <a:ext cx="285114" cy="1766715"/>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65" name="Straight Connector 264">
            <a:extLst>
              <a:ext uri="{FF2B5EF4-FFF2-40B4-BE49-F238E27FC236}">
                <a16:creationId xmlns:a16="http://schemas.microsoft.com/office/drawing/2014/main" id="{8C615930-F449-4160-AD69-D402D12B8F44}"/>
              </a:ext>
            </a:extLst>
          </p:cNvPr>
          <p:cNvCxnSpPr>
            <a:cxnSpLocks/>
          </p:cNvCxnSpPr>
          <p:nvPr/>
        </p:nvCxnSpPr>
        <p:spPr>
          <a:xfrm>
            <a:off x="6359524" y="5797835"/>
            <a:ext cx="161964" cy="16196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66" name="Arrow: Left-Right 265">
            <a:extLst>
              <a:ext uri="{FF2B5EF4-FFF2-40B4-BE49-F238E27FC236}">
                <a16:creationId xmlns:a16="http://schemas.microsoft.com/office/drawing/2014/main" id="{759E9BB8-1CD3-4BF6-BA20-8594DB959B66}"/>
              </a:ext>
            </a:extLst>
          </p:cNvPr>
          <p:cNvSpPr/>
          <p:nvPr/>
        </p:nvSpPr>
        <p:spPr>
          <a:xfrm>
            <a:off x="4575308" y="5617367"/>
            <a:ext cx="691601" cy="204957"/>
          </a:xfrm>
          <a:prstGeom prst="leftRightArrow">
            <a:avLst/>
          </a:prstGeom>
          <a:solidFill>
            <a:srgbClr val="003300"/>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D7D6761B-0390-442B-81E7-378D276E7DA2}"/>
              </a:ext>
            </a:extLst>
          </p:cNvPr>
          <p:cNvSpPr/>
          <p:nvPr/>
        </p:nvSpPr>
        <p:spPr>
          <a:xfrm>
            <a:off x="6024325" y="477073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439081F8-B790-4989-9050-DDE7CC8C3AAC}"/>
              </a:ext>
            </a:extLst>
          </p:cNvPr>
          <p:cNvSpPr/>
          <p:nvPr/>
        </p:nvSpPr>
        <p:spPr>
          <a:xfrm>
            <a:off x="6189760" y="477073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8E883102-97EA-413E-88BD-7C783EF9C714}"/>
              </a:ext>
            </a:extLst>
          </p:cNvPr>
          <p:cNvSpPr/>
          <p:nvPr/>
        </p:nvSpPr>
        <p:spPr>
          <a:xfrm>
            <a:off x="2233167" y="391708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55C4D83-A037-42DA-BE8A-DF23FD89776C}"/>
              </a:ext>
            </a:extLst>
          </p:cNvPr>
          <p:cNvSpPr/>
          <p:nvPr/>
        </p:nvSpPr>
        <p:spPr>
          <a:xfrm>
            <a:off x="2233167" y="37447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915EA84F-E661-4325-9726-AA8CF3BBA22A}"/>
              </a:ext>
            </a:extLst>
          </p:cNvPr>
          <p:cNvSpPr/>
          <p:nvPr/>
        </p:nvSpPr>
        <p:spPr>
          <a:xfrm>
            <a:off x="7506933" y="391327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5D38B94C-9BE5-4814-9C52-7DB6F83BD257}"/>
              </a:ext>
            </a:extLst>
          </p:cNvPr>
          <p:cNvSpPr/>
          <p:nvPr/>
        </p:nvSpPr>
        <p:spPr>
          <a:xfrm>
            <a:off x="7506933" y="374095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Left Bracket 98">
            <a:extLst>
              <a:ext uri="{FF2B5EF4-FFF2-40B4-BE49-F238E27FC236}">
                <a16:creationId xmlns:a16="http://schemas.microsoft.com/office/drawing/2014/main" id="{86C6E37F-F674-46F5-8EC3-826CC4F60382}"/>
              </a:ext>
            </a:extLst>
          </p:cNvPr>
          <p:cNvSpPr/>
          <p:nvPr/>
        </p:nvSpPr>
        <p:spPr>
          <a:xfrm>
            <a:off x="2098144" y="3412177"/>
            <a:ext cx="285114" cy="100853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Left Bracket 99">
            <a:extLst>
              <a:ext uri="{FF2B5EF4-FFF2-40B4-BE49-F238E27FC236}">
                <a16:creationId xmlns:a16="http://schemas.microsoft.com/office/drawing/2014/main" id="{B4EEE1AA-774E-433E-822B-E3E189196696}"/>
              </a:ext>
            </a:extLst>
          </p:cNvPr>
          <p:cNvSpPr/>
          <p:nvPr/>
        </p:nvSpPr>
        <p:spPr>
          <a:xfrm>
            <a:off x="5756527" y="3412177"/>
            <a:ext cx="285114" cy="100853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Left Bracket 100">
            <a:extLst>
              <a:ext uri="{FF2B5EF4-FFF2-40B4-BE49-F238E27FC236}">
                <a16:creationId xmlns:a16="http://schemas.microsoft.com/office/drawing/2014/main" id="{EA754AD3-502A-4DCB-BFF2-9CA530C2E1E1}"/>
              </a:ext>
            </a:extLst>
          </p:cNvPr>
          <p:cNvSpPr/>
          <p:nvPr/>
        </p:nvSpPr>
        <p:spPr>
          <a:xfrm flipH="1">
            <a:off x="7471412" y="3412177"/>
            <a:ext cx="285114" cy="100853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2" name="Left Bracket 101">
            <a:extLst>
              <a:ext uri="{FF2B5EF4-FFF2-40B4-BE49-F238E27FC236}">
                <a16:creationId xmlns:a16="http://schemas.microsoft.com/office/drawing/2014/main" id="{00B33D73-2D50-4139-A7CC-D738B053BC3A}"/>
              </a:ext>
            </a:extLst>
          </p:cNvPr>
          <p:cNvSpPr/>
          <p:nvPr/>
        </p:nvSpPr>
        <p:spPr>
          <a:xfrm flipH="1">
            <a:off x="3841901" y="3412177"/>
            <a:ext cx="285114" cy="1008533"/>
          </a:xfrm>
          <a:prstGeom prst="lef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3" name="TextBox 102">
            <a:extLst>
              <a:ext uri="{FF2B5EF4-FFF2-40B4-BE49-F238E27FC236}">
                <a16:creationId xmlns:a16="http://schemas.microsoft.com/office/drawing/2014/main" id="{C61A27FC-E9A8-47AE-9F2E-DEDDFADD7005}"/>
              </a:ext>
            </a:extLst>
          </p:cNvPr>
          <p:cNvSpPr txBox="1"/>
          <p:nvPr/>
        </p:nvSpPr>
        <p:spPr>
          <a:xfrm>
            <a:off x="7728240" y="3175084"/>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
        <p:nvSpPr>
          <p:cNvPr id="104" name="TextBox 103">
            <a:extLst>
              <a:ext uri="{FF2B5EF4-FFF2-40B4-BE49-F238E27FC236}">
                <a16:creationId xmlns:a16="http://schemas.microsoft.com/office/drawing/2014/main" id="{75EA9B9C-30DE-4C9D-9B7A-2635EB493B65}"/>
              </a:ext>
            </a:extLst>
          </p:cNvPr>
          <p:cNvSpPr txBox="1"/>
          <p:nvPr/>
        </p:nvSpPr>
        <p:spPr>
          <a:xfrm>
            <a:off x="4108843" y="3175084"/>
            <a:ext cx="432049"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2885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3C92B4BF-B96B-4426-8CF9-1EE1A274F2A2}"/>
              </a:ext>
            </a:extLst>
          </p:cNvPr>
          <p:cNvSpPr/>
          <p:nvPr/>
        </p:nvSpPr>
        <p:spPr>
          <a:xfrm>
            <a:off x="1691680" y="1636365"/>
            <a:ext cx="3024336" cy="454567"/>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3314" name="Rectangle 2"/>
          <p:cNvSpPr>
            <a:spLocks noGrp="1" noChangeArrowheads="1"/>
          </p:cNvSpPr>
          <p:nvPr>
            <p:ph type="title"/>
          </p:nvPr>
        </p:nvSpPr>
        <p:spPr>
          <a:xfrm>
            <a:off x="14617" y="1168457"/>
            <a:ext cx="9145661" cy="507831"/>
          </a:xfrm>
        </p:spPr>
        <p:txBody>
          <a:bodyPr>
            <a:noAutofit/>
          </a:bodyPr>
          <a:lstStyle/>
          <a:p>
            <a:pPr eaLnBrk="1" hangingPunct="1"/>
            <a:r>
              <a:rPr lang="fr-FR" sz="2700" dirty="0">
                <a:solidFill>
                  <a:srgbClr val="000000"/>
                </a:solidFill>
                <a:latin typeface="Times New Roman" panose="02020603050405020304" pitchFamily="18" charset="0"/>
                <a:cs typeface="Times New Roman" panose="02020603050405020304" pitchFamily="18" charset="0"/>
              </a:rPr>
              <a:t>Outre H, il y a d’autres éléments qui violent la règle de l’octet.</a:t>
            </a:r>
            <a:endParaRPr lang="fr-CA" sz="2700" b="1" i="1" u="sng"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3" name="TextBox 2"/>
          <p:cNvSpPr txBox="1"/>
          <p:nvPr/>
        </p:nvSpPr>
        <p:spPr>
          <a:xfrm>
            <a:off x="117601" y="16299"/>
            <a:ext cx="8908798" cy="1323439"/>
          </a:xfrm>
          <a:prstGeom prst="rect">
            <a:avLst/>
          </a:prstGeom>
          <a:noFill/>
        </p:spPr>
        <p:txBody>
          <a:bodyPr wrap="square" rtlCol="0">
            <a:spAutoFit/>
          </a:bodyPr>
          <a:lstStyle/>
          <a:p>
            <a:pPr algn="ctr"/>
            <a:r>
              <a:rPr lang="en-US" sz="4000" dirty="0">
                <a:solidFill>
                  <a:srgbClr val="003300"/>
                </a:solidFill>
                <a:latin typeface="Times New Roman" panose="02020603050405020304" pitchFamily="18" charset="0"/>
                <a:cs typeface="Times New Roman" panose="02020603050405020304" pitchFamily="18" charset="0"/>
              </a:rPr>
              <a:t>Des structures de Lewis qui ne </a:t>
            </a:r>
            <a:r>
              <a:rPr lang="en-US" sz="4000" dirty="0" err="1">
                <a:solidFill>
                  <a:srgbClr val="003300"/>
                </a:solidFill>
                <a:latin typeface="Times New Roman" panose="02020603050405020304" pitchFamily="18" charset="0"/>
                <a:cs typeface="Times New Roman" panose="02020603050405020304" pitchFamily="18" charset="0"/>
              </a:rPr>
              <a:t>suivent</a:t>
            </a:r>
            <a:r>
              <a:rPr lang="en-US" sz="4000" dirty="0">
                <a:solidFill>
                  <a:srgbClr val="003300"/>
                </a:solidFill>
                <a:latin typeface="Times New Roman" panose="02020603050405020304" pitchFamily="18" charset="0"/>
                <a:cs typeface="Times New Roman" panose="02020603050405020304" pitchFamily="18" charset="0"/>
              </a:rPr>
              <a:t> pas la </a:t>
            </a:r>
            <a:r>
              <a:rPr lang="en-US" sz="4000" dirty="0" err="1">
                <a:solidFill>
                  <a:srgbClr val="003300"/>
                </a:solidFill>
                <a:latin typeface="Times New Roman" panose="02020603050405020304" pitchFamily="18" charset="0"/>
                <a:cs typeface="Times New Roman" panose="02020603050405020304" pitchFamily="18" charset="0"/>
              </a:rPr>
              <a:t>règle</a:t>
            </a:r>
            <a:r>
              <a:rPr lang="en-US" sz="4000" dirty="0">
                <a:solidFill>
                  <a:srgbClr val="003300"/>
                </a:solidFill>
                <a:latin typeface="Times New Roman" panose="02020603050405020304" pitchFamily="18" charset="0"/>
                <a:cs typeface="Times New Roman" panose="02020603050405020304" pitchFamily="18" charset="0"/>
              </a:rPr>
              <a:t> de </a:t>
            </a:r>
            <a:r>
              <a:rPr lang="en-US" sz="4000" dirty="0" err="1">
                <a:solidFill>
                  <a:srgbClr val="003300"/>
                </a:solidFill>
                <a:latin typeface="Times New Roman" panose="02020603050405020304" pitchFamily="18" charset="0"/>
                <a:cs typeface="Times New Roman" panose="02020603050405020304" pitchFamily="18" charset="0"/>
              </a:rPr>
              <a:t>l’octet</a:t>
            </a:r>
            <a:r>
              <a:rPr lang="en-US" sz="4000" dirty="0">
                <a:solidFill>
                  <a:srgbClr val="003300"/>
                </a:solidFill>
                <a:latin typeface="Times New Roman" panose="02020603050405020304" pitchFamily="18" charset="0"/>
                <a:cs typeface="Times New Roman" panose="02020603050405020304" pitchFamily="18" charset="0"/>
              </a:rPr>
              <a:t> – octet </a:t>
            </a:r>
            <a:r>
              <a:rPr lang="en-US" sz="4000" dirty="0" err="1">
                <a:solidFill>
                  <a:srgbClr val="003300"/>
                </a:solidFill>
                <a:latin typeface="Times New Roman" panose="02020603050405020304" pitchFamily="18" charset="0"/>
                <a:cs typeface="Times New Roman" panose="02020603050405020304" pitchFamily="18" charset="0"/>
              </a:rPr>
              <a:t>incomplet</a:t>
            </a:r>
            <a:endParaRPr lang="en-US" dirty="0">
              <a:solidFill>
                <a:srgbClr val="003300"/>
              </a:solidFill>
            </a:endParaRPr>
          </a:p>
        </p:txBody>
      </p:sp>
      <p:sp>
        <p:nvSpPr>
          <p:cNvPr id="18" name="TextBox 17">
            <a:extLst>
              <a:ext uri="{FF2B5EF4-FFF2-40B4-BE49-F238E27FC236}">
                <a16:creationId xmlns:a16="http://schemas.microsoft.com/office/drawing/2014/main" id="{AA9D20E9-805F-4FEE-B9E7-8A290D9839A3}"/>
              </a:ext>
            </a:extLst>
          </p:cNvPr>
          <p:cNvSpPr txBox="1"/>
          <p:nvPr/>
        </p:nvSpPr>
        <p:spPr>
          <a:xfrm>
            <a:off x="7166820" y="3858281"/>
            <a:ext cx="1966054"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Ex. – BF</a:t>
            </a:r>
            <a:r>
              <a:rPr lang="fr-FR" sz="2700" baseline="-25000" dirty="0">
                <a:solidFill>
                  <a:srgbClr val="003300"/>
                </a:solidFill>
                <a:latin typeface="Times New Roman" panose="02020603050405020304" pitchFamily="18" charset="0"/>
                <a:cs typeface="Times New Roman" panose="02020603050405020304" pitchFamily="18" charset="0"/>
              </a:rPr>
              <a:t>3</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8" name="Rectangle 2">
            <a:extLst>
              <a:ext uri="{FF2B5EF4-FFF2-40B4-BE49-F238E27FC236}">
                <a16:creationId xmlns:a16="http://schemas.microsoft.com/office/drawing/2014/main" id="{E41AC1EB-0D5A-487E-A378-0D58276BE414}"/>
              </a:ext>
            </a:extLst>
          </p:cNvPr>
          <p:cNvSpPr txBox="1">
            <a:spLocks noChangeArrowheads="1"/>
          </p:cNvSpPr>
          <p:nvPr/>
        </p:nvSpPr>
        <p:spPr bwMode="auto">
          <a:xfrm>
            <a:off x="14617" y="1636365"/>
            <a:ext cx="9124887" cy="1228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Les atomes de B, de Be, et de Al ont des électronégativité si faibles qu’ils ne peuvent pas enlever des électrons des autres atomes pour former des liaisons covalentes.</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60" name="Rectangle 2">
            <a:extLst>
              <a:ext uri="{FF2B5EF4-FFF2-40B4-BE49-F238E27FC236}">
                <a16:creationId xmlns:a16="http://schemas.microsoft.com/office/drawing/2014/main" id="{E8B0EACE-BF7E-45DA-AC0B-248AEBEDFFC8}"/>
              </a:ext>
            </a:extLst>
          </p:cNvPr>
          <p:cNvSpPr txBox="1">
            <a:spLocks noChangeArrowheads="1"/>
          </p:cNvSpPr>
          <p:nvPr/>
        </p:nvSpPr>
        <p:spPr bwMode="auto">
          <a:xfrm>
            <a:off x="14617" y="2732016"/>
            <a:ext cx="9145661" cy="952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marL="457200" indent="-457200" eaLnBrk="1" hangingPunct="1">
              <a:buFont typeface="Wingdings" panose="05000000000000000000" pitchFamily="2" charset="2"/>
              <a:buChar char="Ø"/>
            </a:pPr>
            <a:r>
              <a:rPr lang="fr-FR" sz="2700" kern="0" dirty="0">
                <a:solidFill>
                  <a:srgbClr val="000000"/>
                </a:solidFill>
                <a:latin typeface="Times New Roman" panose="02020603050405020304" pitchFamily="18" charset="0"/>
                <a:cs typeface="Times New Roman" panose="02020603050405020304" pitchFamily="18" charset="0"/>
              </a:rPr>
              <a:t>Ils ne peuvent qu’ajouter un électron extra dans une liaison covalente pour chaque électron qu’ils peuvent y contribuer.  </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61" name="Rectangle 2">
            <a:extLst>
              <a:ext uri="{FF2B5EF4-FFF2-40B4-BE49-F238E27FC236}">
                <a16:creationId xmlns:a16="http://schemas.microsoft.com/office/drawing/2014/main" id="{FDBAD3DA-184C-4534-B93E-6E092BBFD712}"/>
              </a:ext>
            </a:extLst>
          </p:cNvPr>
          <p:cNvSpPr txBox="1">
            <a:spLocks noChangeArrowheads="1"/>
          </p:cNvSpPr>
          <p:nvPr/>
        </p:nvSpPr>
        <p:spPr bwMode="auto">
          <a:xfrm>
            <a:off x="14617" y="3644979"/>
            <a:ext cx="5488992" cy="1193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Ex. – Be a 2 électrons de valence et, donc, peut partager seulement 4 électrons en formant 2 liaisons.</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62" name="Rectangle 2">
            <a:extLst>
              <a:ext uri="{FF2B5EF4-FFF2-40B4-BE49-F238E27FC236}">
                <a16:creationId xmlns:a16="http://schemas.microsoft.com/office/drawing/2014/main" id="{1BEBE553-F65A-456A-B837-1853EF57FE15}"/>
              </a:ext>
            </a:extLst>
          </p:cNvPr>
          <p:cNvSpPr txBox="1">
            <a:spLocks noChangeArrowheads="1"/>
          </p:cNvSpPr>
          <p:nvPr/>
        </p:nvSpPr>
        <p:spPr bwMode="auto">
          <a:xfrm>
            <a:off x="14617" y="4798936"/>
            <a:ext cx="5292080" cy="124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Ex. – B et Al ont, chacun, 3 électrons de valence et, donc, peuvent seulement former 3 liaisons.</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63" name="Rectangle 2">
            <a:extLst>
              <a:ext uri="{FF2B5EF4-FFF2-40B4-BE49-F238E27FC236}">
                <a16:creationId xmlns:a16="http://schemas.microsoft.com/office/drawing/2014/main" id="{F150C36E-FF88-434C-931A-7FE557FA356B}"/>
              </a:ext>
            </a:extLst>
          </p:cNvPr>
          <p:cNvSpPr txBox="1">
            <a:spLocks noChangeArrowheads="1"/>
          </p:cNvSpPr>
          <p:nvPr/>
        </p:nvSpPr>
        <p:spPr bwMode="auto">
          <a:xfrm>
            <a:off x="14617" y="6000606"/>
            <a:ext cx="8986266" cy="807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marL="457200" indent="-457200" eaLnBrk="1" hangingPunct="1">
              <a:buFont typeface="Wingdings" panose="05000000000000000000" pitchFamily="2" charset="2"/>
              <a:buChar char="Ø"/>
            </a:pPr>
            <a:r>
              <a:rPr lang="fr-FR" sz="2700" kern="0" dirty="0">
                <a:solidFill>
                  <a:srgbClr val="000000"/>
                </a:solidFill>
                <a:latin typeface="Times New Roman" panose="02020603050405020304" pitchFamily="18" charset="0"/>
                <a:cs typeface="Times New Roman" panose="02020603050405020304" pitchFamily="18" charset="0"/>
              </a:rPr>
              <a:t>Les composés qui possèdent des atomes qui manquent un octet plein s’appelle des molécules déficitaires en électrons</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64" name="TextBox 63">
            <a:extLst>
              <a:ext uri="{FF2B5EF4-FFF2-40B4-BE49-F238E27FC236}">
                <a16:creationId xmlns:a16="http://schemas.microsoft.com/office/drawing/2014/main" id="{0922266D-0A2E-4822-9284-E9A9A1DFB04A}"/>
              </a:ext>
            </a:extLst>
          </p:cNvPr>
          <p:cNvSpPr txBox="1"/>
          <p:nvPr/>
        </p:nvSpPr>
        <p:spPr>
          <a:xfrm>
            <a:off x="7940695" y="4910291"/>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B</a:t>
            </a:r>
          </a:p>
        </p:txBody>
      </p:sp>
      <p:sp>
        <p:nvSpPr>
          <p:cNvPr id="66" name="TextBox 65">
            <a:extLst>
              <a:ext uri="{FF2B5EF4-FFF2-40B4-BE49-F238E27FC236}">
                <a16:creationId xmlns:a16="http://schemas.microsoft.com/office/drawing/2014/main" id="{9EF5A3F7-1580-4B90-966D-8963604BCE55}"/>
              </a:ext>
            </a:extLst>
          </p:cNvPr>
          <p:cNvSpPr txBox="1"/>
          <p:nvPr/>
        </p:nvSpPr>
        <p:spPr>
          <a:xfrm>
            <a:off x="8313723" y="4477261"/>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sp>
        <p:nvSpPr>
          <p:cNvPr id="67" name="TextBox 66">
            <a:extLst>
              <a:ext uri="{FF2B5EF4-FFF2-40B4-BE49-F238E27FC236}">
                <a16:creationId xmlns:a16="http://schemas.microsoft.com/office/drawing/2014/main" id="{6566FCAE-81E8-4365-9828-C34017194502}"/>
              </a:ext>
            </a:extLst>
          </p:cNvPr>
          <p:cNvSpPr txBox="1"/>
          <p:nvPr/>
        </p:nvSpPr>
        <p:spPr>
          <a:xfrm>
            <a:off x="7940695" y="5476864"/>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cxnSp>
        <p:nvCxnSpPr>
          <p:cNvPr id="70" name="Straight Connector 69">
            <a:extLst>
              <a:ext uri="{FF2B5EF4-FFF2-40B4-BE49-F238E27FC236}">
                <a16:creationId xmlns:a16="http://schemas.microsoft.com/office/drawing/2014/main" id="{EFCD99DA-A5EC-48FE-A7BC-AF10B35AEBB6}"/>
              </a:ext>
            </a:extLst>
          </p:cNvPr>
          <p:cNvCxnSpPr>
            <a:cxnSpLocks/>
          </p:cNvCxnSpPr>
          <p:nvPr/>
        </p:nvCxnSpPr>
        <p:spPr>
          <a:xfrm>
            <a:off x="8164525" y="532542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B0228ECD-568D-41B3-83F4-272871CE642D}"/>
              </a:ext>
            </a:extLst>
          </p:cNvPr>
          <p:cNvCxnSpPr>
            <a:cxnSpLocks/>
          </p:cNvCxnSpPr>
          <p:nvPr/>
        </p:nvCxnSpPr>
        <p:spPr>
          <a:xfrm rot="13500000">
            <a:off x="8336613" y="4843923"/>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73" name="TextBox 72">
            <a:extLst>
              <a:ext uri="{FF2B5EF4-FFF2-40B4-BE49-F238E27FC236}">
                <a16:creationId xmlns:a16="http://schemas.microsoft.com/office/drawing/2014/main" id="{3A6B778C-CA02-4C0C-8480-511C173EA7DE}"/>
              </a:ext>
            </a:extLst>
          </p:cNvPr>
          <p:cNvSpPr txBox="1"/>
          <p:nvPr/>
        </p:nvSpPr>
        <p:spPr>
          <a:xfrm>
            <a:off x="5721185" y="4638630"/>
            <a:ext cx="608342"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Be</a:t>
            </a:r>
          </a:p>
        </p:txBody>
      </p:sp>
      <p:sp>
        <p:nvSpPr>
          <p:cNvPr id="74" name="TextBox 73">
            <a:extLst>
              <a:ext uri="{FF2B5EF4-FFF2-40B4-BE49-F238E27FC236}">
                <a16:creationId xmlns:a16="http://schemas.microsoft.com/office/drawing/2014/main" id="{446B7035-F0A5-4EB8-BFE2-03C52B248B05}"/>
              </a:ext>
            </a:extLst>
          </p:cNvPr>
          <p:cNvSpPr txBox="1"/>
          <p:nvPr/>
        </p:nvSpPr>
        <p:spPr>
          <a:xfrm>
            <a:off x="5173971" y="4638630"/>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sp>
        <p:nvSpPr>
          <p:cNvPr id="75" name="TextBox 74">
            <a:extLst>
              <a:ext uri="{FF2B5EF4-FFF2-40B4-BE49-F238E27FC236}">
                <a16:creationId xmlns:a16="http://schemas.microsoft.com/office/drawing/2014/main" id="{7A509576-ECBA-45AB-ACBA-59AAE98EC7CF}"/>
              </a:ext>
            </a:extLst>
          </p:cNvPr>
          <p:cNvSpPr txBox="1"/>
          <p:nvPr/>
        </p:nvSpPr>
        <p:spPr>
          <a:xfrm>
            <a:off x="6429431" y="4638630"/>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cxnSp>
        <p:nvCxnSpPr>
          <p:cNvPr id="77" name="Straight Connector 76">
            <a:extLst>
              <a:ext uri="{FF2B5EF4-FFF2-40B4-BE49-F238E27FC236}">
                <a16:creationId xmlns:a16="http://schemas.microsoft.com/office/drawing/2014/main" id="{77EC75A7-F97E-4066-83C5-A718F0F4DBFC}"/>
              </a:ext>
            </a:extLst>
          </p:cNvPr>
          <p:cNvCxnSpPr>
            <a:cxnSpLocks/>
          </p:cNvCxnSpPr>
          <p:nvPr/>
        </p:nvCxnSpPr>
        <p:spPr>
          <a:xfrm rot="16200000">
            <a:off x="6360922" y="477802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DD10BD75-4DB9-43D1-A91E-836D3D04EFF7}"/>
              </a:ext>
            </a:extLst>
          </p:cNvPr>
          <p:cNvCxnSpPr>
            <a:cxnSpLocks/>
          </p:cNvCxnSpPr>
          <p:nvPr/>
        </p:nvCxnSpPr>
        <p:spPr>
          <a:xfrm rot="16200000">
            <a:off x="5659610" y="4778020"/>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83" name="TextBox 82">
            <a:extLst>
              <a:ext uri="{FF2B5EF4-FFF2-40B4-BE49-F238E27FC236}">
                <a16:creationId xmlns:a16="http://schemas.microsoft.com/office/drawing/2014/main" id="{03773E6E-437A-4A7A-A7B5-566698639BEA}"/>
              </a:ext>
            </a:extLst>
          </p:cNvPr>
          <p:cNvSpPr txBox="1"/>
          <p:nvPr/>
        </p:nvSpPr>
        <p:spPr>
          <a:xfrm>
            <a:off x="5042329" y="3862407"/>
            <a:ext cx="1966054"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Ex. – BeF</a:t>
            </a:r>
            <a:r>
              <a:rPr lang="fr-FR" sz="2700" baseline="-25000" dirty="0">
                <a:solidFill>
                  <a:srgbClr val="003300"/>
                </a:solidFill>
                <a:latin typeface="Times New Roman" panose="02020603050405020304" pitchFamily="18" charset="0"/>
                <a:cs typeface="Times New Roman" panose="02020603050405020304" pitchFamily="18" charset="0"/>
              </a:rPr>
              <a:t>2</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93" name="Oval 92">
            <a:extLst>
              <a:ext uri="{FF2B5EF4-FFF2-40B4-BE49-F238E27FC236}">
                <a16:creationId xmlns:a16="http://schemas.microsoft.com/office/drawing/2014/main" id="{1B11B68B-53AD-4BB6-9C8B-DF50A69ACE4B}"/>
              </a:ext>
            </a:extLst>
          </p:cNvPr>
          <p:cNvSpPr/>
          <p:nvPr/>
        </p:nvSpPr>
        <p:spPr>
          <a:xfrm>
            <a:off x="8545684" y="490533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2293243-18B4-44E4-9CF2-F7431AF75582}"/>
              </a:ext>
            </a:extLst>
          </p:cNvPr>
          <p:cNvSpPr/>
          <p:nvPr/>
        </p:nvSpPr>
        <p:spPr>
          <a:xfrm>
            <a:off x="8551773" y="444769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9CE6913D-35C5-4E79-B341-CEB33B85282B}"/>
              </a:ext>
            </a:extLst>
          </p:cNvPr>
          <p:cNvSpPr/>
          <p:nvPr/>
        </p:nvSpPr>
        <p:spPr>
          <a:xfrm>
            <a:off x="8658945" y="477697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48F85D3F-8ED5-46D4-8DAA-2DABF5333E72}"/>
              </a:ext>
            </a:extLst>
          </p:cNvPr>
          <p:cNvSpPr/>
          <p:nvPr/>
        </p:nvSpPr>
        <p:spPr>
          <a:xfrm>
            <a:off x="8658945" y="456619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4F9AAEAC-0C36-4E14-AD55-E727A73C7DC2}"/>
              </a:ext>
            </a:extLst>
          </p:cNvPr>
          <p:cNvSpPr/>
          <p:nvPr/>
        </p:nvSpPr>
        <p:spPr>
          <a:xfrm>
            <a:off x="7854653" y="57563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4EA3CD0E-8EAF-47E9-B314-9259101CB929}"/>
              </a:ext>
            </a:extLst>
          </p:cNvPr>
          <p:cNvSpPr/>
          <p:nvPr/>
        </p:nvSpPr>
        <p:spPr>
          <a:xfrm>
            <a:off x="8023668" y="593912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DD455EC6-239C-4CA2-AD4D-D11CC6A1D04C}"/>
              </a:ext>
            </a:extLst>
          </p:cNvPr>
          <p:cNvSpPr/>
          <p:nvPr/>
        </p:nvSpPr>
        <p:spPr>
          <a:xfrm>
            <a:off x="8189103" y="593912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582D6DD2-2E5F-4223-B85F-BF483FEB4593}"/>
              </a:ext>
            </a:extLst>
          </p:cNvPr>
          <p:cNvSpPr/>
          <p:nvPr/>
        </p:nvSpPr>
        <p:spPr>
          <a:xfrm>
            <a:off x="8355473" y="575636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CD7CBE8E-6673-4D18-8ECD-629ACB3D3A5C}"/>
              </a:ext>
            </a:extLst>
          </p:cNvPr>
          <p:cNvSpPr/>
          <p:nvPr/>
        </p:nvSpPr>
        <p:spPr>
          <a:xfrm>
            <a:off x="7860318" y="558296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BD70E3A4-400F-4846-B3A6-0E920CBAE36A}"/>
              </a:ext>
            </a:extLst>
          </p:cNvPr>
          <p:cNvSpPr/>
          <p:nvPr/>
        </p:nvSpPr>
        <p:spPr>
          <a:xfrm>
            <a:off x="8356657" y="558405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BA6A9EB0-1A16-43C8-A06C-1DA65A6204CA}"/>
              </a:ext>
            </a:extLst>
          </p:cNvPr>
          <p:cNvSpPr/>
          <p:nvPr/>
        </p:nvSpPr>
        <p:spPr>
          <a:xfrm>
            <a:off x="5084049" y="491562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4E12ABFC-8A97-4FC2-8155-1397408372DC}"/>
              </a:ext>
            </a:extLst>
          </p:cNvPr>
          <p:cNvSpPr/>
          <p:nvPr/>
        </p:nvSpPr>
        <p:spPr>
          <a:xfrm>
            <a:off x="5253064" y="453440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A979F481-F9E6-40A6-BB58-196B2960D043}"/>
              </a:ext>
            </a:extLst>
          </p:cNvPr>
          <p:cNvSpPr/>
          <p:nvPr/>
        </p:nvSpPr>
        <p:spPr>
          <a:xfrm>
            <a:off x="5418499" y="453440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D14827D2-8CC5-427B-865C-F7C343B06D6E}"/>
              </a:ext>
            </a:extLst>
          </p:cNvPr>
          <p:cNvSpPr/>
          <p:nvPr/>
        </p:nvSpPr>
        <p:spPr>
          <a:xfrm>
            <a:off x="5253064" y="509839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4C90A2F9-CFBC-42BB-97FF-DBCC45EEBFA8}"/>
              </a:ext>
            </a:extLst>
          </p:cNvPr>
          <p:cNvSpPr/>
          <p:nvPr/>
        </p:nvSpPr>
        <p:spPr>
          <a:xfrm>
            <a:off x="5418499" y="509839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2F7CC25F-AD4A-44F2-A927-A461820984B9}"/>
              </a:ext>
            </a:extLst>
          </p:cNvPr>
          <p:cNvSpPr/>
          <p:nvPr/>
        </p:nvSpPr>
        <p:spPr>
          <a:xfrm>
            <a:off x="5089714" y="474222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0DE68B65-B97A-4FD3-9888-7275D809DB71}"/>
              </a:ext>
            </a:extLst>
          </p:cNvPr>
          <p:cNvSpPr/>
          <p:nvPr/>
        </p:nvSpPr>
        <p:spPr>
          <a:xfrm>
            <a:off x="6512474" y="453457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39EFA053-0CF7-4B35-B04C-70DC81991A67}"/>
              </a:ext>
            </a:extLst>
          </p:cNvPr>
          <p:cNvSpPr/>
          <p:nvPr/>
        </p:nvSpPr>
        <p:spPr>
          <a:xfrm>
            <a:off x="6677909" y="453457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CCCB5FDB-C24F-47AC-93B5-05DCC00133D4}"/>
              </a:ext>
            </a:extLst>
          </p:cNvPr>
          <p:cNvSpPr/>
          <p:nvPr/>
        </p:nvSpPr>
        <p:spPr>
          <a:xfrm>
            <a:off x="6512474" y="509855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782EAF4B-9BF7-44EB-BC6A-CF4887AFA006}"/>
              </a:ext>
            </a:extLst>
          </p:cNvPr>
          <p:cNvSpPr/>
          <p:nvPr/>
        </p:nvSpPr>
        <p:spPr>
          <a:xfrm>
            <a:off x="6677909" y="509855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D9BDE8C0-34B0-457B-8D31-86703A60C4AF}"/>
              </a:ext>
            </a:extLst>
          </p:cNvPr>
          <p:cNvSpPr/>
          <p:nvPr/>
        </p:nvSpPr>
        <p:spPr>
          <a:xfrm>
            <a:off x="6844279" y="4915790"/>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D5E0BCC2-4485-4C7A-9911-64BDA756F88B}"/>
              </a:ext>
            </a:extLst>
          </p:cNvPr>
          <p:cNvSpPr/>
          <p:nvPr/>
        </p:nvSpPr>
        <p:spPr>
          <a:xfrm>
            <a:off x="6845463" y="474347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C34A5B7-AFA7-44AC-BDBF-34CBDA9229B8}"/>
              </a:ext>
            </a:extLst>
          </p:cNvPr>
          <p:cNvSpPr/>
          <p:nvPr/>
        </p:nvSpPr>
        <p:spPr>
          <a:xfrm>
            <a:off x="90968" y="2826102"/>
            <a:ext cx="8909915" cy="844402"/>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85" name="Oval 84">
            <a:extLst>
              <a:ext uri="{FF2B5EF4-FFF2-40B4-BE49-F238E27FC236}">
                <a16:creationId xmlns:a16="http://schemas.microsoft.com/office/drawing/2014/main" id="{68C4EF1D-241A-488E-AD68-2F233E3C7D5D}"/>
              </a:ext>
            </a:extLst>
          </p:cNvPr>
          <p:cNvSpPr/>
          <p:nvPr/>
        </p:nvSpPr>
        <p:spPr>
          <a:xfrm>
            <a:off x="8241174" y="45963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E203B7E4-0C3E-4603-8505-3EACEAA538CD}"/>
              </a:ext>
            </a:extLst>
          </p:cNvPr>
          <p:cNvSpPr/>
          <p:nvPr/>
        </p:nvSpPr>
        <p:spPr>
          <a:xfrm>
            <a:off x="8354435" y="446802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BB90A3F2-918A-4B92-A715-DAE0461780EE}"/>
              </a:ext>
            </a:extLst>
          </p:cNvPr>
          <p:cNvSpPr txBox="1"/>
          <p:nvPr/>
        </p:nvSpPr>
        <p:spPr>
          <a:xfrm>
            <a:off x="7514168" y="4476455"/>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F</a:t>
            </a:r>
          </a:p>
        </p:txBody>
      </p:sp>
      <p:cxnSp>
        <p:nvCxnSpPr>
          <p:cNvPr id="117" name="Straight Connector 116">
            <a:extLst>
              <a:ext uri="{FF2B5EF4-FFF2-40B4-BE49-F238E27FC236}">
                <a16:creationId xmlns:a16="http://schemas.microsoft.com/office/drawing/2014/main" id="{D6610791-D401-4325-ABD7-BCB103BB6F16}"/>
              </a:ext>
            </a:extLst>
          </p:cNvPr>
          <p:cNvCxnSpPr>
            <a:cxnSpLocks/>
          </p:cNvCxnSpPr>
          <p:nvPr/>
        </p:nvCxnSpPr>
        <p:spPr>
          <a:xfrm rot="8100000" flipH="1">
            <a:off x="7962510" y="4847364"/>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19" name="Oval 118">
            <a:extLst>
              <a:ext uri="{FF2B5EF4-FFF2-40B4-BE49-F238E27FC236}">
                <a16:creationId xmlns:a16="http://schemas.microsoft.com/office/drawing/2014/main" id="{FA027DC5-B611-4057-AA21-0FF062858CE3}"/>
              </a:ext>
            </a:extLst>
          </p:cNvPr>
          <p:cNvSpPr/>
          <p:nvPr/>
        </p:nvSpPr>
        <p:spPr>
          <a:xfrm>
            <a:off x="7781350" y="447577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DDC0A25C-C74A-47FC-B0EE-E56682DEDD78}"/>
              </a:ext>
            </a:extLst>
          </p:cNvPr>
          <p:cNvSpPr/>
          <p:nvPr/>
        </p:nvSpPr>
        <p:spPr>
          <a:xfrm>
            <a:off x="7888522" y="459427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E8E8BB8F-4648-4693-BE3A-D6382A209074}"/>
              </a:ext>
            </a:extLst>
          </p:cNvPr>
          <p:cNvSpPr/>
          <p:nvPr/>
        </p:nvSpPr>
        <p:spPr>
          <a:xfrm>
            <a:off x="7442409" y="458072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3568BDA6-E839-4773-BBB2-69FB7F214A18}"/>
              </a:ext>
            </a:extLst>
          </p:cNvPr>
          <p:cNvSpPr/>
          <p:nvPr/>
        </p:nvSpPr>
        <p:spPr>
          <a:xfrm>
            <a:off x="7555670" y="44523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8A450577-C084-4CEF-B9E6-6C56734C666B}"/>
              </a:ext>
            </a:extLst>
          </p:cNvPr>
          <p:cNvSpPr/>
          <p:nvPr/>
        </p:nvSpPr>
        <p:spPr>
          <a:xfrm>
            <a:off x="7450453" y="478478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5FE88F4D-5B4C-4A43-A8B6-FEDC5835F6AE}"/>
              </a:ext>
            </a:extLst>
          </p:cNvPr>
          <p:cNvSpPr/>
          <p:nvPr/>
        </p:nvSpPr>
        <p:spPr>
          <a:xfrm>
            <a:off x="7557625" y="490329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725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additive="base">
                                        <p:cTn id="11" dur="500" fill="hold"/>
                                        <p:tgtEl>
                                          <p:spTgt spid="54"/>
                                        </p:tgtEl>
                                        <p:attrNameLst>
                                          <p:attrName>ppt_x</p:attrName>
                                        </p:attrNameLst>
                                      </p:cBhvr>
                                      <p:tavLst>
                                        <p:tav tm="0">
                                          <p:val>
                                            <p:strVal val="#ppt_x"/>
                                          </p:val>
                                        </p:tav>
                                        <p:tav tm="100000">
                                          <p:val>
                                            <p:strVal val="#ppt_x"/>
                                          </p:val>
                                        </p:tav>
                                      </p:tavLst>
                                    </p:anim>
                                    <p:anim calcmode="lin" valueType="num">
                                      <p:cBhvr additive="base">
                                        <p:cTn id="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ppt_x"/>
                                          </p:val>
                                        </p:tav>
                                        <p:tav tm="100000">
                                          <p:val>
                                            <p:strVal val="#ppt_x"/>
                                          </p:val>
                                        </p:tav>
                                      </p:tavLst>
                                    </p:anim>
                                    <p:anim calcmode="lin" valueType="num">
                                      <p:cBhvr additive="base">
                                        <p:cTn id="18"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ppt_x"/>
                                          </p:val>
                                        </p:tav>
                                        <p:tav tm="100000">
                                          <p:val>
                                            <p:strVal val="#ppt_x"/>
                                          </p:val>
                                        </p:tav>
                                      </p:tavLst>
                                    </p:anim>
                                    <p:anim calcmode="lin" valueType="num">
                                      <p:cBhvr additive="base">
                                        <p:cTn id="24" dur="500" fill="hold"/>
                                        <p:tgtEl>
                                          <p:spTgt spid="8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3"/>
                                        </p:tgtEl>
                                        <p:attrNameLst>
                                          <p:attrName>style.visibility</p:attrName>
                                        </p:attrNameLst>
                                      </p:cBhvr>
                                      <p:to>
                                        <p:strVal val="visible"/>
                                      </p:to>
                                    </p:set>
                                    <p:anim calcmode="lin" valueType="num">
                                      <p:cBhvr additive="base">
                                        <p:cTn id="27" dur="500" fill="hold"/>
                                        <p:tgtEl>
                                          <p:spTgt spid="73"/>
                                        </p:tgtEl>
                                        <p:attrNameLst>
                                          <p:attrName>ppt_x</p:attrName>
                                        </p:attrNameLst>
                                      </p:cBhvr>
                                      <p:tavLst>
                                        <p:tav tm="0">
                                          <p:val>
                                            <p:strVal val="#ppt_x"/>
                                          </p:val>
                                        </p:tav>
                                        <p:tav tm="100000">
                                          <p:val>
                                            <p:strVal val="#ppt_x"/>
                                          </p:val>
                                        </p:tav>
                                      </p:tavLst>
                                    </p:anim>
                                    <p:anim calcmode="lin" valueType="num">
                                      <p:cBhvr additive="base">
                                        <p:cTn id="28" dur="500" fill="hold"/>
                                        <p:tgtEl>
                                          <p:spTgt spid="7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anim calcmode="lin" valueType="num">
                                      <p:cBhvr additive="base">
                                        <p:cTn id="31" dur="500" fill="hold"/>
                                        <p:tgtEl>
                                          <p:spTgt spid="74"/>
                                        </p:tgtEl>
                                        <p:attrNameLst>
                                          <p:attrName>ppt_x</p:attrName>
                                        </p:attrNameLst>
                                      </p:cBhvr>
                                      <p:tavLst>
                                        <p:tav tm="0">
                                          <p:val>
                                            <p:strVal val="#ppt_x"/>
                                          </p:val>
                                        </p:tav>
                                        <p:tav tm="100000">
                                          <p:val>
                                            <p:strVal val="#ppt_x"/>
                                          </p:val>
                                        </p:tav>
                                      </p:tavLst>
                                    </p:anim>
                                    <p:anim calcmode="lin" valueType="num">
                                      <p:cBhvr additive="base">
                                        <p:cTn id="32" dur="500" fill="hold"/>
                                        <p:tgtEl>
                                          <p:spTgt spid="7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5"/>
                                        </p:tgtEl>
                                        <p:attrNameLst>
                                          <p:attrName>style.visibility</p:attrName>
                                        </p:attrNameLst>
                                      </p:cBhvr>
                                      <p:to>
                                        <p:strVal val="visible"/>
                                      </p:to>
                                    </p:set>
                                    <p:anim calcmode="lin" valueType="num">
                                      <p:cBhvr additive="base">
                                        <p:cTn id="35" dur="500" fill="hold"/>
                                        <p:tgtEl>
                                          <p:spTgt spid="75"/>
                                        </p:tgtEl>
                                        <p:attrNameLst>
                                          <p:attrName>ppt_x</p:attrName>
                                        </p:attrNameLst>
                                      </p:cBhvr>
                                      <p:tavLst>
                                        <p:tav tm="0">
                                          <p:val>
                                            <p:strVal val="#ppt_x"/>
                                          </p:val>
                                        </p:tav>
                                        <p:tav tm="100000">
                                          <p:val>
                                            <p:strVal val="#ppt_x"/>
                                          </p:val>
                                        </p:tav>
                                      </p:tavLst>
                                    </p:anim>
                                    <p:anim calcmode="lin" valueType="num">
                                      <p:cBhvr additive="base">
                                        <p:cTn id="36" dur="500" fill="hold"/>
                                        <p:tgtEl>
                                          <p:spTgt spid="7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500" fill="hold"/>
                                        <p:tgtEl>
                                          <p:spTgt spid="77"/>
                                        </p:tgtEl>
                                        <p:attrNameLst>
                                          <p:attrName>ppt_x</p:attrName>
                                        </p:attrNameLst>
                                      </p:cBhvr>
                                      <p:tavLst>
                                        <p:tav tm="0">
                                          <p:val>
                                            <p:strVal val="#ppt_x"/>
                                          </p:val>
                                        </p:tav>
                                        <p:tav tm="100000">
                                          <p:val>
                                            <p:strVal val="#ppt_x"/>
                                          </p:val>
                                        </p:tav>
                                      </p:tavLst>
                                    </p:anim>
                                    <p:anim calcmode="lin" valueType="num">
                                      <p:cBhvr additive="base">
                                        <p:cTn id="40" dur="500" fill="hold"/>
                                        <p:tgtEl>
                                          <p:spTgt spid="7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ppt_x"/>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5"/>
                                        </p:tgtEl>
                                        <p:attrNameLst>
                                          <p:attrName>style.visibility</p:attrName>
                                        </p:attrNameLst>
                                      </p:cBhvr>
                                      <p:to>
                                        <p:strVal val="visible"/>
                                      </p:to>
                                    </p:set>
                                    <p:anim calcmode="lin" valueType="num">
                                      <p:cBhvr additive="base">
                                        <p:cTn id="47" dur="500" fill="hold"/>
                                        <p:tgtEl>
                                          <p:spTgt spid="105"/>
                                        </p:tgtEl>
                                        <p:attrNameLst>
                                          <p:attrName>ppt_x</p:attrName>
                                        </p:attrNameLst>
                                      </p:cBhvr>
                                      <p:tavLst>
                                        <p:tav tm="0">
                                          <p:val>
                                            <p:strVal val="#ppt_x"/>
                                          </p:val>
                                        </p:tav>
                                        <p:tav tm="100000">
                                          <p:val>
                                            <p:strVal val="#ppt_x"/>
                                          </p:val>
                                        </p:tav>
                                      </p:tavLst>
                                    </p:anim>
                                    <p:anim calcmode="lin" valueType="num">
                                      <p:cBhvr additive="base">
                                        <p:cTn id="48" dur="500" fill="hold"/>
                                        <p:tgtEl>
                                          <p:spTgt spid="10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6"/>
                                        </p:tgtEl>
                                        <p:attrNameLst>
                                          <p:attrName>style.visibility</p:attrName>
                                        </p:attrNameLst>
                                      </p:cBhvr>
                                      <p:to>
                                        <p:strVal val="visible"/>
                                      </p:to>
                                    </p:set>
                                    <p:anim calcmode="lin" valueType="num">
                                      <p:cBhvr additive="base">
                                        <p:cTn id="51" dur="500" fill="hold"/>
                                        <p:tgtEl>
                                          <p:spTgt spid="106"/>
                                        </p:tgtEl>
                                        <p:attrNameLst>
                                          <p:attrName>ppt_x</p:attrName>
                                        </p:attrNameLst>
                                      </p:cBhvr>
                                      <p:tavLst>
                                        <p:tav tm="0">
                                          <p:val>
                                            <p:strVal val="#ppt_x"/>
                                          </p:val>
                                        </p:tav>
                                        <p:tav tm="100000">
                                          <p:val>
                                            <p:strVal val="#ppt_x"/>
                                          </p:val>
                                        </p:tav>
                                      </p:tavLst>
                                    </p:anim>
                                    <p:anim calcmode="lin" valueType="num">
                                      <p:cBhvr additive="base">
                                        <p:cTn id="52" dur="500" fill="hold"/>
                                        <p:tgtEl>
                                          <p:spTgt spid="10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07"/>
                                        </p:tgtEl>
                                        <p:attrNameLst>
                                          <p:attrName>style.visibility</p:attrName>
                                        </p:attrNameLst>
                                      </p:cBhvr>
                                      <p:to>
                                        <p:strVal val="visible"/>
                                      </p:to>
                                    </p:set>
                                    <p:anim calcmode="lin" valueType="num">
                                      <p:cBhvr additive="base">
                                        <p:cTn id="55" dur="500" fill="hold"/>
                                        <p:tgtEl>
                                          <p:spTgt spid="107"/>
                                        </p:tgtEl>
                                        <p:attrNameLst>
                                          <p:attrName>ppt_x</p:attrName>
                                        </p:attrNameLst>
                                      </p:cBhvr>
                                      <p:tavLst>
                                        <p:tav tm="0">
                                          <p:val>
                                            <p:strVal val="#ppt_x"/>
                                          </p:val>
                                        </p:tav>
                                        <p:tav tm="100000">
                                          <p:val>
                                            <p:strVal val="#ppt_x"/>
                                          </p:val>
                                        </p:tav>
                                      </p:tavLst>
                                    </p:anim>
                                    <p:anim calcmode="lin" valueType="num">
                                      <p:cBhvr additive="base">
                                        <p:cTn id="56" dur="500" fill="hold"/>
                                        <p:tgtEl>
                                          <p:spTgt spid="10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08"/>
                                        </p:tgtEl>
                                        <p:attrNameLst>
                                          <p:attrName>style.visibility</p:attrName>
                                        </p:attrNameLst>
                                      </p:cBhvr>
                                      <p:to>
                                        <p:strVal val="visible"/>
                                      </p:to>
                                    </p:set>
                                    <p:anim calcmode="lin" valueType="num">
                                      <p:cBhvr additive="base">
                                        <p:cTn id="59" dur="500" fill="hold"/>
                                        <p:tgtEl>
                                          <p:spTgt spid="108"/>
                                        </p:tgtEl>
                                        <p:attrNameLst>
                                          <p:attrName>ppt_x</p:attrName>
                                        </p:attrNameLst>
                                      </p:cBhvr>
                                      <p:tavLst>
                                        <p:tav tm="0">
                                          <p:val>
                                            <p:strVal val="#ppt_x"/>
                                          </p:val>
                                        </p:tav>
                                        <p:tav tm="100000">
                                          <p:val>
                                            <p:strVal val="#ppt_x"/>
                                          </p:val>
                                        </p:tav>
                                      </p:tavLst>
                                    </p:anim>
                                    <p:anim calcmode="lin" valueType="num">
                                      <p:cBhvr additive="base">
                                        <p:cTn id="60" dur="500" fill="hold"/>
                                        <p:tgtEl>
                                          <p:spTgt spid="10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09"/>
                                        </p:tgtEl>
                                        <p:attrNameLst>
                                          <p:attrName>style.visibility</p:attrName>
                                        </p:attrNameLst>
                                      </p:cBhvr>
                                      <p:to>
                                        <p:strVal val="visible"/>
                                      </p:to>
                                    </p:set>
                                    <p:anim calcmode="lin" valueType="num">
                                      <p:cBhvr additive="base">
                                        <p:cTn id="63" dur="500" fill="hold"/>
                                        <p:tgtEl>
                                          <p:spTgt spid="109"/>
                                        </p:tgtEl>
                                        <p:attrNameLst>
                                          <p:attrName>ppt_x</p:attrName>
                                        </p:attrNameLst>
                                      </p:cBhvr>
                                      <p:tavLst>
                                        <p:tav tm="0">
                                          <p:val>
                                            <p:strVal val="#ppt_x"/>
                                          </p:val>
                                        </p:tav>
                                        <p:tav tm="100000">
                                          <p:val>
                                            <p:strVal val="#ppt_x"/>
                                          </p:val>
                                        </p:tav>
                                      </p:tavLst>
                                    </p:anim>
                                    <p:anim calcmode="lin" valueType="num">
                                      <p:cBhvr additive="base">
                                        <p:cTn id="64" dur="500" fill="hold"/>
                                        <p:tgtEl>
                                          <p:spTgt spid="10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0"/>
                                        </p:tgtEl>
                                        <p:attrNameLst>
                                          <p:attrName>style.visibility</p:attrName>
                                        </p:attrNameLst>
                                      </p:cBhvr>
                                      <p:to>
                                        <p:strVal val="visible"/>
                                      </p:to>
                                    </p:set>
                                    <p:anim calcmode="lin" valueType="num">
                                      <p:cBhvr additive="base">
                                        <p:cTn id="67" dur="500" fill="hold"/>
                                        <p:tgtEl>
                                          <p:spTgt spid="110"/>
                                        </p:tgtEl>
                                        <p:attrNameLst>
                                          <p:attrName>ppt_x</p:attrName>
                                        </p:attrNameLst>
                                      </p:cBhvr>
                                      <p:tavLst>
                                        <p:tav tm="0">
                                          <p:val>
                                            <p:strVal val="#ppt_x"/>
                                          </p:val>
                                        </p:tav>
                                        <p:tav tm="100000">
                                          <p:val>
                                            <p:strVal val="#ppt_x"/>
                                          </p:val>
                                        </p:tav>
                                      </p:tavLst>
                                    </p:anim>
                                    <p:anim calcmode="lin" valueType="num">
                                      <p:cBhvr additive="base">
                                        <p:cTn id="68" dur="500" fill="hold"/>
                                        <p:tgtEl>
                                          <p:spTgt spid="11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11"/>
                                        </p:tgtEl>
                                        <p:attrNameLst>
                                          <p:attrName>style.visibility</p:attrName>
                                        </p:attrNameLst>
                                      </p:cBhvr>
                                      <p:to>
                                        <p:strVal val="visible"/>
                                      </p:to>
                                    </p:set>
                                    <p:anim calcmode="lin" valueType="num">
                                      <p:cBhvr additive="base">
                                        <p:cTn id="71" dur="500" fill="hold"/>
                                        <p:tgtEl>
                                          <p:spTgt spid="111"/>
                                        </p:tgtEl>
                                        <p:attrNameLst>
                                          <p:attrName>ppt_x</p:attrName>
                                        </p:attrNameLst>
                                      </p:cBhvr>
                                      <p:tavLst>
                                        <p:tav tm="0">
                                          <p:val>
                                            <p:strVal val="#ppt_x"/>
                                          </p:val>
                                        </p:tav>
                                        <p:tav tm="100000">
                                          <p:val>
                                            <p:strVal val="#ppt_x"/>
                                          </p:val>
                                        </p:tav>
                                      </p:tavLst>
                                    </p:anim>
                                    <p:anim calcmode="lin" valueType="num">
                                      <p:cBhvr additive="base">
                                        <p:cTn id="72" dur="500" fill="hold"/>
                                        <p:tgtEl>
                                          <p:spTgt spid="11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12"/>
                                        </p:tgtEl>
                                        <p:attrNameLst>
                                          <p:attrName>style.visibility</p:attrName>
                                        </p:attrNameLst>
                                      </p:cBhvr>
                                      <p:to>
                                        <p:strVal val="visible"/>
                                      </p:to>
                                    </p:set>
                                    <p:anim calcmode="lin" valueType="num">
                                      <p:cBhvr additive="base">
                                        <p:cTn id="75" dur="500" fill="hold"/>
                                        <p:tgtEl>
                                          <p:spTgt spid="112"/>
                                        </p:tgtEl>
                                        <p:attrNameLst>
                                          <p:attrName>ppt_x</p:attrName>
                                        </p:attrNameLst>
                                      </p:cBhvr>
                                      <p:tavLst>
                                        <p:tav tm="0">
                                          <p:val>
                                            <p:strVal val="#ppt_x"/>
                                          </p:val>
                                        </p:tav>
                                        <p:tav tm="100000">
                                          <p:val>
                                            <p:strVal val="#ppt_x"/>
                                          </p:val>
                                        </p:tav>
                                      </p:tavLst>
                                    </p:anim>
                                    <p:anim calcmode="lin" valueType="num">
                                      <p:cBhvr additive="base">
                                        <p:cTn id="76" dur="500" fill="hold"/>
                                        <p:tgtEl>
                                          <p:spTgt spid="11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13"/>
                                        </p:tgtEl>
                                        <p:attrNameLst>
                                          <p:attrName>style.visibility</p:attrName>
                                        </p:attrNameLst>
                                      </p:cBhvr>
                                      <p:to>
                                        <p:strVal val="visible"/>
                                      </p:to>
                                    </p:set>
                                    <p:anim calcmode="lin" valueType="num">
                                      <p:cBhvr additive="base">
                                        <p:cTn id="79" dur="500" fill="hold"/>
                                        <p:tgtEl>
                                          <p:spTgt spid="113"/>
                                        </p:tgtEl>
                                        <p:attrNameLst>
                                          <p:attrName>ppt_x</p:attrName>
                                        </p:attrNameLst>
                                      </p:cBhvr>
                                      <p:tavLst>
                                        <p:tav tm="0">
                                          <p:val>
                                            <p:strVal val="#ppt_x"/>
                                          </p:val>
                                        </p:tav>
                                        <p:tav tm="100000">
                                          <p:val>
                                            <p:strVal val="#ppt_x"/>
                                          </p:val>
                                        </p:tav>
                                      </p:tavLst>
                                    </p:anim>
                                    <p:anim calcmode="lin" valueType="num">
                                      <p:cBhvr additive="base">
                                        <p:cTn id="80" dur="500" fill="hold"/>
                                        <p:tgtEl>
                                          <p:spTgt spid="11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14"/>
                                        </p:tgtEl>
                                        <p:attrNameLst>
                                          <p:attrName>style.visibility</p:attrName>
                                        </p:attrNameLst>
                                      </p:cBhvr>
                                      <p:to>
                                        <p:strVal val="visible"/>
                                      </p:to>
                                    </p:set>
                                    <p:anim calcmode="lin" valueType="num">
                                      <p:cBhvr additive="base">
                                        <p:cTn id="83" dur="500" fill="hold"/>
                                        <p:tgtEl>
                                          <p:spTgt spid="114"/>
                                        </p:tgtEl>
                                        <p:attrNameLst>
                                          <p:attrName>ppt_x</p:attrName>
                                        </p:attrNameLst>
                                      </p:cBhvr>
                                      <p:tavLst>
                                        <p:tav tm="0">
                                          <p:val>
                                            <p:strVal val="#ppt_x"/>
                                          </p:val>
                                        </p:tav>
                                        <p:tav tm="100000">
                                          <p:val>
                                            <p:strVal val="#ppt_x"/>
                                          </p:val>
                                        </p:tav>
                                      </p:tavLst>
                                    </p:anim>
                                    <p:anim calcmode="lin" valueType="num">
                                      <p:cBhvr additive="base">
                                        <p:cTn id="84" dur="500" fill="hold"/>
                                        <p:tgtEl>
                                          <p:spTgt spid="11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15"/>
                                        </p:tgtEl>
                                        <p:attrNameLst>
                                          <p:attrName>style.visibility</p:attrName>
                                        </p:attrNameLst>
                                      </p:cBhvr>
                                      <p:to>
                                        <p:strVal val="visible"/>
                                      </p:to>
                                    </p:set>
                                    <p:anim calcmode="lin" valueType="num">
                                      <p:cBhvr additive="base">
                                        <p:cTn id="87" dur="500" fill="hold"/>
                                        <p:tgtEl>
                                          <p:spTgt spid="115"/>
                                        </p:tgtEl>
                                        <p:attrNameLst>
                                          <p:attrName>ppt_x</p:attrName>
                                        </p:attrNameLst>
                                      </p:cBhvr>
                                      <p:tavLst>
                                        <p:tav tm="0">
                                          <p:val>
                                            <p:strVal val="#ppt_x"/>
                                          </p:val>
                                        </p:tav>
                                        <p:tav tm="100000">
                                          <p:val>
                                            <p:strVal val="#ppt_x"/>
                                          </p:val>
                                        </p:tav>
                                      </p:tavLst>
                                    </p:anim>
                                    <p:anim calcmode="lin" valueType="num">
                                      <p:cBhvr additive="base">
                                        <p:cTn id="88" dur="500" fill="hold"/>
                                        <p:tgtEl>
                                          <p:spTgt spid="11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anim calcmode="lin" valueType="num">
                                      <p:cBhvr additive="base">
                                        <p:cTn id="91" dur="500" fill="hold"/>
                                        <p:tgtEl>
                                          <p:spTgt spid="116"/>
                                        </p:tgtEl>
                                        <p:attrNameLst>
                                          <p:attrName>ppt_x</p:attrName>
                                        </p:attrNameLst>
                                      </p:cBhvr>
                                      <p:tavLst>
                                        <p:tav tm="0">
                                          <p:val>
                                            <p:strVal val="#ppt_x"/>
                                          </p:val>
                                        </p:tav>
                                        <p:tav tm="100000">
                                          <p:val>
                                            <p:strVal val="#ppt_x"/>
                                          </p:val>
                                        </p:tav>
                                      </p:tavLst>
                                    </p:anim>
                                    <p:anim calcmode="lin" valueType="num">
                                      <p:cBhvr additive="base">
                                        <p:cTn id="9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2"/>
                                        </p:tgtEl>
                                        <p:attrNameLst>
                                          <p:attrName>style.visibility</p:attrName>
                                        </p:attrNameLst>
                                      </p:cBhvr>
                                      <p:to>
                                        <p:strVal val="visible"/>
                                      </p:to>
                                    </p:set>
                                    <p:anim calcmode="lin" valueType="num">
                                      <p:cBhvr additive="base">
                                        <p:cTn id="97" dur="500" fill="hold"/>
                                        <p:tgtEl>
                                          <p:spTgt spid="62"/>
                                        </p:tgtEl>
                                        <p:attrNameLst>
                                          <p:attrName>ppt_x</p:attrName>
                                        </p:attrNameLst>
                                      </p:cBhvr>
                                      <p:tavLst>
                                        <p:tav tm="0">
                                          <p:val>
                                            <p:strVal val="#ppt_x"/>
                                          </p:val>
                                        </p:tav>
                                        <p:tav tm="100000">
                                          <p:val>
                                            <p:strVal val="#ppt_x"/>
                                          </p:val>
                                        </p:tav>
                                      </p:tavLst>
                                    </p:anim>
                                    <p:anim calcmode="lin" valueType="num">
                                      <p:cBhvr additive="base">
                                        <p:cTn id="9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4"/>
                                        </p:tgtEl>
                                        <p:attrNameLst>
                                          <p:attrName>style.visibility</p:attrName>
                                        </p:attrNameLst>
                                      </p:cBhvr>
                                      <p:to>
                                        <p:strVal val="visible"/>
                                      </p:to>
                                    </p:set>
                                    <p:anim calcmode="lin" valueType="num">
                                      <p:cBhvr additive="base">
                                        <p:cTn id="103" dur="500" fill="hold"/>
                                        <p:tgtEl>
                                          <p:spTgt spid="64"/>
                                        </p:tgtEl>
                                        <p:attrNameLst>
                                          <p:attrName>ppt_x</p:attrName>
                                        </p:attrNameLst>
                                      </p:cBhvr>
                                      <p:tavLst>
                                        <p:tav tm="0">
                                          <p:val>
                                            <p:strVal val="#ppt_x"/>
                                          </p:val>
                                        </p:tav>
                                        <p:tav tm="100000">
                                          <p:val>
                                            <p:strVal val="#ppt_x"/>
                                          </p:val>
                                        </p:tav>
                                      </p:tavLst>
                                    </p:anim>
                                    <p:anim calcmode="lin" valueType="num">
                                      <p:cBhvr additive="base">
                                        <p:cTn id="104" dur="500" fill="hold"/>
                                        <p:tgtEl>
                                          <p:spTgt spid="6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6"/>
                                        </p:tgtEl>
                                        <p:attrNameLst>
                                          <p:attrName>style.visibility</p:attrName>
                                        </p:attrNameLst>
                                      </p:cBhvr>
                                      <p:to>
                                        <p:strVal val="visible"/>
                                      </p:to>
                                    </p:set>
                                    <p:anim calcmode="lin" valueType="num">
                                      <p:cBhvr additive="base">
                                        <p:cTn id="107" dur="500" fill="hold"/>
                                        <p:tgtEl>
                                          <p:spTgt spid="66"/>
                                        </p:tgtEl>
                                        <p:attrNameLst>
                                          <p:attrName>ppt_x</p:attrName>
                                        </p:attrNameLst>
                                      </p:cBhvr>
                                      <p:tavLst>
                                        <p:tav tm="0">
                                          <p:val>
                                            <p:strVal val="#ppt_x"/>
                                          </p:val>
                                        </p:tav>
                                        <p:tav tm="100000">
                                          <p:val>
                                            <p:strVal val="#ppt_x"/>
                                          </p:val>
                                        </p:tav>
                                      </p:tavLst>
                                    </p:anim>
                                    <p:anim calcmode="lin" valueType="num">
                                      <p:cBhvr additive="base">
                                        <p:cTn id="108" dur="500" fill="hold"/>
                                        <p:tgtEl>
                                          <p:spTgt spid="6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additive="base">
                                        <p:cTn id="111" dur="500" fill="hold"/>
                                        <p:tgtEl>
                                          <p:spTgt spid="67"/>
                                        </p:tgtEl>
                                        <p:attrNameLst>
                                          <p:attrName>ppt_x</p:attrName>
                                        </p:attrNameLst>
                                      </p:cBhvr>
                                      <p:tavLst>
                                        <p:tav tm="0">
                                          <p:val>
                                            <p:strVal val="#ppt_x"/>
                                          </p:val>
                                        </p:tav>
                                        <p:tav tm="100000">
                                          <p:val>
                                            <p:strVal val="#ppt_x"/>
                                          </p:val>
                                        </p:tav>
                                      </p:tavLst>
                                    </p:anim>
                                    <p:anim calcmode="lin" valueType="num">
                                      <p:cBhvr additive="base">
                                        <p:cTn id="112" dur="500" fill="hold"/>
                                        <p:tgtEl>
                                          <p:spTgt spid="67"/>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70"/>
                                        </p:tgtEl>
                                        <p:attrNameLst>
                                          <p:attrName>style.visibility</p:attrName>
                                        </p:attrNameLst>
                                      </p:cBhvr>
                                      <p:to>
                                        <p:strVal val="visible"/>
                                      </p:to>
                                    </p:set>
                                    <p:anim calcmode="lin" valueType="num">
                                      <p:cBhvr additive="base">
                                        <p:cTn id="115" dur="500" fill="hold"/>
                                        <p:tgtEl>
                                          <p:spTgt spid="70"/>
                                        </p:tgtEl>
                                        <p:attrNameLst>
                                          <p:attrName>ppt_x</p:attrName>
                                        </p:attrNameLst>
                                      </p:cBhvr>
                                      <p:tavLst>
                                        <p:tav tm="0">
                                          <p:val>
                                            <p:strVal val="#ppt_x"/>
                                          </p:val>
                                        </p:tav>
                                        <p:tav tm="100000">
                                          <p:val>
                                            <p:strVal val="#ppt_x"/>
                                          </p:val>
                                        </p:tav>
                                      </p:tavLst>
                                    </p:anim>
                                    <p:anim calcmode="lin" valueType="num">
                                      <p:cBhvr additive="base">
                                        <p:cTn id="116" dur="500" fill="hold"/>
                                        <p:tgtEl>
                                          <p:spTgt spid="70"/>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71"/>
                                        </p:tgtEl>
                                        <p:attrNameLst>
                                          <p:attrName>style.visibility</p:attrName>
                                        </p:attrNameLst>
                                      </p:cBhvr>
                                      <p:to>
                                        <p:strVal val="visible"/>
                                      </p:to>
                                    </p:set>
                                    <p:anim calcmode="lin" valueType="num">
                                      <p:cBhvr additive="base">
                                        <p:cTn id="119" dur="500" fill="hold"/>
                                        <p:tgtEl>
                                          <p:spTgt spid="71"/>
                                        </p:tgtEl>
                                        <p:attrNameLst>
                                          <p:attrName>ppt_x</p:attrName>
                                        </p:attrNameLst>
                                      </p:cBhvr>
                                      <p:tavLst>
                                        <p:tav tm="0">
                                          <p:val>
                                            <p:strVal val="#ppt_x"/>
                                          </p:val>
                                        </p:tav>
                                        <p:tav tm="100000">
                                          <p:val>
                                            <p:strVal val="#ppt_x"/>
                                          </p:val>
                                        </p:tav>
                                      </p:tavLst>
                                    </p:anim>
                                    <p:anim calcmode="lin" valueType="num">
                                      <p:cBhvr additive="base">
                                        <p:cTn id="120" dur="500" fill="hold"/>
                                        <p:tgtEl>
                                          <p:spTgt spid="7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93"/>
                                        </p:tgtEl>
                                        <p:attrNameLst>
                                          <p:attrName>style.visibility</p:attrName>
                                        </p:attrNameLst>
                                      </p:cBhvr>
                                      <p:to>
                                        <p:strVal val="visible"/>
                                      </p:to>
                                    </p:set>
                                    <p:anim calcmode="lin" valueType="num">
                                      <p:cBhvr additive="base">
                                        <p:cTn id="123" dur="500" fill="hold"/>
                                        <p:tgtEl>
                                          <p:spTgt spid="93"/>
                                        </p:tgtEl>
                                        <p:attrNameLst>
                                          <p:attrName>ppt_x</p:attrName>
                                        </p:attrNameLst>
                                      </p:cBhvr>
                                      <p:tavLst>
                                        <p:tav tm="0">
                                          <p:val>
                                            <p:strVal val="#ppt_x"/>
                                          </p:val>
                                        </p:tav>
                                        <p:tav tm="100000">
                                          <p:val>
                                            <p:strVal val="#ppt_x"/>
                                          </p:val>
                                        </p:tav>
                                      </p:tavLst>
                                    </p:anim>
                                    <p:anim calcmode="lin" valueType="num">
                                      <p:cBhvr additive="base">
                                        <p:cTn id="124" dur="500" fill="hold"/>
                                        <p:tgtEl>
                                          <p:spTgt spid="9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anim calcmode="lin" valueType="num">
                                      <p:cBhvr additive="base">
                                        <p:cTn id="127" dur="500" fill="hold"/>
                                        <p:tgtEl>
                                          <p:spTgt spid="94"/>
                                        </p:tgtEl>
                                        <p:attrNameLst>
                                          <p:attrName>ppt_x</p:attrName>
                                        </p:attrNameLst>
                                      </p:cBhvr>
                                      <p:tavLst>
                                        <p:tav tm="0">
                                          <p:val>
                                            <p:strVal val="#ppt_x"/>
                                          </p:val>
                                        </p:tav>
                                        <p:tav tm="100000">
                                          <p:val>
                                            <p:strVal val="#ppt_x"/>
                                          </p:val>
                                        </p:tav>
                                      </p:tavLst>
                                    </p:anim>
                                    <p:anim calcmode="lin" valueType="num">
                                      <p:cBhvr additive="base">
                                        <p:cTn id="128" dur="500" fill="hold"/>
                                        <p:tgtEl>
                                          <p:spTgt spid="9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97"/>
                                        </p:tgtEl>
                                        <p:attrNameLst>
                                          <p:attrName>style.visibility</p:attrName>
                                        </p:attrNameLst>
                                      </p:cBhvr>
                                      <p:to>
                                        <p:strVal val="visible"/>
                                      </p:to>
                                    </p:set>
                                    <p:anim calcmode="lin" valueType="num">
                                      <p:cBhvr additive="base">
                                        <p:cTn id="131" dur="500" fill="hold"/>
                                        <p:tgtEl>
                                          <p:spTgt spid="97"/>
                                        </p:tgtEl>
                                        <p:attrNameLst>
                                          <p:attrName>ppt_x</p:attrName>
                                        </p:attrNameLst>
                                      </p:cBhvr>
                                      <p:tavLst>
                                        <p:tav tm="0">
                                          <p:val>
                                            <p:strVal val="#ppt_x"/>
                                          </p:val>
                                        </p:tav>
                                        <p:tav tm="100000">
                                          <p:val>
                                            <p:strVal val="#ppt_x"/>
                                          </p:val>
                                        </p:tav>
                                      </p:tavLst>
                                    </p:anim>
                                    <p:anim calcmode="lin" valueType="num">
                                      <p:cBhvr additive="base">
                                        <p:cTn id="132" dur="500" fill="hold"/>
                                        <p:tgtEl>
                                          <p:spTgt spid="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98"/>
                                        </p:tgtEl>
                                        <p:attrNameLst>
                                          <p:attrName>style.visibility</p:attrName>
                                        </p:attrNameLst>
                                      </p:cBhvr>
                                      <p:to>
                                        <p:strVal val="visible"/>
                                      </p:to>
                                    </p:set>
                                    <p:anim calcmode="lin" valueType="num">
                                      <p:cBhvr additive="base">
                                        <p:cTn id="135" dur="500" fill="hold"/>
                                        <p:tgtEl>
                                          <p:spTgt spid="98"/>
                                        </p:tgtEl>
                                        <p:attrNameLst>
                                          <p:attrName>ppt_x</p:attrName>
                                        </p:attrNameLst>
                                      </p:cBhvr>
                                      <p:tavLst>
                                        <p:tav tm="0">
                                          <p:val>
                                            <p:strVal val="#ppt_x"/>
                                          </p:val>
                                        </p:tav>
                                        <p:tav tm="100000">
                                          <p:val>
                                            <p:strVal val="#ppt_x"/>
                                          </p:val>
                                        </p:tav>
                                      </p:tavLst>
                                    </p:anim>
                                    <p:anim calcmode="lin" valueType="num">
                                      <p:cBhvr additive="base">
                                        <p:cTn id="136" dur="500" fill="hold"/>
                                        <p:tgtEl>
                                          <p:spTgt spid="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99"/>
                                        </p:tgtEl>
                                        <p:attrNameLst>
                                          <p:attrName>style.visibility</p:attrName>
                                        </p:attrNameLst>
                                      </p:cBhvr>
                                      <p:to>
                                        <p:strVal val="visible"/>
                                      </p:to>
                                    </p:set>
                                    <p:anim calcmode="lin" valueType="num">
                                      <p:cBhvr additive="base">
                                        <p:cTn id="139" dur="500" fill="hold"/>
                                        <p:tgtEl>
                                          <p:spTgt spid="99"/>
                                        </p:tgtEl>
                                        <p:attrNameLst>
                                          <p:attrName>ppt_x</p:attrName>
                                        </p:attrNameLst>
                                      </p:cBhvr>
                                      <p:tavLst>
                                        <p:tav tm="0">
                                          <p:val>
                                            <p:strVal val="#ppt_x"/>
                                          </p:val>
                                        </p:tav>
                                        <p:tav tm="100000">
                                          <p:val>
                                            <p:strVal val="#ppt_x"/>
                                          </p:val>
                                        </p:tav>
                                      </p:tavLst>
                                    </p:anim>
                                    <p:anim calcmode="lin" valueType="num">
                                      <p:cBhvr additive="base">
                                        <p:cTn id="140" dur="500" fill="hold"/>
                                        <p:tgtEl>
                                          <p:spTgt spid="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00"/>
                                        </p:tgtEl>
                                        <p:attrNameLst>
                                          <p:attrName>style.visibility</p:attrName>
                                        </p:attrNameLst>
                                      </p:cBhvr>
                                      <p:to>
                                        <p:strVal val="visible"/>
                                      </p:to>
                                    </p:set>
                                    <p:anim calcmode="lin" valueType="num">
                                      <p:cBhvr additive="base">
                                        <p:cTn id="143" dur="500" fill="hold"/>
                                        <p:tgtEl>
                                          <p:spTgt spid="100"/>
                                        </p:tgtEl>
                                        <p:attrNameLst>
                                          <p:attrName>ppt_x</p:attrName>
                                        </p:attrNameLst>
                                      </p:cBhvr>
                                      <p:tavLst>
                                        <p:tav tm="0">
                                          <p:val>
                                            <p:strVal val="#ppt_x"/>
                                          </p:val>
                                        </p:tav>
                                        <p:tav tm="100000">
                                          <p:val>
                                            <p:strVal val="#ppt_x"/>
                                          </p:val>
                                        </p:tav>
                                      </p:tavLst>
                                    </p:anim>
                                    <p:anim calcmode="lin" valueType="num">
                                      <p:cBhvr additive="base">
                                        <p:cTn id="144" dur="500" fill="hold"/>
                                        <p:tgtEl>
                                          <p:spTgt spid="1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01"/>
                                        </p:tgtEl>
                                        <p:attrNameLst>
                                          <p:attrName>style.visibility</p:attrName>
                                        </p:attrNameLst>
                                      </p:cBhvr>
                                      <p:to>
                                        <p:strVal val="visible"/>
                                      </p:to>
                                    </p:set>
                                    <p:anim calcmode="lin" valueType="num">
                                      <p:cBhvr additive="base">
                                        <p:cTn id="147" dur="500" fill="hold"/>
                                        <p:tgtEl>
                                          <p:spTgt spid="101"/>
                                        </p:tgtEl>
                                        <p:attrNameLst>
                                          <p:attrName>ppt_x</p:attrName>
                                        </p:attrNameLst>
                                      </p:cBhvr>
                                      <p:tavLst>
                                        <p:tav tm="0">
                                          <p:val>
                                            <p:strVal val="#ppt_x"/>
                                          </p:val>
                                        </p:tav>
                                        <p:tav tm="100000">
                                          <p:val>
                                            <p:strVal val="#ppt_x"/>
                                          </p:val>
                                        </p:tav>
                                      </p:tavLst>
                                    </p:anim>
                                    <p:anim calcmode="lin" valueType="num">
                                      <p:cBhvr additive="base">
                                        <p:cTn id="148" dur="500" fill="hold"/>
                                        <p:tgtEl>
                                          <p:spTgt spid="1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02"/>
                                        </p:tgtEl>
                                        <p:attrNameLst>
                                          <p:attrName>style.visibility</p:attrName>
                                        </p:attrNameLst>
                                      </p:cBhvr>
                                      <p:to>
                                        <p:strVal val="visible"/>
                                      </p:to>
                                    </p:set>
                                    <p:anim calcmode="lin" valueType="num">
                                      <p:cBhvr additive="base">
                                        <p:cTn id="151" dur="500" fill="hold"/>
                                        <p:tgtEl>
                                          <p:spTgt spid="102"/>
                                        </p:tgtEl>
                                        <p:attrNameLst>
                                          <p:attrName>ppt_x</p:attrName>
                                        </p:attrNameLst>
                                      </p:cBhvr>
                                      <p:tavLst>
                                        <p:tav tm="0">
                                          <p:val>
                                            <p:strVal val="#ppt_x"/>
                                          </p:val>
                                        </p:tav>
                                        <p:tav tm="100000">
                                          <p:val>
                                            <p:strVal val="#ppt_x"/>
                                          </p:val>
                                        </p:tav>
                                      </p:tavLst>
                                    </p:anim>
                                    <p:anim calcmode="lin" valueType="num">
                                      <p:cBhvr additive="base">
                                        <p:cTn id="152" dur="500" fill="hold"/>
                                        <p:tgtEl>
                                          <p:spTgt spid="1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03"/>
                                        </p:tgtEl>
                                        <p:attrNameLst>
                                          <p:attrName>style.visibility</p:attrName>
                                        </p:attrNameLst>
                                      </p:cBhvr>
                                      <p:to>
                                        <p:strVal val="visible"/>
                                      </p:to>
                                    </p:set>
                                    <p:anim calcmode="lin" valueType="num">
                                      <p:cBhvr additive="base">
                                        <p:cTn id="155" dur="500" fill="hold"/>
                                        <p:tgtEl>
                                          <p:spTgt spid="103"/>
                                        </p:tgtEl>
                                        <p:attrNameLst>
                                          <p:attrName>ppt_x</p:attrName>
                                        </p:attrNameLst>
                                      </p:cBhvr>
                                      <p:tavLst>
                                        <p:tav tm="0">
                                          <p:val>
                                            <p:strVal val="#ppt_x"/>
                                          </p:val>
                                        </p:tav>
                                        <p:tav tm="100000">
                                          <p:val>
                                            <p:strVal val="#ppt_x"/>
                                          </p:val>
                                        </p:tav>
                                      </p:tavLst>
                                    </p:anim>
                                    <p:anim calcmode="lin" valueType="num">
                                      <p:cBhvr additive="base">
                                        <p:cTn id="156" dur="500" fill="hold"/>
                                        <p:tgtEl>
                                          <p:spTgt spid="1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04"/>
                                        </p:tgtEl>
                                        <p:attrNameLst>
                                          <p:attrName>style.visibility</p:attrName>
                                        </p:attrNameLst>
                                      </p:cBhvr>
                                      <p:to>
                                        <p:strVal val="visible"/>
                                      </p:to>
                                    </p:set>
                                    <p:anim calcmode="lin" valueType="num">
                                      <p:cBhvr additive="base">
                                        <p:cTn id="159" dur="500" fill="hold"/>
                                        <p:tgtEl>
                                          <p:spTgt spid="104"/>
                                        </p:tgtEl>
                                        <p:attrNameLst>
                                          <p:attrName>ppt_x</p:attrName>
                                        </p:attrNameLst>
                                      </p:cBhvr>
                                      <p:tavLst>
                                        <p:tav tm="0">
                                          <p:val>
                                            <p:strVal val="#ppt_x"/>
                                          </p:val>
                                        </p:tav>
                                        <p:tav tm="100000">
                                          <p:val>
                                            <p:strVal val="#ppt_x"/>
                                          </p:val>
                                        </p:tav>
                                      </p:tavLst>
                                    </p:anim>
                                    <p:anim calcmode="lin" valueType="num">
                                      <p:cBhvr additive="base">
                                        <p:cTn id="160" dur="500" fill="hold"/>
                                        <p:tgtEl>
                                          <p:spTgt spid="1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85"/>
                                        </p:tgtEl>
                                        <p:attrNameLst>
                                          <p:attrName>style.visibility</p:attrName>
                                        </p:attrNameLst>
                                      </p:cBhvr>
                                      <p:to>
                                        <p:strVal val="visible"/>
                                      </p:to>
                                    </p:set>
                                    <p:anim calcmode="lin" valueType="num">
                                      <p:cBhvr additive="base">
                                        <p:cTn id="163" dur="500" fill="hold"/>
                                        <p:tgtEl>
                                          <p:spTgt spid="85"/>
                                        </p:tgtEl>
                                        <p:attrNameLst>
                                          <p:attrName>ppt_x</p:attrName>
                                        </p:attrNameLst>
                                      </p:cBhvr>
                                      <p:tavLst>
                                        <p:tav tm="0">
                                          <p:val>
                                            <p:strVal val="#ppt_x"/>
                                          </p:val>
                                        </p:tav>
                                        <p:tav tm="100000">
                                          <p:val>
                                            <p:strVal val="#ppt_x"/>
                                          </p:val>
                                        </p:tav>
                                      </p:tavLst>
                                    </p:anim>
                                    <p:anim calcmode="lin" valueType="num">
                                      <p:cBhvr additive="base">
                                        <p:cTn id="164" dur="500" fill="hold"/>
                                        <p:tgtEl>
                                          <p:spTgt spid="8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90"/>
                                        </p:tgtEl>
                                        <p:attrNameLst>
                                          <p:attrName>style.visibility</p:attrName>
                                        </p:attrNameLst>
                                      </p:cBhvr>
                                      <p:to>
                                        <p:strVal val="visible"/>
                                      </p:to>
                                    </p:set>
                                    <p:anim calcmode="lin" valueType="num">
                                      <p:cBhvr additive="base">
                                        <p:cTn id="167" dur="500" fill="hold"/>
                                        <p:tgtEl>
                                          <p:spTgt spid="90"/>
                                        </p:tgtEl>
                                        <p:attrNameLst>
                                          <p:attrName>ppt_x</p:attrName>
                                        </p:attrNameLst>
                                      </p:cBhvr>
                                      <p:tavLst>
                                        <p:tav tm="0">
                                          <p:val>
                                            <p:strVal val="#ppt_x"/>
                                          </p:val>
                                        </p:tav>
                                        <p:tav tm="100000">
                                          <p:val>
                                            <p:strVal val="#ppt_x"/>
                                          </p:val>
                                        </p:tav>
                                      </p:tavLst>
                                    </p:anim>
                                    <p:anim calcmode="lin" valueType="num">
                                      <p:cBhvr additive="base">
                                        <p:cTn id="168" dur="500" fill="hold"/>
                                        <p:tgtEl>
                                          <p:spTgt spid="9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92"/>
                                        </p:tgtEl>
                                        <p:attrNameLst>
                                          <p:attrName>style.visibility</p:attrName>
                                        </p:attrNameLst>
                                      </p:cBhvr>
                                      <p:to>
                                        <p:strVal val="visible"/>
                                      </p:to>
                                    </p:set>
                                    <p:anim calcmode="lin" valueType="num">
                                      <p:cBhvr additive="base">
                                        <p:cTn id="171" dur="500" fill="hold"/>
                                        <p:tgtEl>
                                          <p:spTgt spid="92"/>
                                        </p:tgtEl>
                                        <p:attrNameLst>
                                          <p:attrName>ppt_x</p:attrName>
                                        </p:attrNameLst>
                                      </p:cBhvr>
                                      <p:tavLst>
                                        <p:tav tm="0">
                                          <p:val>
                                            <p:strVal val="#ppt_x"/>
                                          </p:val>
                                        </p:tav>
                                        <p:tav tm="100000">
                                          <p:val>
                                            <p:strVal val="#ppt_x"/>
                                          </p:val>
                                        </p:tav>
                                      </p:tavLst>
                                    </p:anim>
                                    <p:anim calcmode="lin" valueType="num">
                                      <p:cBhvr additive="base">
                                        <p:cTn id="172" dur="500" fill="hold"/>
                                        <p:tgtEl>
                                          <p:spTgt spid="92"/>
                                        </p:tgtEl>
                                        <p:attrNameLst>
                                          <p:attrName>ppt_y</p:attrName>
                                        </p:attrNameLst>
                                      </p:cBhvr>
                                      <p:tavLst>
                                        <p:tav tm="0">
                                          <p:val>
                                            <p:strVal val="1+#ppt_h/2"/>
                                          </p:val>
                                        </p:tav>
                                        <p:tav tm="100000">
                                          <p:val>
                                            <p:strVal val="#ppt_y"/>
                                          </p:val>
                                        </p:tav>
                                      </p:tavLst>
                                    </p:anim>
                                  </p:childTnLst>
                                </p:cTn>
                              </p:par>
                              <p:par>
                                <p:cTn id="173" presetID="2" presetClass="entr" presetSubtype="4" fill="hold" nodeType="withEffect">
                                  <p:stCondLst>
                                    <p:cond delay="0"/>
                                  </p:stCondLst>
                                  <p:childTnLst>
                                    <p:set>
                                      <p:cBhvr>
                                        <p:cTn id="174" dur="1" fill="hold">
                                          <p:stCondLst>
                                            <p:cond delay="0"/>
                                          </p:stCondLst>
                                        </p:cTn>
                                        <p:tgtEl>
                                          <p:spTgt spid="117"/>
                                        </p:tgtEl>
                                        <p:attrNameLst>
                                          <p:attrName>style.visibility</p:attrName>
                                        </p:attrNameLst>
                                      </p:cBhvr>
                                      <p:to>
                                        <p:strVal val="visible"/>
                                      </p:to>
                                    </p:set>
                                    <p:anim calcmode="lin" valueType="num">
                                      <p:cBhvr additive="base">
                                        <p:cTn id="175" dur="500" fill="hold"/>
                                        <p:tgtEl>
                                          <p:spTgt spid="117"/>
                                        </p:tgtEl>
                                        <p:attrNameLst>
                                          <p:attrName>ppt_x</p:attrName>
                                        </p:attrNameLst>
                                      </p:cBhvr>
                                      <p:tavLst>
                                        <p:tav tm="0">
                                          <p:val>
                                            <p:strVal val="#ppt_x"/>
                                          </p:val>
                                        </p:tav>
                                        <p:tav tm="100000">
                                          <p:val>
                                            <p:strVal val="#ppt_x"/>
                                          </p:val>
                                        </p:tav>
                                      </p:tavLst>
                                    </p:anim>
                                    <p:anim calcmode="lin" valueType="num">
                                      <p:cBhvr additive="base">
                                        <p:cTn id="176" dur="500" fill="hold"/>
                                        <p:tgtEl>
                                          <p:spTgt spid="11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119"/>
                                        </p:tgtEl>
                                        <p:attrNameLst>
                                          <p:attrName>style.visibility</p:attrName>
                                        </p:attrNameLst>
                                      </p:cBhvr>
                                      <p:to>
                                        <p:strVal val="visible"/>
                                      </p:to>
                                    </p:set>
                                    <p:anim calcmode="lin" valueType="num">
                                      <p:cBhvr additive="base">
                                        <p:cTn id="179" dur="500" fill="hold"/>
                                        <p:tgtEl>
                                          <p:spTgt spid="119"/>
                                        </p:tgtEl>
                                        <p:attrNameLst>
                                          <p:attrName>ppt_x</p:attrName>
                                        </p:attrNameLst>
                                      </p:cBhvr>
                                      <p:tavLst>
                                        <p:tav tm="0">
                                          <p:val>
                                            <p:strVal val="#ppt_x"/>
                                          </p:val>
                                        </p:tav>
                                        <p:tav tm="100000">
                                          <p:val>
                                            <p:strVal val="#ppt_x"/>
                                          </p:val>
                                        </p:tav>
                                      </p:tavLst>
                                    </p:anim>
                                    <p:anim calcmode="lin" valueType="num">
                                      <p:cBhvr additive="base">
                                        <p:cTn id="180" dur="500" fill="hold"/>
                                        <p:tgtEl>
                                          <p:spTgt spid="11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121"/>
                                        </p:tgtEl>
                                        <p:attrNameLst>
                                          <p:attrName>style.visibility</p:attrName>
                                        </p:attrNameLst>
                                      </p:cBhvr>
                                      <p:to>
                                        <p:strVal val="visible"/>
                                      </p:to>
                                    </p:set>
                                    <p:anim calcmode="lin" valueType="num">
                                      <p:cBhvr additive="base">
                                        <p:cTn id="183" dur="500" fill="hold"/>
                                        <p:tgtEl>
                                          <p:spTgt spid="121"/>
                                        </p:tgtEl>
                                        <p:attrNameLst>
                                          <p:attrName>ppt_x</p:attrName>
                                        </p:attrNameLst>
                                      </p:cBhvr>
                                      <p:tavLst>
                                        <p:tav tm="0">
                                          <p:val>
                                            <p:strVal val="#ppt_x"/>
                                          </p:val>
                                        </p:tav>
                                        <p:tav tm="100000">
                                          <p:val>
                                            <p:strVal val="#ppt_x"/>
                                          </p:val>
                                        </p:tav>
                                      </p:tavLst>
                                    </p:anim>
                                    <p:anim calcmode="lin" valueType="num">
                                      <p:cBhvr additive="base">
                                        <p:cTn id="184" dur="500" fill="hold"/>
                                        <p:tgtEl>
                                          <p:spTgt spid="121"/>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122"/>
                                        </p:tgtEl>
                                        <p:attrNameLst>
                                          <p:attrName>style.visibility</p:attrName>
                                        </p:attrNameLst>
                                      </p:cBhvr>
                                      <p:to>
                                        <p:strVal val="visible"/>
                                      </p:to>
                                    </p:set>
                                    <p:anim calcmode="lin" valueType="num">
                                      <p:cBhvr additive="base">
                                        <p:cTn id="187" dur="500" fill="hold"/>
                                        <p:tgtEl>
                                          <p:spTgt spid="122"/>
                                        </p:tgtEl>
                                        <p:attrNameLst>
                                          <p:attrName>ppt_x</p:attrName>
                                        </p:attrNameLst>
                                      </p:cBhvr>
                                      <p:tavLst>
                                        <p:tav tm="0">
                                          <p:val>
                                            <p:strVal val="#ppt_x"/>
                                          </p:val>
                                        </p:tav>
                                        <p:tav tm="100000">
                                          <p:val>
                                            <p:strVal val="#ppt_x"/>
                                          </p:val>
                                        </p:tav>
                                      </p:tavLst>
                                    </p:anim>
                                    <p:anim calcmode="lin" valueType="num">
                                      <p:cBhvr additive="base">
                                        <p:cTn id="188" dur="500" fill="hold"/>
                                        <p:tgtEl>
                                          <p:spTgt spid="122"/>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123"/>
                                        </p:tgtEl>
                                        <p:attrNameLst>
                                          <p:attrName>style.visibility</p:attrName>
                                        </p:attrNameLst>
                                      </p:cBhvr>
                                      <p:to>
                                        <p:strVal val="visible"/>
                                      </p:to>
                                    </p:set>
                                    <p:anim calcmode="lin" valueType="num">
                                      <p:cBhvr additive="base">
                                        <p:cTn id="191" dur="500" fill="hold"/>
                                        <p:tgtEl>
                                          <p:spTgt spid="123"/>
                                        </p:tgtEl>
                                        <p:attrNameLst>
                                          <p:attrName>ppt_x</p:attrName>
                                        </p:attrNameLst>
                                      </p:cBhvr>
                                      <p:tavLst>
                                        <p:tav tm="0">
                                          <p:val>
                                            <p:strVal val="#ppt_x"/>
                                          </p:val>
                                        </p:tav>
                                        <p:tav tm="100000">
                                          <p:val>
                                            <p:strVal val="#ppt_x"/>
                                          </p:val>
                                        </p:tav>
                                      </p:tavLst>
                                    </p:anim>
                                    <p:anim calcmode="lin" valueType="num">
                                      <p:cBhvr additive="base">
                                        <p:cTn id="192" dur="500" fill="hold"/>
                                        <p:tgtEl>
                                          <p:spTgt spid="123"/>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124"/>
                                        </p:tgtEl>
                                        <p:attrNameLst>
                                          <p:attrName>style.visibility</p:attrName>
                                        </p:attrNameLst>
                                      </p:cBhvr>
                                      <p:to>
                                        <p:strVal val="visible"/>
                                      </p:to>
                                    </p:set>
                                    <p:anim calcmode="lin" valueType="num">
                                      <p:cBhvr additive="base">
                                        <p:cTn id="195" dur="500" fill="hold"/>
                                        <p:tgtEl>
                                          <p:spTgt spid="124"/>
                                        </p:tgtEl>
                                        <p:attrNameLst>
                                          <p:attrName>ppt_x</p:attrName>
                                        </p:attrNameLst>
                                      </p:cBhvr>
                                      <p:tavLst>
                                        <p:tav tm="0">
                                          <p:val>
                                            <p:strVal val="#ppt_x"/>
                                          </p:val>
                                        </p:tav>
                                        <p:tav tm="100000">
                                          <p:val>
                                            <p:strVal val="#ppt_x"/>
                                          </p:val>
                                        </p:tav>
                                      </p:tavLst>
                                    </p:anim>
                                    <p:anim calcmode="lin" valueType="num">
                                      <p:cBhvr additive="base">
                                        <p:cTn id="196" dur="500" fill="hold"/>
                                        <p:tgtEl>
                                          <p:spTgt spid="124"/>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125"/>
                                        </p:tgtEl>
                                        <p:attrNameLst>
                                          <p:attrName>style.visibility</p:attrName>
                                        </p:attrNameLst>
                                      </p:cBhvr>
                                      <p:to>
                                        <p:strVal val="visible"/>
                                      </p:to>
                                    </p:set>
                                    <p:anim calcmode="lin" valueType="num">
                                      <p:cBhvr additive="base">
                                        <p:cTn id="199" dur="500" fill="hold"/>
                                        <p:tgtEl>
                                          <p:spTgt spid="125"/>
                                        </p:tgtEl>
                                        <p:attrNameLst>
                                          <p:attrName>ppt_x</p:attrName>
                                        </p:attrNameLst>
                                      </p:cBhvr>
                                      <p:tavLst>
                                        <p:tav tm="0">
                                          <p:val>
                                            <p:strVal val="#ppt_x"/>
                                          </p:val>
                                        </p:tav>
                                        <p:tav tm="100000">
                                          <p:val>
                                            <p:strVal val="#ppt_x"/>
                                          </p:val>
                                        </p:tav>
                                      </p:tavLst>
                                    </p:anim>
                                    <p:anim calcmode="lin" valueType="num">
                                      <p:cBhvr additive="base">
                                        <p:cTn id="200"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63"/>
                                        </p:tgtEl>
                                        <p:attrNameLst>
                                          <p:attrName>style.visibility</p:attrName>
                                        </p:attrNameLst>
                                      </p:cBhvr>
                                      <p:to>
                                        <p:strVal val="visible"/>
                                      </p:to>
                                    </p:set>
                                    <p:anim calcmode="lin" valueType="num">
                                      <p:cBhvr additive="base">
                                        <p:cTn id="205" dur="500" fill="hold"/>
                                        <p:tgtEl>
                                          <p:spTgt spid="63"/>
                                        </p:tgtEl>
                                        <p:attrNameLst>
                                          <p:attrName>ppt_x</p:attrName>
                                        </p:attrNameLst>
                                      </p:cBhvr>
                                      <p:tavLst>
                                        <p:tav tm="0">
                                          <p:val>
                                            <p:strVal val="#ppt_x"/>
                                          </p:val>
                                        </p:tav>
                                        <p:tav tm="100000">
                                          <p:val>
                                            <p:strVal val="#ppt_x"/>
                                          </p:val>
                                        </p:tav>
                                      </p:tavLst>
                                    </p:anim>
                                    <p:anim calcmode="lin" valueType="num">
                                      <p:cBhvr additive="base">
                                        <p:cTn id="206"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66" grpId="0"/>
      <p:bldP spid="67" grpId="0"/>
      <p:bldP spid="73" grpId="0"/>
      <p:bldP spid="74" grpId="0"/>
      <p:bldP spid="75" grpId="0"/>
      <p:bldP spid="83" grpId="0"/>
      <p:bldP spid="93" grpId="0" animBg="1"/>
      <p:bldP spid="94"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54" grpId="0" animBg="1"/>
      <p:bldP spid="85" grpId="0" animBg="1"/>
      <p:bldP spid="90" grpId="0" animBg="1"/>
      <p:bldP spid="92" grpId="0"/>
      <p:bldP spid="119" grpId="0" animBg="1"/>
      <p:bldP spid="121" grpId="0" animBg="1"/>
      <p:bldP spid="122" grpId="0" animBg="1"/>
      <p:bldP spid="123" grpId="0" animBg="1"/>
      <p:bldP spid="124" grpId="0" animBg="1"/>
      <p:bldP spid="1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3C92B4BF-B96B-4426-8CF9-1EE1A274F2A2}"/>
              </a:ext>
            </a:extLst>
          </p:cNvPr>
          <p:cNvSpPr/>
          <p:nvPr/>
        </p:nvSpPr>
        <p:spPr>
          <a:xfrm>
            <a:off x="2314168" y="2025494"/>
            <a:ext cx="4752528" cy="454567"/>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3314" name="Rectangle 2"/>
          <p:cNvSpPr>
            <a:spLocks noGrp="1" noChangeArrowheads="1"/>
          </p:cNvSpPr>
          <p:nvPr>
            <p:ph type="title"/>
          </p:nvPr>
        </p:nvSpPr>
        <p:spPr>
          <a:xfrm>
            <a:off x="117601" y="2025494"/>
            <a:ext cx="9145661" cy="864096"/>
          </a:xfrm>
        </p:spPr>
        <p:txBody>
          <a:bodyPr>
            <a:noAutofit/>
          </a:bodyPr>
          <a:lstStyle/>
          <a:p>
            <a:pPr eaLnBrk="1" hangingPunct="1"/>
            <a:r>
              <a:rPr lang="fr-FR" sz="2700" dirty="0">
                <a:solidFill>
                  <a:srgbClr val="000000"/>
                </a:solidFill>
                <a:latin typeface="Times New Roman" panose="02020603050405020304" pitchFamily="18" charset="0"/>
                <a:cs typeface="Times New Roman" panose="02020603050405020304" pitchFamily="18" charset="0"/>
              </a:rPr>
              <a:t>Les atomes des éléments dans les 3</a:t>
            </a:r>
            <a:r>
              <a:rPr lang="fr-FR" sz="2700" baseline="30000" dirty="0">
                <a:solidFill>
                  <a:srgbClr val="000000"/>
                </a:solidFill>
                <a:latin typeface="Times New Roman" panose="02020603050405020304" pitchFamily="18" charset="0"/>
                <a:cs typeface="Times New Roman" panose="02020603050405020304" pitchFamily="18" charset="0"/>
              </a:rPr>
              <a:t>e</a:t>
            </a:r>
            <a:r>
              <a:rPr lang="fr-FR" sz="2700" dirty="0">
                <a:solidFill>
                  <a:srgbClr val="000000"/>
                </a:solidFill>
                <a:latin typeface="Times New Roman" panose="02020603050405020304" pitchFamily="18" charset="0"/>
                <a:cs typeface="Times New Roman" panose="02020603050405020304" pitchFamily="18" charset="0"/>
              </a:rPr>
              <a:t> et 4</a:t>
            </a:r>
            <a:r>
              <a:rPr lang="fr-FR" sz="2700" baseline="30000" dirty="0">
                <a:solidFill>
                  <a:srgbClr val="000000"/>
                </a:solidFill>
                <a:latin typeface="Times New Roman" panose="02020603050405020304" pitchFamily="18" charset="0"/>
                <a:cs typeface="Times New Roman" panose="02020603050405020304" pitchFamily="18" charset="0"/>
              </a:rPr>
              <a:t>e</a:t>
            </a:r>
            <a:r>
              <a:rPr lang="fr-FR" sz="2700" dirty="0">
                <a:solidFill>
                  <a:srgbClr val="000000"/>
                </a:solidFill>
                <a:latin typeface="Times New Roman" panose="02020603050405020304" pitchFamily="18" charset="0"/>
                <a:cs typeface="Times New Roman" panose="02020603050405020304" pitchFamily="18" charset="0"/>
              </a:rPr>
              <a:t> période obtiennent souvent plus d’un octet plein – ce sont des cas d’</a:t>
            </a:r>
            <a:r>
              <a:rPr lang="fr-FR" sz="2700" dirty="0" err="1">
                <a:solidFill>
                  <a:srgbClr val="000000"/>
                </a:solidFill>
                <a:latin typeface="Times New Roman" panose="02020603050405020304" pitchFamily="18" charset="0"/>
                <a:cs typeface="Times New Roman" panose="02020603050405020304" pitchFamily="18" charset="0"/>
              </a:rPr>
              <a:t>hypervalence</a:t>
            </a:r>
            <a:r>
              <a:rPr lang="fr-FR" sz="2700">
                <a:solidFill>
                  <a:srgbClr val="000000"/>
                </a:solidFill>
                <a:latin typeface="Times New Roman" panose="02020603050405020304" pitchFamily="18" charset="0"/>
                <a:cs typeface="Times New Roman" panose="02020603050405020304" pitchFamily="18" charset="0"/>
              </a:rPr>
              <a:t>.</a:t>
            </a:r>
            <a:endParaRPr lang="fr-CA" sz="2700" b="1" i="1" u="sng"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3" name="TextBox 2"/>
          <p:cNvSpPr txBox="1"/>
          <p:nvPr/>
        </p:nvSpPr>
        <p:spPr>
          <a:xfrm>
            <a:off x="117601" y="16299"/>
            <a:ext cx="8908798" cy="1938992"/>
          </a:xfrm>
          <a:prstGeom prst="rect">
            <a:avLst/>
          </a:prstGeom>
          <a:noFill/>
        </p:spPr>
        <p:txBody>
          <a:bodyPr wrap="square" rtlCol="0">
            <a:spAutoFit/>
          </a:bodyPr>
          <a:lstStyle/>
          <a:p>
            <a:pPr algn="ctr"/>
            <a:r>
              <a:rPr lang="en-US" sz="4000" dirty="0">
                <a:solidFill>
                  <a:srgbClr val="003300"/>
                </a:solidFill>
                <a:latin typeface="Times New Roman" panose="02020603050405020304" pitchFamily="18" charset="0"/>
                <a:cs typeface="Times New Roman" panose="02020603050405020304" pitchFamily="18" charset="0"/>
              </a:rPr>
              <a:t>Des structures de Lewis qui ne </a:t>
            </a:r>
            <a:r>
              <a:rPr lang="en-US" sz="4000" dirty="0" err="1">
                <a:solidFill>
                  <a:srgbClr val="003300"/>
                </a:solidFill>
                <a:latin typeface="Times New Roman" panose="02020603050405020304" pitchFamily="18" charset="0"/>
                <a:cs typeface="Times New Roman" panose="02020603050405020304" pitchFamily="18" charset="0"/>
              </a:rPr>
              <a:t>suivent</a:t>
            </a:r>
            <a:r>
              <a:rPr lang="en-US" sz="4000" dirty="0">
                <a:solidFill>
                  <a:srgbClr val="003300"/>
                </a:solidFill>
                <a:latin typeface="Times New Roman" panose="02020603050405020304" pitchFamily="18" charset="0"/>
                <a:cs typeface="Times New Roman" panose="02020603050405020304" pitchFamily="18" charset="0"/>
              </a:rPr>
              <a:t> pas la </a:t>
            </a:r>
            <a:r>
              <a:rPr lang="en-US" sz="4000" dirty="0" err="1">
                <a:solidFill>
                  <a:srgbClr val="003300"/>
                </a:solidFill>
                <a:latin typeface="Times New Roman" panose="02020603050405020304" pitchFamily="18" charset="0"/>
                <a:cs typeface="Times New Roman" panose="02020603050405020304" pitchFamily="18" charset="0"/>
              </a:rPr>
              <a:t>règle</a:t>
            </a:r>
            <a:r>
              <a:rPr lang="en-US" sz="4000" dirty="0">
                <a:solidFill>
                  <a:srgbClr val="003300"/>
                </a:solidFill>
                <a:latin typeface="Times New Roman" panose="02020603050405020304" pitchFamily="18" charset="0"/>
                <a:cs typeface="Times New Roman" panose="02020603050405020304" pitchFamily="18" charset="0"/>
              </a:rPr>
              <a:t> de </a:t>
            </a:r>
            <a:r>
              <a:rPr lang="en-US" sz="4000" dirty="0" err="1">
                <a:solidFill>
                  <a:srgbClr val="003300"/>
                </a:solidFill>
                <a:latin typeface="Times New Roman" panose="02020603050405020304" pitchFamily="18" charset="0"/>
                <a:cs typeface="Times New Roman" panose="02020603050405020304" pitchFamily="18" charset="0"/>
              </a:rPr>
              <a:t>l’octet</a:t>
            </a:r>
            <a:r>
              <a:rPr lang="en-US" sz="4000" dirty="0">
                <a:solidFill>
                  <a:srgbClr val="003300"/>
                </a:solidFill>
                <a:latin typeface="Times New Roman" panose="02020603050405020304" pitchFamily="18" charset="0"/>
                <a:cs typeface="Times New Roman" panose="02020603050405020304" pitchFamily="18" charset="0"/>
              </a:rPr>
              <a:t> – </a:t>
            </a:r>
            <a:r>
              <a:rPr lang="en-US" sz="4000" dirty="0" err="1">
                <a:solidFill>
                  <a:srgbClr val="003300"/>
                </a:solidFill>
                <a:latin typeface="Times New Roman" panose="02020603050405020304" pitchFamily="18" charset="0"/>
                <a:cs typeface="Times New Roman" panose="02020603050405020304" pitchFamily="18" charset="0"/>
              </a:rPr>
              <a:t>une</a:t>
            </a:r>
            <a:r>
              <a:rPr lang="en-US" sz="4000" dirty="0">
                <a:solidFill>
                  <a:srgbClr val="003300"/>
                </a:solidFill>
                <a:latin typeface="Times New Roman" panose="02020603050405020304" pitchFamily="18" charset="0"/>
                <a:cs typeface="Times New Roman" panose="02020603050405020304" pitchFamily="18" charset="0"/>
              </a:rPr>
              <a:t> </a:t>
            </a:r>
            <a:r>
              <a:rPr lang="en-US" sz="4000" dirty="0" err="1">
                <a:solidFill>
                  <a:srgbClr val="003300"/>
                </a:solidFill>
                <a:latin typeface="Times New Roman" panose="02020603050405020304" pitchFamily="18" charset="0"/>
                <a:cs typeface="Times New Roman" panose="02020603050405020304" pitchFamily="18" charset="0"/>
              </a:rPr>
              <a:t>molécule</a:t>
            </a:r>
            <a:r>
              <a:rPr lang="en-US" sz="4000" dirty="0">
                <a:solidFill>
                  <a:srgbClr val="003300"/>
                </a:solidFill>
                <a:latin typeface="Times New Roman" panose="02020603050405020304" pitchFamily="18" charset="0"/>
                <a:cs typeface="Times New Roman" panose="02020603050405020304" pitchFamily="18" charset="0"/>
              </a:rPr>
              <a:t> </a:t>
            </a:r>
            <a:r>
              <a:rPr lang="en-US" sz="4000" dirty="0" err="1">
                <a:solidFill>
                  <a:srgbClr val="003300"/>
                </a:solidFill>
                <a:latin typeface="Times New Roman" panose="02020603050405020304" pitchFamily="18" charset="0"/>
                <a:cs typeface="Times New Roman" panose="02020603050405020304" pitchFamily="18" charset="0"/>
              </a:rPr>
              <a:t>hypervalente</a:t>
            </a:r>
            <a:endParaRPr lang="en-US" dirty="0">
              <a:solidFill>
                <a:srgbClr val="003300"/>
              </a:solidFill>
            </a:endParaRPr>
          </a:p>
        </p:txBody>
      </p:sp>
      <p:sp>
        <p:nvSpPr>
          <p:cNvPr id="55" name="Rectangle 2">
            <a:extLst>
              <a:ext uri="{FF2B5EF4-FFF2-40B4-BE49-F238E27FC236}">
                <a16:creationId xmlns:a16="http://schemas.microsoft.com/office/drawing/2014/main" id="{D3136E47-188F-4ABE-B942-0A6F59740656}"/>
              </a:ext>
            </a:extLst>
          </p:cNvPr>
          <p:cNvSpPr txBox="1">
            <a:spLocks noChangeArrowheads="1"/>
          </p:cNvSpPr>
          <p:nvPr/>
        </p:nvSpPr>
        <p:spPr bwMode="auto">
          <a:xfrm>
            <a:off x="301753" y="3600675"/>
            <a:ext cx="4752529" cy="1999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À part de ces électrons supplémentaires sur l’atome central, les autres règles pour les structures de Lewis sont suivies.</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
        <p:nvSpPr>
          <p:cNvPr id="56" name="TextBox 55">
            <a:extLst>
              <a:ext uri="{FF2B5EF4-FFF2-40B4-BE49-F238E27FC236}">
                <a16:creationId xmlns:a16="http://schemas.microsoft.com/office/drawing/2014/main" id="{E68377D6-3D16-44B6-ADED-71E26FE7B615}"/>
              </a:ext>
            </a:extLst>
          </p:cNvPr>
          <p:cNvSpPr txBox="1"/>
          <p:nvPr/>
        </p:nvSpPr>
        <p:spPr>
          <a:xfrm>
            <a:off x="6119485" y="3346760"/>
            <a:ext cx="1966054" cy="507831"/>
          </a:xfrm>
          <a:prstGeom prst="rect">
            <a:avLst/>
          </a:prstGeom>
          <a:noFill/>
        </p:spPr>
        <p:txBody>
          <a:bodyPr wrap="square" rtlCol="0">
            <a:spAutoFit/>
          </a:bodyPr>
          <a:lstStyle/>
          <a:p>
            <a:pPr algn="ctr"/>
            <a:r>
              <a:rPr lang="fr-FR" sz="2700" dirty="0">
                <a:solidFill>
                  <a:srgbClr val="003300"/>
                </a:solidFill>
                <a:latin typeface="Times New Roman" panose="02020603050405020304" pitchFamily="18" charset="0"/>
                <a:cs typeface="Times New Roman" panose="02020603050405020304" pitchFamily="18" charset="0"/>
              </a:rPr>
              <a:t>Ex. – PCl</a:t>
            </a:r>
            <a:r>
              <a:rPr lang="fr-FR" sz="2700" baseline="-25000" dirty="0">
                <a:solidFill>
                  <a:srgbClr val="003300"/>
                </a:solidFill>
                <a:latin typeface="Times New Roman" panose="02020603050405020304" pitchFamily="18" charset="0"/>
                <a:cs typeface="Times New Roman" panose="02020603050405020304" pitchFamily="18" charset="0"/>
              </a:rPr>
              <a:t>5</a:t>
            </a:r>
            <a:endParaRPr lang="fr-FR" sz="2700" dirty="0">
              <a:solidFill>
                <a:srgbClr val="003300"/>
              </a:solidFill>
              <a:latin typeface="Times New Roman" panose="02020603050405020304" pitchFamily="18" charset="0"/>
              <a:cs typeface="Times New Roman" panose="02020603050405020304" pitchFamily="18" charset="0"/>
            </a:endParaRPr>
          </a:p>
        </p:txBody>
      </p:sp>
      <p:sp>
        <p:nvSpPr>
          <p:cNvPr id="57" name="TextBox 56">
            <a:extLst>
              <a:ext uri="{FF2B5EF4-FFF2-40B4-BE49-F238E27FC236}">
                <a16:creationId xmlns:a16="http://schemas.microsoft.com/office/drawing/2014/main" id="{3D840135-0E47-4718-BDC4-99AA6B307D5F}"/>
              </a:ext>
            </a:extLst>
          </p:cNvPr>
          <p:cNvSpPr txBox="1"/>
          <p:nvPr/>
        </p:nvSpPr>
        <p:spPr>
          <a:xfrm>
            <a:off x="6899854" y="4533169"/>
            <a:ext cx="447661"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P</a:t>
            </a:r>
          </a:p>
        </p:txBody>
      </p:sp>
      <p:sp>
        <p:nvSpPr>
          <p:cNvPr id="76" name="TextBox 75">
            <a:extLst>
              <a:ext uri="{FF2B5EF4-FFF2-40B4-BE49-F238E27FC236}">
                <a16:creationId xmlns:a16="http://schemas.microsoft.com/office/drawing/2014/main" id="{F8B44ACD-A5B4-44F0-A592-FB518FC5915A}"/>
              </a:ext>
            </a:extLst>
          </p:cNvPr>
          <p:cNvSpPr txBox="1"/>
          <p:nvPr/>
        </p:nvSpPr>
        <p:spPr>
          <a:xfrm>
            <a:off x="7331465" y="4017768"/>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cxnSp>
        <p:nvCxnSpPr>
          <p:cNvPr id="79" name="Straight Connector 78">
            <a:extLst>
              <a:ext uri="{FF2B5EF4-FFF2-40B4-BE49-F238E27FC236}">
                <a16:creationId xmlns:a16="http://schemas.microsoft.com/office/drawing/2014/main" id="{7DD117ED-B4C3-4553-87A6-8ED2029B9C05}"/>
              </a:ext>
            </a:extLst>
          </p:cNvPr>
          <p:cNvCxnSpPr>
            <a:cxnSpLocks/>
          </p:cNvCxnSpPr>
          <p:nvPr/>
        </p:nvCxnSpPr>
        <p:spPr>
          <a:xfrm>
            <a:off x="7091168" y="5018209"/>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35B02E14-6398-473D-9276-2A8D8559491C}"/>
              </a:ext>
            </a:extLst>
          </p:cNvPr>
          <p:cNvCxnSpPr>
            <a:cxnSpLocks/>
          </p:cNvCxnSpPr>
          <p:nvPr/>
        </p:nvCxnSpPr>
        <p:spPr>
          <a:xfrm rot="17100000">
            <a:off x="7439084" y="4776463"/>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DBDC2FD8-81E0-46A7-A710-483A581A8110}"/>
              </a:ext>
            </a:extLst>
          </p:cNvPr>
          <p:cNvCxnSpPr>
            <a:cxnSpLocks/>
          </p:cNvCxnSpPr>
          <p:nvPr/>
        </p:nvCxnSpPr>
        <p:spPr>
          <a:xfrm rot="13800000">
            <a:off x="7347515" y="4407785"/>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19" name="Oval 118">
            <a:extLst>
              <a:ext uri="{FF2B5EF4-FFF2-40B4-BE49-F238E27FC236}">
                <a16:creationId xmlns:a16="http://schemas.microsoft.com/office/drawing/2014/main" id="{384D3C9D-FD5C-43EA-A992-FB30965AA4F3}"/>
              </a:ext>
            </a:extLst>
          </p:cNvPr>
          <p:cNvSpPr/>
          <p:nvPr/>
        </p:nvSpPr>
        <p:spPr>
          <a:xfrm>
            <a:off x="7646769" y="50806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8E7A2C0E-4D70-423C-8B11-CD5A09AE6461}"/>
              </a:ext>
            </a:extLst>
          </p:cNvPr>
          <p:cNvSpPr/>
          <p:nvPr/>
        </p:nvSpPr>
        <p:spPr>
          <a:xfrm>
            <a:off x="7812204" y="508068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06332894-2BD9-4A41-A24D-A61FAB0C8A0A}"/>
              </a:ext>
            </a:extLst>
          </p:cNvPr>
          <p:cNvSpPr/>
          <p:nvPr/>
        </p:nvSpPr>
        <p:spPr>
          <a:xfrm>
            <a:off x="6984161" y="56316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29FD5A7C-EC6D-4911-B00D-BF0F5F936293}"/>
              </a:ext>
            </a:extLst>
          </p:cNvPr>
          <p:cNvSpPr/>
          <p:nvPr/>
        </p:nvSpPr>
        <p:spPr>
          <a:xfrm>
            <a:off x="7149596" y="563165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9D8A5CC3-AD65-4A51-A009-13FC02F4E4D1}"/>
              </a:ext>
            </a:extLst>
          </p:cNvPr>
          <p:cNvSpPr/>
          <p:nvPr/>
        </p:nvSpPr>
        <p:spPr>
          <a:xfrm>
            <a:off x="7966907" y="496300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D5F89173-F80B-4142-B7B5-1303FA06DDD9}"/>
              </a:ext>
            </a:extLst>
          </p:cNvPr>
          <p:cNvSpPr/>
          <p:nvPr/>
        </p:nvSpPr>
        <p:spPr>
          <a:xfrm>
            <a:off x="7966907" y="47906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9CE37CA4-7F80-4448-A636-0094ED72DF3D}"/>
              </a:ext>
            </a:extLst>
          </p:cNvPr>
          <p:cNvSpPr txBox="1"/>
          <p:nvPr/>
        </p:nvSpPr>
        <p:spPr>
          <a:xfrm>
            <a:off x="7538726" y="4676737"/>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sp>
        <p:nvSpPr>
          <p:cNvPr id="132" name="TextBox 131">
            <a:extLst>
              <a:ext uri="{FF2B5EF4-FFF2-40B4-BE49-F238E27FC236}">
                <a16:creationId xmlns:a16="http://schemas.microsoft.com/office/drawing/2014/main" id="{AA11D126-2141-4DC3-8B86-6649D9C6750C}"/>
              </a:ext>
            </a:extLst>
          </p:cNvPr>
          <p:cNvSpPr txBox="1"/>
          <p:nvPr/>
        </p:nvSpPr>
        <p:spPr>
          <a:xfrm>
            <a:off x="6417395" y="4017768"/>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sp>
        <p:nvSpPr>
          <p:cNvPr id="133" name="TextBox 132">
            <a:extLst>
              <a:ext uri="{FF2B5EF4-FFF2-40B4-BE49-F238E27FC236}">
                <a16:creationId xmlns:a16="http://schemas.microsoft.com/office/drawing/2014/main" id="{03FB382A-EDD8-4537-B4D4-3B240550BB00}"/>
              </a:ext>
            </a:extLst>
          </p:cNvPr>
          <p:cNvSpPr txBox="1"/>
          <p:nvPr/>
        </p:nvSpPr>
        <p:spPr>
          <a:xfrm>
            <a:off x="6198461" y="4676737"/>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sp>
        <p:nvSpPr>
          <p:cNvPr id="134" name="TextBox 133">
            <a:extLst>
              <a:ext uri="{FF2B5EF4-FFF2-40B4-BE49-F238E27FC236}">
                <a16:creationId xmlns:a16="http://schemas.microsoft.com/office/drawing/2014/main" id="{2C363702-382E-47FE-9702-C5A297A718A9}"/>
              </a:ext>
            </a:extLst>
          </p:cNvPr>
          <p:cNvSpPr txBox="1"/>
          <p:nvPr/>
        </p:nvSpPr>
        <p:spPr>
          <a:xfrm>
            <a:off x="6867057" y="5224699"/>
            <a:ext cx="513255" cy="507831"/>
          </a:xfrm>
          <a:prstGeom prst="rect">
            <a:avLst/>
          </a:prstGeom>
          <a:noFill/>
        </p:spPr>
        <p:txBody>
          <a:bodyPr wrap="square" rtlCol="0">
            <a:spAutoFit/>
          </a:bodyPr>
          <a:lstStyle/>
          <a:p>
            <a:pPr algn="ctr"/>
            <a:r>
              <a:rPr lang="fr-FR" sz="2700" dirty="0">
                <a:solidFill>
                  <a:srgbClr val="000000"/>
                </a:solidFill>
                <a:latin typeface="Times New Roman" panose="02020603050405020304" pitchFamily="18" charset="0"/>
                <a:cs typeface="Times New Roman" panose="02020603050405020304" pitchFamily="18" charset="0"/>
              </a:rPr>
              <a:t>Cl</a:t>
            </a:r>
          </a:p>
        </p:txBody>
      </p:sp>
      <p:cxnSp>
        <p:nvCxnSpPr>
          <p:cNvPr id="135" name="Straight Connector 134">
            <a:extLst>
              <a:ext uri="{FF2B5EF4-FFF2-40B4-BE49-F238E27FC236}">
                <a16:creationId xmlns:a16="http://schemas.microsoft.com/office/drawing/2014/main" id="{E7526CA3-06C2-4DD1-82FB-06D401804622}"/>
              </a:ext>
            </a:extLst>
          </p:cNvPr>
          <p:cNvCxnSpPr>
            <a:cxnSpLocks/>
          </p:cNvCxnSpPr>
          <p:nvPr/>
        </p:nvCxnSpPr>
        <p:spPr>
          <a:xfrm rot="4500000" flipH="1">
            <a:off x="6804331" y="4776462"/>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a:extLst>
              <a:ext uri="{FF2B5EF4-FFF2-40B4-BE49-F238E27FC236}">
                <a16:creationId xmlns:a16="http://schemas.microsoft.com/office/drawing/2014/main" id="{C48D7C6F-A61E-477F-B478-454F62B331B5}"/>
              </a:ext>
            </a:extLst>
          </p:cNvPr>
          <p:cNvCxnSpPr>
            <a:cxnSpLocks/>
          </p:cNvCxnSpPr>
          <p:nvPr/>
        </p:nvCxnSpPr>
        <p:spPr>
          <a:xfrm rot="7800000" flipH="1">
            <a:off x="6924166" y="4401895"/>
            <a:ext cx="0" cy="22905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37" name="Oval 136">
            <a:extLst>
              <a:ext uri="{FF2B5EF4-FFF2-40B4-BE49-F238E27FC236}">
                <a16:creationId xmlns:a16="http://schemas.microsoft.com/office/drawing/2014/main" id="{F92BD237-D0E7-469A-83F1-3DF5C0317002}"/>
              </a:ext>
            </a:extLst>
          </p:cNvPr>
          <p:cNvSpPr/>
          <p:nvPr/>
        </p:nvSpPr>
        <p:spPr>
          <a:xfrm>
            <a:off x="7646769" y="466204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0C9BAF71-CBD8-42B3-9441-FA8E6FDD9EF3}"/>
              </a:ext>
            </a:extLst>
          </p:cNvPr>
          <p:cNvSpPr/>
          <p:nvPr/>
        </p:nvSpPr>
        <p:spPr>
          <a:xfrm>
            <a:off x="7812204" y="466204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A41BC2F5-AF2B-43FA-B4B7-7A053C346167}"/>
              </a:ext>
            </a:extLst>
          </p:cNvPr>
          <p:cNvSpPr/>
          <p:nvPr/>
        </p:nvSpPr>
        <p:spPr>
          <a:xfrm>
            <a:off x="6294429" y="507951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5E2C1CA5-BE82-4775-B280-E70A63B40C93}"/>
              </a:ext>
            </a:extLst>
          </p:cNvPr>
          <p:cNvSpPr/>
          <p:nvPr/>
        </p:nvSpPr>
        <p:spPr>
          <a:xfrm>
            <a:off x="6459864" y="507951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154EC2D4-18B0-4041-A3EE-862E3EBA0E94}"/>
              </a:ext>
            </a:extLst>
          </p:cNvPr>
          <p:cNvSpPr/>
          <p:nvPr/>
        </p:nvSpPr>
        <p:spPr>
          <a:xfrm>
            <a:off x="6128352" y="496300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4DB030AB-5CDA-4CD6-AEFF-8BD36F8D9767}"/>
              </a:ext>
            </a:extLst>
          </p:cNvPr>
          <p:cNvSpPr/>
          <p:nvPr/>
        </p:nvSpPr>
        <p:spPr>
          <a:xfrm>
            <a:off x="6128352" y="479069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6186F1F5-D464-4328-A29E-73AFA852D03F}"/>
              </a:ext>
            </a:extLst>
          </p:cNvPr>
          <p:cNvSpPr/>
          <p:nvPr/>
        </p:nvSpPr>
        <p:spPr>
          <a:xfrm>
            <a:off x="6294429" y="466087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36F6DFD9-6DB6-454C-8260-A8477F6E3388}"/>
              </a:ext>
            </a:extLst>
          </p:cNvPr>
          <p:cNvSpPr/>
          <p:nvPr/>
        </p:nvSpPr>
        <p:spPr>
          <a:xfrm>
            <a:off x="6459864" y="466087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00181F5C-679B-4045-BA22-2ABE9FC8AD86}"/>
              </a:ext>
            </a:extLst>
          </p:cNvPr>
          <p:cNvSpPr/>
          <p:nvPr/>
        </p:nvSpPr>
        <p:spPr>
          <a:xfrm>
            <a:off x="7308304" y="552392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2AED50C3-6C0C-4FB1-8E1C-0384DA5C2D4B}"/>
              </a:ext>
            </a:extLst>
          </p:cNvPr>
          <p:cNvSpPr/>
          <p:nvPr/>
        </p:nvSpPr>
        <p:spPr>
          <a:xfrm>
            <a:off x="7308304" y="535161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693DFF7A-C535-477B-A809-D1A7C67F9336}"/>
              </a:ext>
            </a:extLst>
          </p:cNvPr>
          <p:cNvSpPr/>
          <p:nvPr/>
        </p:nvSpPr>
        <p:spPr>
          <a:xfrm>
            <a:off x="6801984" y="552392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667BA256-DE2F-4CCC-BB1E-FAA6179C53C3}"/>
              </a:ext>
            </a:extLst>
          </p:cNvPr>
          <p:cNvSpPr/>
          <p:nvPr/>
        </p:nvSpPr>
        <p:spPr>
          <a:xfrm>
            <a:off x="6801984" y="5351614"/>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0E7FD03F-2AAD-4DC4-B867-30360530892B}"/>
              </a:ext>
            </a:extLst>
          </p:cNvPr>
          <p:cNvSpPr/>
          <p:nvPr/>
        </p:nvSpPr>
        <p:spPr>
          <a:xfrm>
            <a:off x="7762346" y="427168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513D287E-B5B3-4EFA-AA48-B75DDE583545}"/>
              </a:ext>
            </a:extLst>
          </p:cNvPr>
          <p:cNvSpPr/>
          <p:nvPr/>
        </p:nvSpPr>
        <p:spPr>
          <a:xfrm>
            <a:off x="7762346" y="4099368"/>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BE54FE10-8FCB-49A3-A6FE-79A5E22118CF}"/>
              </a:ext>
            </a:extLst>
          </p:cNvPr>
          <p:cNvSpPr/>
          <p:nvPr/>
        </p:nvSpPr>
        <p:spPr>
          <a:xfrm>
            <a:off x="7442208" y="39707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2578C3AE-71F0-4456-9146-F4C5C65E4528}"/>
              </a:ext>
            </a:extLst>
          </p:cNvPr>
          <p:cNvSpPr/>
          <p:nvPr/>
        </p:nvSpPr>
        <p:spPr>
          <a:xfrm>
            <a:off x="7607643" y="3970719"/>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FC0181E3-3201-4D91-8EC6-FADA13EE63E3}"/>
              </a:ext>
            </a:extLst>
          </p:cNvPr>
          <p:cNvSpPr/>
          <p:nvPr/>
        </p:nvSpPr>
        <p:spPr>
          <a:xfrm>
            <a:off x="7282139" y="427638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71233FCD-FB9D-424A-BAD0-DA5C7028CCF4}"/>
              </a:ext>
            </a:extLst>
          </p:cNvPr>
          <p:cNvSpPr/>
          <p:nvPr/>
        </p:nvSpPr>
        <p:spPr>
          <a:xfrm>
            <a:off x="7282139" y="4104067"/>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02BE61DB-5EEC-44FF-9516-86A2FEDE2330}"/>
              </a:ext>
            </a:extLst>
          </p:cNvPr>
          <p:cNvSpPr/>
          <p:nvPr/>
        </p:nvSpPr>
        <p:spPr>
          <a:xfrm>
            <a:off x="6842648" y="4268486"/>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BF2F2739-FAD1-4F55-9011-AC940F5BC2BB}"/>
              </a:ext>
            </a:extLst>
          </p:cNvPr>
          <p:cNvSpPr/>
          <p:nvPr/>
        </p:nvSpPr>
        <p:spPr>
          <a:xfrm>
            <a:off x="6842648" y="4096172"/>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2432180-F4DD-410A-A996-094551BC38A3}"/>
              </a:ext>
            </a:extLst>
          </p:cNvPr>
          <p:cNvSpPr/>
          <p:nvPr/>
        </p:nvSpPr>
        <p:spPr>
          <a:xfrm>
            <a:off x="6522510" y="396752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93EFC8EC-0863-40C8-A54E-AB86303A6F1F}"/>
              </a:ext>
            </a:extLst>
          </p:cNvPr>
          <p:cNvSpPr/>
          <p:nvPr/>
        </p:nvSpPr>
        <p:spPr>
          <a:xfrm>
            <a:off x="6687945" y="3967523"/>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06B022E3-A4A5-4D21-ABA9-56AD421B3250}"/>
              </a:ext>
            </a:extLst>
          </p:cNvPr>
          <p:cNvSpPr/>
          <p:nvPr/>
        </p:nvSpPr>
        <p:spPr>
          <a:xfrm>
            <a:off x="6362441" y="4273185"/>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A385E4CE-6BF7-4F90-8C30-53A60B5DB1D3}"/>
              </a:ext>
            </a:extLst>
          </p:cNvPr>
          <p:cNvSpPr/>
          <p:nvPr/>
        </p:nvSpPr>
        <p:spPr>
          <a:xfrm>
            <a:off x="6362441" y="4100871"/>
            <a:ext cx="144016" cy="144016"/>
          </a:xfrm>
          <a:prstGeom prst="ellipse">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Rectangle 2">
            <a:extLst>
              <a:ext uri="{FF2B5EF4-FFF2-40B4-BE49-F238E27FC236}">
                <a16:creationId xmlns:a16="http://schemas.microsoft.com/office/drawing/2014/main" id="{044D3D6C-3C83-49E1-9FE3-0B7D6F60F7B7}"/>
              </a:ext>
            </a:extLst>
          </p:cNvPr>
          <p:cNvSpPr txBox="1">
            <a:spLocks noChangeArrowheads="1"/>
          </p:cNvSpPr>
          <p:nvPr/>
        </p:nvSpPr>
        <p:spPr bwMode="auto">
          <a:xfrm>
            <a:off x="5734658" y="5884694"/>
            <a:ext cx="3147725" cy="94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a:lstStyle>
          <a:p>
            <a:pPr eaLnBrk="1" hangingPunct="1"/>
            <a:r>
              <a:rPr lang="fr-FR" sz="2700" kern="0" dirty="0">
                <a:solidFill>
                  <a:srgbClr val="000000"/>
                </a:solidFill>
                <a:latin typeface="Times New Roman" panose="02020603050405020304" pitchFamily="18" charset="0"/>
                <a:cs typeface="Times New Roman" panose="02020603050405020304" pitchFamily="18" charset="0"/>
              </a:rPr>
              <a:t>Ici, le P a 10 électrons de valence</a:t>
            </a:r>
            <a:endParaRPr lang="fr-CA" sz="2700" b="1" i="1" u="sng" kern="0" dirty="0">
              <a:solidFill>
                <a:srgbClr val="000000"/>
              </a:solidFill>
              <a:effectLst>
                <a:outerShdw blurRad="38100" dist="38100" dir="2700000" algn="tl">
                  <a:srgbClr val="000000"/>
                </a:outerShdw>
              </a:effectLst>
              <a:uFill>
                <a:solidFill>
                  <a:srgbClr val="000000"/>
                </a:solidFill>
              </a:uFill>
              <a:latin typeface="Arial Black" charset="0"/>
            </a:endParaRPr>
          </a:p>
        </p:txBody>
      </p:sp>
    </p:spTree>
    <p:extLst>
      <p:ext uri="{BB962C8B-B14F-4D97-AF65-F5344CB8AC3E}">
        <p14:creationId xmlns:p14="http://schemas.microsoft.com/office/powerpoint/2010/main" val="756762882"/>
      </p:ext>
    </p:extLst>
  </p:cSld>
  <p:clrMapOvr>
    <a:masterClrMapping/>
  </p:clrMapOvr>
</p:sld>
</file>

<file path=ppt/theme/theme1.xml><?xml version="1.0" encoding="utf-8"?>
<a:theme xmlns:a="http://schemas.openxmlformats.org/drawingml/2006/main" name="Glowing test tubes design template">
  <a:themeElements>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Glowing test tube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wing test tubes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owing test tubes design template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Glowing test tubes design template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Glowing test tubes design template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Glowing test tubes design template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Glowing test tubes design template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Glowing test tubes design template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Glowing test tubes design template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owing test tubes design template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Glowing test tubes design template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Glowing test tubes design template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Glowing test tubes design template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Glowing test tubes design template</Template>
  <TotalTime>28952</TotalTime>
  <Words>890</Words>
  <Application>Microsoft Office PowerPoint</Application>
  <PresentationFormat>On-screen Show (4:3)</PresentationFormat>
  <Paragraphs>195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Times New Roman</vt:lpstr>
      <vt:lpstr>Wingdings</vt:lpstr>
      <vt:lpstr>Glowing test tubes design template</vt:lpstr>
      <vt:lpstr>Les structures de Lewis</vt:lpstr>
      <vt:lpstr>Les structures de Lewis</vt:lpstr>
      <vt:lpstr>PowerPoint Presentation</vt:lpstr>
      <vt:lpstr>PowerPoint Presentation</vt:lpstr>
      <vt:lpstr>Pour les composés covalents, on suit la règle de l’octet et on suit les étapes suivantes.</vt:lpstr>
      <vt:lpstr>PowerPoint Presentation</vt:lpstr>
      <vt:lpstr>PowerPoint Presentation</vt:lpstr>
      <vt:lpstr>Outre H, il y a d’autres éléments qui violent la règle de l’octet.</vt:lpstr>
      <vt:lpstr>Les atomes des éléments dans les 3e et 4e période obtiennent souvent plus d’un octet plein – ce sont des cas d’hypervalence.</vt:lpstr>
      <vt:lpstr>Récapitulons!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de la matière</dc:title>
  <dc:creator>Kevin Yapps</dc:creator>
  <cp:lastModifiedBy>Jeff O'Keefe</cp:lastModifiedBy>
  <cp:revision>771</cp:revision>
  <cp:lastPrinted>2019-12-17T17:21:22Z</cp:lastPrinted>
  <dcterms:created xsi:type="dcterms:W3CDTF">2008-02-05T06:13:14Z</dcterms:created>
  <dcterms:modified xsi:type="dcterms:W3CDTF">2021-03-20T22:20:10Z</dcterms:modified>
</cp:coreProperties>
</file>