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4" r:id="rId3"/>
    <p:sldId id="370" r:id="rId4"/>
    <p:sldId id="371" r:id="rId5"/>
    <p:sldId id="372" r:id="rId6"/>
    <p:sldId id="373" r:id="rId7"/>
    <p:sldId id="374" r:id="rId8"/>
    <p:sldId id="375" r:id="rId9"/>
    <p:sldId id="377" r:id="rId10"/>
    <p:sldId id="376" r:id="rId11"/>
    <p:sldId id="37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FFFFFF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1085" y="7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2016-05-29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5/29/2016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Décrire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l’accélération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9.1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1"/>
            <a:ext cx="10515600" cy="8353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 pour 9.2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003" y="579677"/>
            <a:ext cx="118699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 graphique se rapporte au mouvement d’une auto qui roule à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vitesse constante de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+50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qui ralentit ensuite pour rouler à une vitesse de +30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 en entrant dans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zone scolaire?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						B.</a:t>
            </a:r>
          </a:p>
          <a:p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						D.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25340" r="38718" b="44525"/>
          <a:stretch/>
        </p:blipFill>
        <p:spPr>
          <a:xfrm>
            <a:off x="1725700" y="2541104"/>
            <a:ext cx="3839230" cy="197101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7" name="Picture 6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59975" r="38809" b="10389"/>
          <a:stretch/>
        </p:blipFill>
        <p:spPr>
          <a:xfrm>
            <a:off x="7291928" y="2541104"/>
            <a:ext cx="3840843" cy="193834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8" name="Picture 7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19903" r="38750" b="49223"/>
          <a:stretch/>
        </p:blipFill>
        <p:spPr>
          <a:xfrm>
            <a:off x="1725700" y="4560404"/>
            <a:ext cx="3835400" cy="201930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9" name="Picture 8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9045" r="38750" b="10776"/>
          <a:stretch/>
        </p:blipFill>
        <p:spPr>
          <a:xfrm>
            <a:off x="7297371" y="4548196"/>
            <a:ext cx="3835400" cy="197380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1003" y="5934670"/>
            <a:ext cx="1153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CA" sz="27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1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28978" y="1603021"/>
                <a:ext cx="11198578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 du </a:t>
                </a:r>
                <a:r>
                  <a:rPr lang="en-CA" sz="3100" b="1" i="1" u="sng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b="1" i="1" u="sng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produit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lorsque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1.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objet change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2.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direction du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mouvement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objet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31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8" y="1603021"/>
                <a:ext cx="11198578" cy="2000548"/>
              </a:xfrm>
              <a:prstGeom prst="rect">
                <a:avLst/>
              </a:prstGeom>
              <a:blipFill rotWithShape="0">
                <a:blip r:embed="rId2"/>
                <a:stretch>
                  <a:fillRect l="-1306" t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28978" y="3841191"/>
                <a:ext cx="11690431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cceleration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on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déplacait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l’avant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direction positive,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positive indique que 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augment.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gative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indique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diminue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qui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s’appelle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souvent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décélération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8" y="3841191"/>
                <a:ext cx="11690431" cy="2954655"/>
              </a:xfrm>
              <a:prstGeom prst="rect">
                <a:avLst/>
              </a:prstGeom>
              <a:blipFill rotWithShape="0">
                <a:blip r:embed="rId3"/>
                <a:stretch>
                  <a:fillRect l="-1251" t="-2680" b="-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variations du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0" y="1332536"/>
                <a:ext cx="11449050" cy="350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 du </a:t>
                </a:r>
                <a:r>
                  <a:rPr lang="en-CA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produit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lorsque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objet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2. la direction du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mouvement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objet change.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1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</a:t>
                </a:r>
                <a:r>
                  <a:rPr lang="en-US" sz="31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soustrayez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du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finale,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2536"/>
                <a:ext cx="11449050" cy="3508140"/>
              </a:xfrm>
              <a:prstGeom prst="rect">
                <a:avLst/>
              </a:prstGeom>
              <a:blipFill rotWithShape="0">
                <a:blip r:embed="rId2"/>
                <a:stretch>
                  <a:fillRect l="-1278" t="-2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5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variations du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0" y="4251550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26" name="Picture 2" descr="http://openclipart.org/image/2400px/svg_to_png/182934/trafficligh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2"/>
          <a:stretch/>
        </p:blipFill>
        <p:spPr bwMode="auto">
          <a:xfrm>
            <a:off x="10150997" y="2253794"/>
            <a:ext cx="942926" cy="19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penclipart.org/image/2400px/svg_to_png/182934/trafficligh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r="35157"/>
          <a:stretch/>
        </p:blipFill>
        <p:spPr bwMode="auto">
          <a:xfrm>
            <a:off x="10124748" y="2253794"/>
            <a:ext cx="995423" cy="19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openclipart.org/image/2400px/svg_to_png/182934/trafficligh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" r="68207"/>
          <a:stretch/>
        </p:blipFill>
        <p:spPr bwMode="auto">
          <a:xfrm>
            <a:off x="10063776" y="2253794"/>
            <a:ext cx="1030147" cy="19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3930" y="5868365"/>
                <a:ext cx="4510978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km/h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0" y="5868365"/>
                <a:ext cx="4510978" cy="569387"/>
              </a:xfrm>
              <a:prstGeom prst="rect">
                <a:avLst/>
              </a:prstGeom>
              <a:blipFill rotWithShape="0">
                <a:blip r:embed="rId5"/>
                <a:stretch>
                  <a:fillRect t="-15054" r="-256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138099" y="5868364"/>
                <a:ext cx="4558556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 km/h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099" y="5868364"/>
                <a:ext cx="4558556" cy="607602"/>
              </a:xfrm>
              <a:prstGeom prst="rect">
                <a:avLst/>
              </a:prstGeom>
              <a:blipFill rotWithShape="0">
                <a:blip r:embed="rId6"/>
                <a:stretch>
                  <a:fillRect t="-14141" r="-2273" b="-2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65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9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5781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781 -0.00139 L 1.00104 -0.00625 " pathEditMode="relative" rAng="0" ptsTypes="AA">
                                      <p:cBhvr>
                                        <p:cTn id="27" dur="1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61" y="-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v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ariations du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0" y="4251550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3930" y="5868365"/>
                <a:ext cx="4510978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 km/h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0" y="5868365"/>
                <a:ext cx="4510978" cy="569387"/>
              </a:xfrm>
              <a:prstGeom prst="rect">
                <a:avLst/>
              </a:prstGeom>
              <a:blipFill rotWithShape="0">
                <a:blip r:embed="rId4"/>
                <a:stretch>
                  <a:fillRect t="-15054" r="-256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138099" y="5868364"/>
                <a:ext cx="4558556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km/h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099" y="5868364"/>
                <a:ext cx="4558556" cy="607602"/>
              </a:xfrm>
              <a:prstGeom prst="rect">
                <a:avLst/>
              </a:prstGeom>
              <a:blipFill rotWithShape="0">
                <a:blip r:embed="rId5"/>
                <a:stretch>
                  <a:fillRect t="-14141" r="-2273" b="-2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=−20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e/e6/Police_car_with_emergency_lights_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65" y="2313228"/>
            <a:ext cx="2668648" cy="177386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2044 0.000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2044 0.00069 L 1.00104 -0.00625 " pathEditMode="relative" rAng="0" ptsTypes="AA">
                                      <p:cBhvr>
                                        <p:cTn id="22" dur="4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4" y="-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variations du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0" y="4251550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3930" y="5868365"/>
                <a:ext cx="4510978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km/h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0" y="5868365"/>
                <a:ext cx="4510978" cy="569387"/>
              </a:xfrm>
              <a:prstGeom prst="rect">
                <a:avLst/>
              </a:prstGeom>
              <a:blipFill rotWithShape="0">
                <a:blip r:embed="rId4"/>
                <a:stretch>
                  <a:fillRect t="-15054" r="-256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138099" y="5868364"/>
                <a:ext cx="4558556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km/h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099" y="5868364"/>
                <a:ext cx="4558556" cy="607602"/>
              </a:xfrm>
              <a:prstGeom prst="rect">
                <a:avLst/>
              </a:prstGeom>
              <a:blipFill rotWithShape="0">
                <a:blip r:embed="rId5"/>
                <a:stretch>
                  <a:fillRect t="-14141" r="-2273" b="-2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1301"/>
                <a:ext cx="6632294" cy="11642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baldwinaoht.com/uploads/2/2/0/1/2201940/7695248.jpg?2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23" y="1814686"/>
            <a:ext cx="3434896" cy="192888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9983 -0.00394 " pathEditMode="relative" rAng="0" ptsTypes="AA">
                                      <p:cBhvr>
                                        <p:cTn id="16" dur="4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-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9/96/TimHortonsMoncton.JPG/1920px-TimHortonsMonc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98" y="2943949"/>
            <a:ext cx="4503848" cy="288648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01"/>
            <a:ext cx="12063046" cy="711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variations du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0101"/>
                <a:ext cx="2743200" cy="6076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9922" r="6117" b="26148"/>
          <a:stretch/>
        </p:blipFill>
        <p:spPr>
          <a:xfrm flipH="1">
            <a:off x="0" y="4251550"/>
            <a:ext cx="3136309" cy="1397238"/>
          </a:xfrm>
          <a:prstGeom prst="rect">
            <a:avLst/>
          </a:prstGeom>
          <a:ln>
            <a:solidFill>
              <a:schemeClr val="tx2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21058" y="5681011"/>
                <a:ext cx="4510978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km/h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058" y="5681011"/>
                <a:ext cx="4510978" cy="569387"/>
              </a:xfrm>
              <a:prstGeom prst="rect">
                <a:avLst/>
              </a:prstGeom>
              <a:blipFill rotWithShape="0">
                <a:blip r:embed="rId5"/>
                <a:stretch>
                  <a:fillRect t="-15054" r="-243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121058" y="6250398"/>
                <a:ext cx="4558556" cy="60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km/h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058" y="6250398"/>
                <a:ext cx="4558556" cy="607602"/>
              </a:xfrm>
              <a:prstGeom prst="rect">
                <a:avLst/>
              </a:prstGeom>
              <a:blipFill rotWithShape="0">
                <a:blip r:embed="rId6"/>
                <a:stretch>
                  <a:fillRect t="-13000" r="-227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511301"/>
                <a:ext cx="898195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−10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=−24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1301"/>
                <a:ext cx="8981954" cy="11642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3"/>
          <p:cNvSpPr/>
          <p:nvPr/>
        </p:nvSpPr>
        <p:spPr>
          <a:xfrm>
            <a:off x="439838" y="2983723"/>
            <a:ext cx="6759615" cy="1113367"/>
          </a:xfrm>
          <a:prstGeom prst="cloudCallout">
            <a:avLst>
              <a:gd name="adj1" fmla="val 43893"/>
              <a:gd name="adj2" fmla="val 72896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*&amp;@!</a:t>
            </a:r>
          </a:p>
          <a:p>
            <a:pPr algn="ctr"/>
            <a:r>
              <a:rPr lang="en-US" sz="3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J’ai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oublié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argent</a:t>
            </a:r>
            <a:r>
              <a:rPr lang="en-US" sz="3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531335" y="5755724"/>
            <a:ext cx="1121434" cy="41996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H="1">
            <a:off x="6531335" y="6344218"/>
            <a:ext cx="1121434" cy="41996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47421 -0.0011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1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21 -0.00116 L -0.26055 -0.00116 " pathEditMode="relative" rAng="0" ptsTypes="AA">
                                      <p:cBhvr>
                                        <p:cTn id="32" dur="4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9" grpId="0"/>
      <p:bldP spid="10" grpId="0"/>
      <p:bldP spid="4" grpId="0" animBg="1"/>
      <p:bldP spid="4" grpId="1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L’accélération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58159" y="1794075"/>
                <a:ext cx="12465336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taux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variation du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objet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s’appelle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accélération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159" y="1794075"/>
                <a:ext cx="12465336" cy="569387"/>
              </a:xfrm>
              <a:prstGeom prst="rect">
                <a:avLst/>
              </a:prstGeom>
              <a:blipFill rotWithShape="0">
                <a:blip r:embed="rId2"/>
                <a:stretch>
                  <a:fillRect l="-1174" t="-13830" r="-24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1" y="2455279"/>
                <a:ext cx="11690431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elle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constituée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d’une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grandeur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ainsi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qu’une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direction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455279"/>
                <a:ext cx="11690431" cy="1046440"/>
              </a:xfrm>
              <a:prstGeom prst="rect">
                <a:avLst/>
              </a:prstGeom>
              <a:blipFill rotWithShape="0">
                <a:blip r:embed="rId3"/>
                <a:stretch>
                  <a:fillRect l="-1251" t="-8187" r="-365"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" y="4480052"/>
                <a:ext cx="11690431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on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déplacait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l’avant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direction positive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positive indique que 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augment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gative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indique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diminue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qui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s’appelle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souvent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décélération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480052"/>
                <a:ext cx="11690431" cy="2000548"/>
              </a:xfrm>
              <a:prstGeom prst="rect">
                <a:avLst/>
              </a:prstGeom>
              <a:blipFill rotWithShape="0">
                <a:blip r:embed="rId4"/>
                <a:stretch>
                  <a:fillRect l="-1251" t="-4268" b="-8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3818848"/>
                <a:ext cx="8654613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Lorsque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du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mouvement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non-uniform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lieu.</a:t>
                </a:r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8848"/>
                <a:ext cx="8654613" cy="569387"/>
              </a:xfrm>
              <a:prstGeom prst="rect">
                <a:avLst/>
              </a:prstGeom>
              <a:blipFill rotWithShape="0">
                <a:blip r:embed="rId5"/>
                <a:stretch>
                  <a:fillRect l="-1690" t="-138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7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827"/>
            <a:ext cx="10515600" cy="6489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l’accélération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positive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négative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blog.cleveland.com/tribe_impact/2009/08/large_Choo-sliding-into-home-against-Chica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87" y="3255041"/>
            <a:ext cx="3745174" cy="314991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0/0b/Pro_Street_Camaro_at_launch.JPG/1920px-Pro_Street_Camaro_at_laun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35" y="727856"/>
            <a:ext cx="7425843" cy="219188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9534" y="6141882"/>
            <a:ext cx="14670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upload.wikimedia.org/wikipedia/commons/thumb/d/d2/London_2012_Olympic_100m_final_start.jpg/800px-London_2012_Olympic_100m_final_st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3" y="1360709"/>
            <a:ext cx="2812929" cy="426809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6394" y="5550875"/>
            <a:ext cx="14670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4022" y="2787448"/>
            <a:ext cx="14670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3154" r="2925" b="16989"/>
          <a:stretch/>
        </p:blipFill>
        <p:spPr>
          <a:xfrm>
            <a:off x="4164635" y="3298283"/>
            <a:ext cx="3816866" cy="286522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430897" y="6303162"/>
            <a:ext cx="16193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Négative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21"/>
            <a:ext cx="10515600" cy="83537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003" y="579677"/>
            <a:ext cx="1186999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quelle circonstance l’accélération est-elle positive?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 lorsqu’un livre est immobile sur une table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lorsqu’une auto freine à l’approche d’un panneau d’arrêt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 lorsqu’un patineur de vitesse part du repos et atteint une vitesse de </a:t>
            </a:r>
            <a:endParaRPr lang="fr-FR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10 m/s en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lorsqu’un skieur descend une pente à vitesse constante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1003" y="3925248"/>
                <a:ext cx="11538857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endParaRPr lang="en-CA" sz="2700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CA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2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𝑒𝑡</m:t>
                    </m:r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⃑"/>
                        <m:ctrlP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27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2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27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2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700" b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CA" sz="27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Parce</a:t>
                </a:r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</a:t>
                </a:r>
                <a:r>
                  <a:rPr lang="en-CA" sz="27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mouvement</a:t>
                </a:r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rectiligne</a:t>
                </a:r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uniforme</a:t>
                </a:r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 </a:t>
                </a:r>
                <a:r>
                  <a:rPr lang="en-CA" sz="27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constant et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27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03" y="3925248"/>
                <a:ext cx="11538857" cy="3000821"/>
              </a:xfrm>
              <a:prstGeom prst="rect">
                <a:avLst/>
              </a:prstGeom>
              <a:blipFill rotWithShape="0">
                <a:blip r:embed="rId2"/>
                <a:stretch>
                  <a:fillRect l="-1004" t="-2033" r="-1057" b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6696</TotalTime>
  <Words>223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Décrire l’accélération</vt:lpstr>
      <vt:lpstr>Les variations du vecteur vitesse</vt:lpstr>
      <vt:lpstr>Les variations du vecteur vitesse</vt:lpstr>
      <vt:lpstr>Les variations du vecteur vitesse</vt:lpstr>
      <vt:lpstr>Les variations du vecteur vitesse</vt:lpstr>
      <vt:lpstr>Les variations du vecteur vitesse</vt:lpstr>
      <vt:lpstr>L’accélération</vt:lpstr>
      <vt:lpstr>Est-ce que l’accélération est positive ou négative?</vt:lpstr>
      <vt:lpstr>Question d’un ancien examen provincial</vt:lpstr>
      <vt:lpstr>Question d’un ancien examen provincial pour 9.2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578</cp:revision>
  <cp:lastPrinted>2015-10-30T20:00:59Z</cp:lastPrinted>
  <dcterms:created xsi:type="dcterms:W3CDTF">2014-10-10T03:39:54Z</dcterms:created>
  <dcterms:modified xsi:type="dcterms:W3CDTF">2016-05-30T01:47:33Z</dcterms:modified>
</cp:coreProperties>
</file>