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4" r:id="rId3"/>
    <p:sldId id="370" r:id="rId4"/>
    <p:sldId id="371" r:id="rId5"/>
    <p:sldId id="372" r:id="rId6"/>
    <p:sldId id="373" r:id="rId7"/>
    <p:sldId id="374" r:id="rId8"/>
    <p:sldId id="375" r:id="rId9"/>
    <p:sldId id="377" r:id="rId10"/>
    <p:sldId id="376" r:id="rId11"/>
    <p:sldId id="37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46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15/01/2016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Describing Acceleration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 </a:t>
            </a:r>
            <a:r>
              <a:rPr lang="en-US" dirty="0" smtClean="0"/>
              <a:t>for 9.2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graphs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car travelling at a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velocity of +50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h, then slowing down to +30 km has it enters a school zone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						B.</a:t>
            </a: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						D.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25340" r="38718" b="44525"/>
          <a:stretch/>
        </p:blipFill>
        <p:spPr>
          <a:xfrm>
            <a:off x="2110014" y="2138144"/>
            <a:ext cx="3839230" cy="197101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" name="Picture 6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59975" r="38809" b="10389"/>
          <a:stretch/>
        </p:blipFill>
        <p:spPr>
          <a:xfrm>
            <a:off x="7676242" y="2138144"/>
            <a:ext cx="3840843" cy="19383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9903" r="38750" b="49223"/>
          <a:stretch/>
        </p:blipFill>
        <p:spPr>
          <a:xfrm>
            <a:off x="2110014" y="4157444"/>
            <a:ext cx="3835400" cy="20193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9045" r="38750" b="10776"/>
          <a:stretch/>
        </p:blipFill>
        <p:spPr>
          <a:xfrm>
            <a:off x="7681685" y="4145236"/>
            <a:ext cx="3835400" cy="197380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1003" y="5934670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978" y="1603021"/>
                <a:ext cx="1119857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A" sz="3100" b="1" i="1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velocity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occurs when,</a:t>
                </a:r>
              </a:p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an object’s speed changes or </a:t>
                </a:r>
              </a:p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its direction of motion changes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8" y="1603021"/>
                <a:ext cx="11198578" cy="2000548"/>
              </a:xfrm>
              <a:prstGeom prst="rect">
                <a:avLst/>
              </a:prstGeom>
              <a:blipFill rotWithShape="0">
                <a:blip r:embed="rId2"/>
                <a:stretch>
                  <a:fillRect l="-1306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78" y="3841191"/>
                <a:ext cx="11690431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a vector.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straight line forward motion, in which forward is +,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an increase in speed.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negative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a decrease in speed, deceleration.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8" y="3841191"/>
                <a:ext cx="11690431" cy="2477601"/>
              </a:xfrm>
              <a:prstGeom prst="rect">
                <a:avLst/>
              </a:prstGeom>
              <a:blipFill rotWithShape="0">
                <a:blip r:embed="rId3"/>
                <a:stretch>
                  <a:fillRect l="-1251" t="-3194" b="-6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1332536"/>
                <a:ext cx="11449050" cy="350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hange in velocity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occurs when,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an object’s speed changes or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its direction of motion changes.</a:t>
                </a:r>
              </a:p>
              <a:p>
                <a:endParaRPr lang="en-US" sz="31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subtracting the final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the initial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2536"/>
                <a:ext cx="11449050" cy="3508140"/>
              </a:xfrm>
              <a:prstGeom prst="rect">
                <a:avLst/>
              </a:prstGeom>
              <a:blipFill rotWithShape="0">
                <a:blip r:embed="rId2"/>
                <a:stretch>
                  <a:fillRect l="-1278" t="-2435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2"/>
          <a:stretch/>
        </p:blipFill>
        <p:spPr bwMode="auto">
          <a:xfrm>
            <a:off x="10150997" y="2253794"/>
            <a:ext cx="942926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5157"/>
          <a:stretch/>
        </p:blipFill>
        <p:spPr bwMode="auto">
          <a:xfrm>
            <a:off x="10124748" y="2253794"/>
            <a:ext cx="995423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r="68207"/>
          <a:stretch/>
        </p:blipFill>
        <p:spPr bwMode="auto">
          <a:xfrm>
            <a:off x="10063776" y="2253794"/>
            <a:ext cx="1030147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blipFill rotWithShape="0">
                <a:blip r:embed="rId5"/>
                <a:stretch>
                  <a:fillRect t="-15054" r="-27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blipFill rotWithShape="0">
                <a:blip r:embed="rId6"/>
                <a:stretch>
                  <a:fillRect t="-14141" r="-2597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5781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781 -0.00139 L 1.00104 -0.00625 " pathEditMode="relative" rAng="0" ptsTypes="AA">
                                      <p:cBhvr>
                                        <p:cTn id="27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61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blipFill rotWithShape="0">
                <a:blip r:embed="rId4"/>
                <a:stretch>
                  <a:fillRect t="-15054" r="-27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blipFill rotWithShape="0">
                <a:blip r:embed="rId5"/>
                <a:stretch>
                  <a:fillRect t="-14141" r="-2597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e/e6/Police_car_with_emergency_lights_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65" y="2313228"/>
            <a:ext cx="2668648" cy="17738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2044 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2044 0.00069 L 1.00104 -0.00625 " pathEditMode="relative" rAng="0" ptsTypes="AA">
                                      <p:cBhvr>
                                        <p:cTn id="22" dur="4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4" y="-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179157" cy="569387"/>
              </a:xfrm>
              <a:prstGeom prst="rect">
                <a:avLst/>
              </a:prstGeom>
              <a:blipFill rotWithShape="0">
                <a:blip r:embed="rId4"/>
                <a:stretch>
                  <a:fillRect t="-15054" r="-27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226735" cy="607602"/>
              </a:xfrm>
              <a:prstGeom prst="rect">
                <a:avLst/>
              </a:prstGeom>
              <a:blipFill rotWithShape="0">
                <a:blip r:embed="rId5"/>
                <a:stretch>
                  <a:fillRect t="-14141" r="-2597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baldwinaoht.com/uploads/2/2/0/1/2201940/7695248.jpg?2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3" y="1814686"/>
            <a:ext cx="3434896" cy="192888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9983 -0.00394 " pathEditMode="relative" rAng="0" ptsTypes="AA">
                                      <p:cBhvr>
                                        <p:cTn id="16" dur="4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6/TimHortonsMoncton.JPG/1920px-TimHortonsMonc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98" y="2943949"/>
            <a:ext cx="4503848" cy="288648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5748" y="5681011"/>
                <a:ext cx="417915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km/h to the right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48" y="5681011"/>
                <a:ext cx="4179157" cy="569387"/>
              </a:xfrm>
              <a:prstGeom prst="rect">
                <a:avLst/>
              </a:prstGeom>
              <a:blipFill rotWithShape="0">
                <a:blip r:embed="rId5"/>
                <a:stretch>
                  <a:fillRect t="-15054" r="-27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6356" y="6250398"/>
                <a:ext cx="4005520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km/h to the left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56" y="6250398"/>
                <a:ext cx="4005520" cy="607602"/>
              </a:xfrm>
              <a:prstGeom prst="rect">
                <a:avLst/>
              </a:prstGeom>
              <a:blipFill rotWithShape="0">
                <a:blip r:embed="rId6"/>
                <a:stretch>
                  <a:fillRect t="-13000" r="-258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898195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=−24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8981954" cy="11642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439838" y="2983723"/>
            <a:ext cx="6759615" cy="1113367"/>
          </a:xfrm>
          <a:prstGeom prst="cloudCallout">
            <a:avLst>
              <a:gd name="adj1" fmla="val 43893"/>
              <a:gd name="adj2" fmla="val 72896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*&amp;@!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forgot to bring 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money!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531335" y="5755724"/>
            <a:ext cx="1121434" cy="41996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6531335" y="6344218"/>
            <a:ext cx="1121434" cy="41996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7421 -0.001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1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21 -0.00116 L -0.26055 -0.00116 " pathEditMode="relative" rAng="0" ptsTypes="AA">
                                      <p:cBhvr>
                                        <p:cTn id="32" dur="4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  <p:bldP spid="4" grpId="0" animBg="1"/>
      <p:bldP spid="4" grpId="1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94075"/>
                <a:ext cx="1121659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rate at which an object changes its velocity is its 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4075"/>
                <a:ext cx="11216597" cy="569387"/>
              </a:xfrm>
              <a:prstGeom prst="rect">
                <a:avLst/>
              </a:prstGeom>
              <a:blipFill rotWithShape="0">
                <a:blip r:embed="rId2"/>
                <a:stretch>
                  <a:fillRect l="-1304" t="-13830" r="-3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455279"/>
                <a:ext cx="11690431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vector, we must be taken into account magnitude and direction.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55279"/>
                <a:ext cx="11690431" cy="569387"/>
              </a:xfrm>
              <a:prstGeom prst="rect">
                <a:avLst/>
              </a:prstGeom>
              <a:blipFill rotWithShape="0">
                <a:blip r:embed="rId3"/>
                <a:stretch>
                  <a:fillRect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777687"/>
                <a:ext cx="11690431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straight line forward motion, in which forward is +,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an increase in speed.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negative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a decrease in speed, deceleration.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7687"/>
                <a:ext cx="11690431" cy="1523494"/>
              </a:xfrm>
              <a:prstGeom prst="rect">
                <a:avLst/>
              </a:prstGeom>
              <a:blipFill rotWithShape="0">
                <a:blip r:embed="rId4"/>
                <a:stretch>
                  <a:fillRect l="-1251" t="-56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" y="3116483"/>
                <a:ext cx="8892242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0, then 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non-uniform motion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taking place.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116483"/>
                <a:ext cx="8892242" cy="569387"/>
              </a:xfrm>
              <a:prstGeom prst="rect">
                <a:avLst/>
              </a:prstGeom>
              <a:blipFill rotWithShape="0">
                <a:blip r:embed="rId5"/>
                <a:stretch>
                  <a:fillRect l="-1645" t="-13830" r="-61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27"/>
            <a:ext cx="10515600" cy="6489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Acceleration Positive or Negative?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blog.cleveland.com/tribe_impact/2009/08/large_Choo-sliding-into-home-against-Chic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87" y="3255041"/>
            <a:ext cx="3745174" cy="31499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0/0b/Pro_Street_Camaro_at_launch.JPG/1920px-Pro_Street_Camaro_at_lau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4" y="669304"/>
            <a:ext cx="7425843" cy="219188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328" y="6120262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upload.wikimedia.org/wikipedia/commons/thumb/d/d2/London_2012_Olympic_100m_final_start.jpg/800px-London_2012_Olympic_100m_final_st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74" y="639832"/>
            <a:ext cx="2812929" cy="42680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505" y="4829998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2761" y="2728896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154" r="2925" b="16989"/>
          <a:stretch/>
        </p:blipFill>
        <p:spPr>
          <a:xfrm>
            <a:off x="4479429" y="3276663"/>
            <a:ext cx="3816866" cy="286522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430897" y="6303162"/>
            <a:ext cx="1619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 describes a positive acceleration?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a book resting on a desk top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a car braking as it approaches a stop sign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a speed skater going from rest to 10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 in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 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a skier sliding down a slope with constant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03" y="3925248"/>
            <a:ext cx="1153885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has an acceleration, and a velocity, of zero.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has a negative acceleration.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has a positive acceleration.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has an acceleration of zero also as the skier has uniform motion, its velocity is constant</a:t>
            </a:r>
          </a:p>
        </p:txBody>
      </p:sp>
    </p:spTree>
    <p:extLst>
      <p:ext uri="{BB962C8B-B14F-4D97-AF65-F5344CB8AC3E}">
        <p14:creationId xmlns:p14="http://schemas.microsoft.com/office/powerpoint/2010/main" val="1794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585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Describing Acceleration</vt:lpstr>
      <vt:lpstr>Changes in Velocity</vt:lpstr>
      <vt:lpstr>Changes in Velocity</vt:lpstr>
      <vt:lpstr>Changes in Velocity</vt:lpstr>
      <vt:lpstr>Changes in Velocity</vt:lpstr>
      <vt:lpstr>Changes in Velocity</vt:lpstr>
      <vt:lpstr>Acceleration</vt:lpstr>
      <vt:lpstr>Is Acceleration Positive or Negative?</vt:lpstr>
      <vt:lpstr>Provincial Exam Question</vt:lpstr>
      <vt:lpstr>Provincial Exam Question for 9.2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560</cp:revision>
  <cp:lastPrinted>2015-10-30T20:00:59Z</cp:lastPrinted>
  <dcterms:created xsi:type="dcterms:W3CDTF">2014-10-10T03:39:54Z</dcterms:created>
  <dcterms:modified xsi:type="dcterms:W3CDTF">2016-01-15T16:32:28Z</dcterms:modified>
</cp:coreProperties>
</file>