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87077698949063E-2"/>
          <c:y val="0.13982222924972612"/>
          <c:w val="0.96562499999999996"/>
          <c:h val="0.812045471699958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4"/>
                <c:pt idx="0">
                  <c:v>1er groupe</c:v>
                </c:pt>
                <c:pt idx="1">
                  <c:v>2e groupe</c:v>
                </c:pt>
                <c:pt idx="2">
                  <c:v>3e groupe</c:v>
                </c:pt>
                <c:pt idx="3">
                  <c:v>Irreguliers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F8490-C186-49F1-AE71-D9012851A8C8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35779-DDB7-43E9-9987-ED3CFB053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7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35779-DDB7-43E9-9987-ED3CFB0534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9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8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9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0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4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3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5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1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6B42-D7FC-422F-8E91-9E0D1B19519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045F-6FE7-49FE-8F13-CF061C6F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0457"/>
            <a:ext cx="9144000" cy="118042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129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Chapitre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d’En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bonne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Leçon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1a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1a</a:t>
            </a:r>
          </a:p>
        </p:txBody>
      </p:sp>
    </p:spTree>
    <p:extLst>
      <p:ext uri="{BB962C8B-B14F-4D97-AF65-F5344CB8AC3E}">
        <p14:creationId xmlns:p14="http://schemas.microsoft.com/office/powerpoint/2010/main" val="37538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temps de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416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a sept modes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’indicatif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subjonctif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conditionnel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’impératif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L’infinitif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gérondif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comprend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temps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plus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fréquemment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utilisés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langage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commune.  Pendant les premières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semaines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huitième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examinera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30503" y="3213308"/>
            <a:ext cx="1828800" cy="4833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44298" y="2103951"/>
            <a:ext cx="1506070" cy="555811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795191"/>
            <a:ext cx="10794166" cy="13626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5096" y="5597847"/>
            <a:ext cx="3137647" cy="3410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69976" y="3600208"/>
            <a:ext cx="18293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10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en-US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6971" y="2477855"/>
            <a:ext cx="24416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11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12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en-US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740" y="2854137"/>
            <a:ext cx="18293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10</a:t>
            </a:r>
            <a:r>
              <a:rPr lang="en-US" sz="25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en-US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50368" y="2373403"/>
            <a:ext cx="36944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44852" y="2381856"/>
            <a:ext cx="0" cy="2413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813003" y="3927616"/>
            <a:ext cx="1713968" cy="555811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0368" y="4350685"/>
            <a:ext cx="23928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11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12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endParaRPr lang="en-US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4" grpId="0" animBg="1"/>
      <p:bldP spid="6" grpId="0"/>
      <p:bldP spid="9" grpId="0"/>
      <p:bldP spid="10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109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individuels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1" y="1908674"/>
            <a:ext cx="2987899" cy="969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1er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9806" y="1906176"/>
            <a:ext cx="27959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5044" y="1854610"/>
            <a:ext cx="28698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3423" y="1854610"/>
            <a:ext cx="20553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irréguliers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50626281"/>
              </p:ext>
            </p:extLst>
          </p:nvPr>
        </p:nvGraphicFramePr>
        <p:xfrm>
          <a:off x="3270455" y="2983392"/>
          <a:ext cx="6682703" cy="416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35494" y="1031094"/>
            <a:ext cx="2521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898" y="1906176"/>
            <a:ext cx="298789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74494" y="1906434"/>
            <a:ext cx="298789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67033" y="1900776"/>
            <a:ext cx="298789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062035" y="1906176"/>
            <a:ext cx="195814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13" idx="2"/>
          </p:cNvCxnSpPr>
          <p:nvPr/>
        </p:nvCxnSpPr>
        <p:spPr>
          <a:xfrm>
            <a:off x="1853848" y="2983394"/>
            <a:ext cx="3223936" cy="17292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077784" y="2983394"/>
            <a:ext cx="586288" cy="8750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948721" y="2983394"/>
            <a:ext cx="2401612" cy="8646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6" idx="2"/>
          </p:cNvCxnSpPr>
          <p:nvPr/>
        </p:nvCxnSpPr>
        <p:spPr>
          <a:xfrm flipH="1">
            <a:off x="6330462" y="2983394"/>
            <a:ext cx="4710647" cy="8646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077784" y="4592168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11" grpId="0">
        <p:bldAsOne/>
      </p:bldGraphic>
      <p:bldP spid="13" grpId="0" animBg="1"/>
      <p:bldP spid="14" grpId="0" animBg="1"/>
      <p:bldP spid="15" grpId="0" animBg="1"/>
      <p:bldP spid="16" grpId="0" animBg="1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957" y="100081"/>
            <a:ext cx="10515600" cy="1013101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14" y="1113182"/>
            <a:ext cx="11821885" cy="47750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temps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classifies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sept modes,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s’utilise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fréquemment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langage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quotidien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huitième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surtout,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l’impératif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le participle.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individuels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catégorisés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1er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-re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irréuliers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4752" y="6289261"/>
            <a:ext cx="21820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prochaine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134</Words>
  <Application>Microsoft Office PowerPoint</Application>
  <PresentationFormat>Custom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 verbes français</vt:lpstr>
      <vt:lpstr>Les temps de verbe</vt:lpstr>
      <vt:lpstr>Les verbes individuels sont classifiés en groupes</vt:lpstr>
      <vt:lpstr>Récapitulons!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présent de l’indicatif</dc:title>
  <dc:creator>Jeff O'Keefe</dc:creator>
  <cp:lastModifiedBy>SD22</cp:lastModifiedBy>
  <cp:revision>58</cp:revision>
  <dcterms:created xsi:type="dcterms:W3CDTF">2014-09-04T04:08:49Z</dcterms:created>
  <dcterms:modified xsi:type="dcterms:W3CDTF">2014-09-24T22:45:43Z</dcterms:modified>
</cp:coreProperties>
</file>