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872EB-7EA3-46E0-B75C-247F0D3EBBF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D56E2-4ABA-4320-B46B-A512C7F18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1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56E2-4ABA-4320-B46B-A512C7F18E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9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7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4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7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8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9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1FC6-78C0-4C1F-B9B9-D20A2377766D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4750-AFE2-4FB9-B37C-F966D5B46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présent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Leçon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1b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1b</a:t>
            </a:r>
          </a:p>
        </p:txBody>
      </p:sp>
    </p:spTree>
    <p:extLst>
      <p:ext uri="{BB962C8B-B14F-4D97-AF65-F5344CB8AC3E}">
        <p14:creationId xmlns:p14="http://schemas.microsoft.com/office/powerpoint/2010/main" val="30492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507"/>
            <a:ext cx="10515600" cy="97232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irréguliers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" y="1192193"/>
            <a:ext cx="111061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trois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premiers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ne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règles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1742337"/>
            <a:ext cx="3453189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re,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boire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conduire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construire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convaincre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faire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lire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dire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mettre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plaire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suivre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beaucoup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9380" y="1742337"/>
            <a:ext cx="3097323" cy="5093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dormer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mourir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733" y="1696216"/>
            <a:ext cx="23420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6976" y="1743103"/>
            <a:ext cx="3097323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apercevoir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devoir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pouroir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recevoir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savoir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vouloir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quelques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52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irréguliers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7987" y="1781969"/>
            <a:ext cx="6296025" cy="13938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Mémorisés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-les</a:t>
            </a:r>
          </a:p>
          <a:p>
            <a:pPr marL="0" indent="0" algn="ctr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1415" y="3393678"/>
            <a:ext cx="2589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tilisant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0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39"/>
            <a:ext cx="10515600" cy="83026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238251"/>
            <a:ext cx="11658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réguliers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present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Enlever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Ajouter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appropriées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1er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-e,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-e,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-is, -is, -it,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-s, -s, -d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y a des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irréguliers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avec des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terminaisons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oir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conjuguaisons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certains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aspects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doivent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effectivement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mémorisés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1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9066"/>
            <a:ext cx="11353800" cy="21625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Presque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present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laisse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tomber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ajoute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appropriée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66" y="3601006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466" y="4061477"/>
            <a:ext cx="15311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chanter 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4854" y="4061477"/>
            <a:ext cx="15472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hant</a:t>
            </a:r>
            <a:r>
              <a:rPr lang="en-US" sz="25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5272" y="4067222"/>
            <a:ext cx="1375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hant-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4426" y="4061477"/>
            <a:ext cx="157280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cdn02.cdn.justjared.com/wp-content/uploads/2013/11/cyrus-amasperf/miley-cyrus-sings-with-lip-syncing-cat-at-amas-2013-video-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4" t="2477" r="8500" b="7579"/>
          <a:stretch/>
        </p:blipFill>
        <p:spPr bwMode="auto">
          <a:xfrm>
            <a:off x="8873067" y="1764934"/>
            <a:ext cx="1574800" cy="2286001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815565" y="4078060"/>
            <a:ext cx="211500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chant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65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1477175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3233698"/>
            <a:ext cx="13356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9326" y="3233698"/>
            <a:ext cx="13356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0453" y="3233698"/>
            <a:ext cx="11929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4720" y="3254671"/>
            <a:ext cx="137723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53269" y="3254670"/>
            <a:ext cx="188096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nme.assets.ipccdn.co.uk/images/gallery/JerrySeinfeldPA010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38" y="983697"/>
            <a:ext cx="3406460" cy="2270973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7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227014"/>
            <a:ext cx="12025745" cy="791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1961" y="1018310"/>
            <a:ext cx="1034143" cy="547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8035" y="1018310"/>
            <a:ext cx="12923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ais</a:t>
            </a:r>
            <a:endParaRPr lang="en-US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4546" y="1018310"/>
            <a:ext cx="21355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70146" y="1018310"/>
            <a:ext cx="1101437" cy="547461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683" y="2357067"/>
            <a:ext cx="11916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CA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l’infinitif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Exemples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</a:t>
            </a: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commen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annon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nous commen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man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nous mang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fr-CA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pa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envo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je pa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 paye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consonne +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	préf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esp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je préf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consonne +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	ach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j’ach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 +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			app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ép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j’appel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fr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 + 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			j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proj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je jet</a:t>
            </a:r>
            <a:r>
              <a:rPr lang="fr-CA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2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9066"/>
            <a:ext cx="11353800" cy="21625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majorité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present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laisse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tomber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–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ajoute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convient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-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66" y="4334594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466" y="5141720"/>
            <a:ext cx="11400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8598" y="5141720"/>
            <a:ext cx="11400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25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6730" y="5141720"/>
            <a:ext cx="10502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fin-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99" y="5141720"/>
            <a:ext cx="118167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fin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6650" y="5141720"/>
            <a:ext cx="213103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issez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finirlamusique.files.wordpress.com/2011/04/fin-testament-dorphc3a9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3" t="18708" r="13946" b="18803"/>
          <a:stretch/>
        </p:blipFill>
        <p:spPr bwMode="auto">
          <a:xfrm>
            <a:off x="8877916" y="3039758"/>
            <a:ext cx="3170758" cy="2101962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28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1477175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rélféchir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4509458"/>
            <a:ext cx="16754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rélféchir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2506" y="4512084"/>
            <a:ext cx="16754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rélféch</a:t>
            </a:r>
            <a:r>
              <a:rPr lang="en-US" sz="2500" strike="sngStrik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965" y="4509458"/>
            <a:ext cx="15856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rélféch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2272" y="4555114"/>
            <a:ext cx="171707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rélféch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rélféch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962" y="4555114"/>
            <a:ext cx="261962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issez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réfléch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paulfrasercollectibles.com/upload/public/docimages/Image/x/b/h/rodin-the-thinker.4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62" y="997587"/>
            <a:ext cx="2789031" cy="3557527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06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4086"/>
            <a:ext cx="12025745" cy="79129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3290" y="2164852"/>
            <a:ext cx="16177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court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8153" y="2161151"/>
            <a:ext cx="24545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courons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courez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77055" y="722994"/>
            <a:ext cx="9701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uvrir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055" y="716992"/>
            <a:ext cx="9525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1967" y="721899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dormir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4198" y="716992"/>
            <a:ext cx="10759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mourir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4541" y="716992"/>
            <a:ext cx="91242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1377" y="722837"/>
            <a:ext cx="8835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9359" y="716992"/>
            <a:ext cx="9153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16195" y="716992"/>
            <a:ext cx="10601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04900" y="730214"/>
            <a:ext cx="92871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6920" y="725926"/>
            <a:ext cx="8031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03393" y="716992"/>
            <a:ext cx="8403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venir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92723" y="1150271"/>
            <a:ext cx="15327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d’autres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1407" y="1636919"/>
            <a:ext cx="235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Sans -</a:t>
            </a:r>
            <a:r>
              <a:rPr lang="en-US" dirty="0" err="1" smtClean="0"/>
              <a:t>iss</a:t>
            </a:r>
            <a:r>
              <a:rPr lang="en-US" dirty="0" smtClean="0"/>
              <a:t>- au </a:t>
            </a:r>
            <a:r>
              <a:rPr lang="en-US" dirty="0" err="1" smtClean="0"/>
              <a:t>pluriel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95055" y="789009"/>
            <a:ext cx="952505" cy="40503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0682" y="2182275"/>
            <a:ext cx="4900662" cy="15696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Curved Connector 26"/>
          <p:cNvCxnSpPr>
            <a:stCxn id="24" idx="2"/>
            <a:endCxn id="25" idx="1"/>
          </p:cNvCxnSpPr>
          <p:nvPr/>
        </p:nvCxnSpPr>
        <p:spPr>
          <a:xfrm rot="16200000" flipH="1">
            <a:off x="859466" y="1605888"/>
            <a:ext cx="1773059" cy="949374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438814" y="2161151"/>
            <a:ext cx="26148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en-US" sz="32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20364" y="2161151"/>
            <a:ext cx="1457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finis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finis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16196" y="159750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0896599" y="2243667"/>
            <a:ext cx="512234" cy="51223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0845799" y="2731122"/>
            <a:ext cx="512234" cy="51223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456332" y="3191061"/>
            <a:ext cx="512234" cy="512234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-re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9066"/>
            <a:ext cx="11353800" cy="21625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 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conjuguent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même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façon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 present de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l’indicatif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l’infinitif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laisse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tomber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-re</a:t>
            </a: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ajoute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convient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terminaisons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rien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-d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-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0466" y="4334594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Essayons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étapes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466" y="5141720"/>
            <a:ext cx="14590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8598" y="5141720"/>
            <a:ext cx="14590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</a:t>
            </a:r>
            <a:r>
              <a:rPr lang="en-US" sz="25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6730" y="5141720"/>
            <a:ext cx="13163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vend-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99" y="5141720"/>
            <a:ext cx="135800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vend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vend</a:t>
            </a:r>
            <a:r>
              <a:rPr lang="en-US" sz="2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vend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16650" y="5141720"/>
            <a:ext cx="201048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latimesblogs.latimes.com/.a/6a00d8341c630a53ef0115708a89ad970c-p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780" y="1655635"/>
            <a:ext cx="2445336" cy="348608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3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vous-même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1477175"/>
            <a:ext cx="106510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Essayez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4509458"/>
            <a:ext cx="17267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2506" y="4512084"/>
            <a:ext cx="172675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strike="sng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965" y="4509458"/>
            <a:ext cx="15840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2272" y="4555114"/>
            <a:ext cx="16257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7962" y="4555114"/>
            <a:ext cx="2278188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</a:t>
            </a:r>
            <a:endParaRPr lang="en-US" sz="25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répond</a:t>
            </a:r>
            <a:r>
              <a:rPr lang="en-US" sz="25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</a:t>
            </a:r>
            <a:endParaRPr lang="en-US" sz="2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05933" y="5801609"/>
            <a:ext cx="10515600" cy="5288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http://upload.wikimedia.org/wikipedia/commons/1/12/2007Computex_e21-MartinCoo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792" y="1122876"/>
            <a:ext cx="2574179" cy="343223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1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489</Words>
  <Application>Microsoft Office PowerPoint</Application>
  <PresentationFormat>Widescreen</PresentationFormat>
  <Paragraphs>184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La forme du présent de l’indicatif</vt:lpstr>
      <vt:lpstr>Les verbes en -er</vt:lpstr>
      <vt:lpstr>Essayez un verbe vous-même</vt:lpstr>
      <vt:lpstr>Exceptions</vt:lpstr>
      <vt:lpstr>Les verbes en -ir</vt:lpstr>
      <vt:lpstr>Essayez un verbe vous-même</vt:lpstr>
      <vt:lpstr>Exceptions</vt:lpstr>
      <vt:lpstr>Les verbes en -re</vt:lpstr>
      <vt:lpstr>Essayez un verbe vous-même</vt:lpstr>
      <vt:lpstr>Les verbes irréguliers</vt:lpstr>
      <vt:lpstr>Les verbes irréguliers</vt:lpstr>
      <vt:lpstr>Récapitulons!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forme du présent de l’indicatif</dc:title>
  <dc:creator>Jeff O'Keefe</dc:creator>
  <cp:lastModifiedBy>Jeff O'Keefe</cp:lastModifiedBy>
  <cp:revision>24</cp:revision>
  <dcterms:created xsi:type="dcterms:W3CDTF">2014-09-13T06:20:45Z</dcterms:created>
  <dcterms:modified xsi:type="dcterms:W3CDTF">2014-09-24T00:24:00Z</dcterms:modified>
</cp:coreProperties>
</file>