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270AE-99A3-4BC0-AAB7-CE14462D943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562CA-899B-49DC-8B6F-2BF1266018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symboles</a:t>
            </a:r>
            <a:r>
              <a:rPr lang="en-US" dirty="0" smtClean="0"/>
              <a:t> du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d’information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</a:t>
            </a:r>
            <a:r>
              <a:rPr lang="en-US" dirty="0" err="1" smtClean="0"/>
              <a:t>matières</a:t>
            </a:r>
            <a:r>
              <a:rPr lang="en-US" dirty="0" smtClean="0"/>
              <a:t> </a:t>
            </a:r>
            <a:r>
              <a:rPr lang="en-US" dirty="0" err="1" smtClean="0"/>
              <a:t>dangereuses</a:t>
            </a:r>
            <a:r>
              <a:rPr lang="en-US" dirty="0"/>
              <a:t> </a:t>
            </a:r>
            <a:r>
              <a:rPr lang="en-US" dirty="0" smtClean="0"/>
              <a:t>au travail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/>
              <a:t>S.I.M.D.U.T.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symbole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g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4700" y="1600200"/>
            <a:ext cx="2514600" cy="2414016"/>
          </a:xfrm>
        </p:spPr>
      </p:pic>
      <p:sp>
        <p:nvSpPr>
          <p:cNvPr id="5" name="TextBox 4"/>
          <p:cNvSpPr txBox="1"/>
          <p:nvPr/>
        </p:nvSpPr>
        <p:spPr>
          <a:xfrm>
            <a:off x="3352800" y="4876800"/>
            <a:ext cx="233269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err="1" smtClean="0"/>
              <a:t>Gaz</a:t>
            </a:r>
            <a:r>
              <a:rPr lang="en-US" sz="2800" dirty="0" smtClean="0"/>
              <a:t> </a:t>
            </a:r>
            <a:r>
              <a:rPr lang="en-US" sz="2800" dirty="0" err="1" smtClean="0"/>
              <a:t>Comprimé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symbole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flammable-inflamm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600200"/>
            <a:ext cx="3200400" cy="3072384"/>
          </a:xfrm>
        </p:spPr>
      </p:pic>
      <p:sp>
        <p:nvSpPr>
          <p:cNvPr id="5" name="TextBox 4"/>
          <p:cNvSpPr txBox="1"/>
          <p:nvPr/>
        </p:nvSpPr>
        <p:spPr>
          <a:xfrm>
            <a:off x="2057400" y="5105400"/>
            <a:ext cx="549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</a:t>
            </a:r>
            <a:r>
              <a:rPr lang="en-US" sz="2800" dirty="0" smtClean="0"/>
              <a:t> inflammable et combustible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symbole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oxidizing-combura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1981200"/>
            <a:ext cx="28575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2819400" y="5181600"/>
            <a:ext cx="347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comburantes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symbole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effects-effe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33700" y="1600200"/>
            <a:ext cx="3276600" cy="3276600"/>
          </a:xfrm>
        </p:spPr>
      </p:pic>
      <p:sp>
        <p:nvSpPr>
          <p:cNvPr id="5" name="TextBox 4"/>
          <p:cNvSpPr txBox="1"/>
          <p:nvPr/>
        </p:nvSpPr>
        <p:spPr>
          <a:xfrm>
            <a:off x="1371600" y="5105400"/>
            <a:ext cx="6854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ayant</a:t>
            </a:r>
            <a:r>
              <a:rPr lang="en-US" sz="2800" dirty="0" smtClean="0"/>
              <a:t> des </a:t>
            </a:r>
            <a:r>
              <a:rPr lang="en-US" sz="2800" dirty="0" err="1" smtClean="0"/>
              <a:t>effets</a:t>
            </a:r>
            <a:r>
              <a:rPr lang="en-US" sz="2800" dirty="0" smtClean="0"/>
              <a:t> </a:t>
            </a:r>
            <a:r>
              <a:rPr lang="en-US" sz="2800" dirty="0" err="1" smtClean="0"/>
              <a:t>immédiats</a:t>
            </a:r>
            <a:r>
              <a:rPr lang="en-US" sz="2800" dirty="0" smtClean="0"/>
              <a:t> et graves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symbole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toxic-toxiqu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2317" y="1524000"/>
            <a:ext cx="3399367" cy="3352800"/>
          </a:xfrm>
        </p:spPr>
      </p:pic>
      <p:sp>
        <p:nvSpPr>
          <p:cNvPr id="5" name="TextBox 4"/>
          <p:cNvSpPr txBox="1"/>
          <p:nvPr/>
        </p:nvSpPr>
        <p:spPr>
          <a:xfrm>
            <a:off x="1828800" y="5181600"/>
            <a:ext cx="5829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ayant</a:t>
            </a:r>
            <a:r>
              <a:rPr lang="en-US" sz="2800" dirty="0" smtClean="0"/>
              <a:t> </a:t>
            </a:r>
            <a:r>
              <a:rPr lang="en-US" sz="2800" dirty="0" err="1" smtClean="0"/>
              <a:t>d’autres</a:t>
            </a:r>
            <a:r>
              <a:rPr lang="en-US" sz="2800" dirty="0" smtClean="0"/>
              <a:t> </a:t>
            </a:r>
            <a:r>
              <a:rPr lang="en-US" sz="2800" dirty="0" err="1" smtClean="0"/>
              <a:t>effets</a:t>
            </a:r>
            <a:r>
              <a:rPr lang="en-US" sz="2800" dirty="0" smtClean="0"/>
              <a:t> </a:t>
            </a:r>
            <a:r>
              <a:rPr lang="en-US" sz="2800" dirty="0" err="1" smtClean="0"/>
              <a:t>toxiques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symbole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b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3125" y="2209800"/>
            <a:ext cx="2317750" cy="2286000"/>
          </a:xfrm>
        </p:spPr>
      </p:pic>
      <p:sp>
        <p:nvSpPr>
          <p:cNvPr id="5" name="TextBox 4"/>
          <p:cNvSpPr txBox="1"/>
          <p:nvPr/>
        </p:nvSpPr>
        <p:spPr>
          <a:xfrm>
            <a:off x="2895600" y="5257800"/>
            <a:ext cx="339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infectueuses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symbole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corros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133599"/>
            <a:ext cx="2438400" cy="2404997"/>
          </a:xfrm>
        </p:spPr>
      </p:pic>
      <p:sp>
        <p:nvSpPr>
          <p:cNvPr id="5" name="TextBox 4"/>
          <p:cNvSpPr txBox="1"/>
          <p:nvPr/>
        </p:nvSpPr>
        <p:spPr>
          <a:xfrm>
            <a:off x="2971800" y="5029200"/>
            <a:ext cx="3033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corrosives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symbole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react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62300" y="2209800"/>
            <a:ext cx="28194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2057400" y="5334000"/>
            <a:ext cx="5415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dangereusement</a:t>
            </a:r>
            <a:r>
              <a:rPr lang="en-US" sz="2800" dirty="0" smtClean="0"/>
              <a:t> </a:t>
            </a:r>
            <a:r>
              <a:rPr lang="en-US" sz="2800" dirty="0" err="1" smtClean="0"/>
              <a:t>réactives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risque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g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4700" y="1600200"/>
            <a:ext cx="2514600" cy="2414016"/>
          </a:xfrm>
        </p:spPr>
      </p:pic>
      <p:sp>
        <p:nvSpPr>
          <p:cNvPr id="5" name="TextBox 4"/>
          <p:cNvSpPr txBox="1"/>
          <p:nvPr/>
        </p:nvSpPr>
        <p:spPr>
          <a:xfrm>
            <a:off x="3352800" y="4876800"/>
            <a:ext cx="233269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dirty="0" err="1" smtClean="0"/>
              <a:t>Gaz</a:t>
            </a:r>
            <a:r>
              <a:rPr lang="en-US" sz="2800" dirty="0" smtClean="0"/>
              <a:t> </a:t>
            </a:r>
            <a:r>
              <a:rPr lang="en-US" sz="2800" dirty="0" err="1" smtClean="0"/>
              <a:t>Comprimé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risque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flammable-inflamm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600200"/>
            <a:ext cx="3200400" cy="3072384"/>
          </a:xfrm>
        </p:spPr>
      </p:pic>
      <p:sp>
        <p:nvSpPr>
          <p:cNvPr id="5" name="TextBox 4"/>
          <p:cNvSpPr txBox="1"/>
          <p:nvPr/>
        </p:nvSpPr>
        <p:spPr>
          <a:xfrm>
            <a:off x="2057400" y="5105400"/>
            <a:ext cx="549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</a:t>
            </a:r>
            <a:r>
              <a:rPr lang="en-US" sz="2800" dirty="0" smtClean="0"/>
              <a:t> inflammable et combustible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risque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oxidizing-combura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1981200"/>
            <a:ext cx="28575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2819400" y="5181600"/>
            <a:ext cx="3475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comburantes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risque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effects-effe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33700" y="1600200"/>
            <a:ext cx="3276600" cy="3276600"/>
          </a:xfrm>
        </p:spPr>
      </p:pic>
      <p:sp>
        <p:nvSpPr>
          <p:cNvPr id="5" name="TextBox 4"/>
          <p:cNvSpPr txBox="1"/>
          <p:nvPr/>
        </p:nvSpPr>
        <p:spPr>
          <a:xfrm>
            <a:off x="1371600" y="5105400"/>
            <a:ext cx="6854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ayant</a:t>
            </a:r>
            <a:r>
              <a:rPr lang="en-US" sz="2800" dirty="0" smtClean="0"/>
              <a:t> des </a:t>
            </a:r>
            <a:r>
              <a:rPr lang="en-US" sz="2800" dirty="0" err="1" smtClean="0"/>
              <a:t>effets</a:t>
            </a:r>
            <a:r>
              <a:rPr lang="en-US" sz="2800" dirty="0" smtClean="0"/>
              <a:t> </a:t>
            </a:r>
            <a:r>
              <a:rPr lang="en-US" sz="2800" dirty="0" err="1" smtClean="0"/>
              <a:t>immédiats</a:t>
            </a:r>
            <a:r>
              <a:rPr lang="en-US" sz="2800" dirty="0" smtClean="0"/>
              <a:t> et graves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risque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toxic-toxiqu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2317" y="1524000"/>
            <a:ext cx="3399367" cy="3352800"/>
          </a:xfrm>
        </p:spPr>
      </p:pic>
      <p:sp>
        <p:nvSpPr>
          <p:cNvPr id="5" name="TextBox 4"/>
          <p:cNvSpPr txBox="1"/>
          <p:nvPr/>
        </p:nvSpPr>
        <p:spPr>
          <a:xfrm>
            <a:off x="1828800" y="5181600"/>
            <a:ext cx="5829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ayant</a:t>
            </a:r>
            <a:r>
              <a:rPr lang="en-US" sz="2800" dirty="0" smtClean="0"/>
              <a:t> </a:t>
            </a:r>
            <a:r>
              <a:rPr lang="en-US" sz="2800" dirty="0" err="1" smtClean="0"/>
              <a:t>d’autres</a:t>
            </a:r>
            <a:r>
              <a:rPr lang="en-US" sz="2800" dirty="0" smtClean="0"/>
              <a:t> </a:t>
            </a:r>
            <a:r>
              <a:rPr lang="en-US" sz="2800" dirty="0" err="1" smtClean="0"/>
              <a:t>effets</a:t>
            </a:r>
            <a:r>
              <a:rPr lang="en-US" sz="2800" dirty="0" smtClean="0"/>
              <a:t> </a:t>
            </a:r>
            <a:r>
              <a:rPr lang="en-US" sz="2800" dirty="0" err="1" smtClean="0"/>
              <a:t>toxiques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risque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b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3125" y="2209800"/>
            <a:ext cx="2317750" cy="2286000"/>
          </a:xfrm>
        </p:spPr>
      </p:pic>
      <p:sp>
        <p:nvSpPr>
          <p:cNvPr id="5" name="TextBox 4"/>
          <p:cNvSpPr txBox="1"/>
          <p:nvPr/>
        </p:nvSpPr>
        <p:spPr>
          <a:xfrm>
            <a:off x="2895600" y="5257800"/>
            <a:ext cx="339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infectueuses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risque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corros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2133599"/>
            <a:ext cx="2438400" cy="2404997"/>
          </a:xfrm>
        </p:spPr>
      </p:pic>
      <p:sp>
        <p:nvSpPr>
          <p:cNvPr id="5" name="TextBox 4"/>
          <p:cNvSpPr txBox="1"/>
          <p:nvPr/>
        </p:nvSpPr>
        <p:spPr>
          <a:xfrm>
            <a:off x="2971800" y="5029200"/>
            <a:ext cx="3033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corrosives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risque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reacti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62300" y="2209800"/>
            <a:ext cx="2819400" cy="2743200"/>
          </a:xfrm>
        </p:spPr>
      </p:pic>
      <p:sp>
        <p:nvSpPr>
          <p:cNvPr id="5" name="TextBox 4"/>
          <p:cNvSpPr txBox="1"/>
          <p:nvPr/>
        </p:nvSpPr>
        <p:spPr>
          <a:xfrm>
            <a:off x="2057400" y="5334000"/>
            <a:ext cx="5415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Matières</a:t>
            </a:r>
            <a:r>
              <a:rPr lang="en-US" sz="2800" dirty="0" smtClean="0"/>
              <a:t> </a:t>
            </a:r>
            <a:r>
              <a:rPr lang="en-US" sz="2800" dirty="0" err="1" smtClean="0"/>
              <a:t>dangereusement</a:t>
            </a:r>
            <a:r>
              <a:rPr lang="en-US" sz="2800" dirty="0" smtClean="0"/>
              <a:t> </a:t>
            </a:r>
            <a:r>
              <a:rPr lang="en-US" sz="2800" dirty="0" err="1" smtClean="0"/>
              <a:t>réactives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163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Les symboles du Système d’information sur les matières dangereuses au travail</vt:lpstr>
      <vt:lpstr>Qu’est-ce que c’est le risque?</vt:lpstr>
      <vt:lpstr>Qu’est-ce que c’est le risque?</vt:lpstr>
      <vt:lpstr>Qu’est-ce que c’est le risque?</vt:lpstr>
      <vt:lpstr>Qu’est-ce que c’est le risque?</vt:lpstr>
      <vt:lpstr>Qu’est-ce que c’est le risque?</vt:lpstr>
      <vt:lpstr>Qu’est-ce que c’est le risque?</vt:lpstr>
      <vt:lpstr>Qu’est-ce que c’est le risque?</vt:lpstr>
      <vt:lpstr>Qu’est-ce que c’est le risque?</vt:lpstr>
      <vt:lpstr>Qu’est-ce que c’est le symbole?</vt:lpstr>
      <vt:lpstr>Qu’est-ce que c’est le symbole?</vt:lpstr>
      <vt:lpstr>Qu’est-ce que c’est le symbole?</vt:lpstr>
      <vt:lpstr>Qu’est-ce que c’est le symbole?</vt:lpstr>
      <vt:lpstr>Qu’est-ce que c’est le symbole?</vt:lpstr>
      <vt:lpstr>Qu’est-ce que c’est le symbole?</vt:lpstr>
      <vt:lpstr>Qu’est-ce que c’est le symbole?</vt:lpstr>
      <vt:lpstr>Qu’est-ce que c’est le symbole?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symboles du Système d’information sur les matières dangereuses au travail</dc:title>
  <dc:creator>User</dc:creator>
  <cp:lastModifiedBy>Jeff O'Keefe</cp:lastModifiedBy>
  <cp:revision>3</cp:revision>
  <dcterms:created xsi:type="dcterms:W3CDTF">2014-01-24T03:43:11Z</dcterms:created>
  <dcterms:modified xsi:type="dcterms:W3CDTF">2014-07-05T19:51:41Z</dcterms:modified>
</cp:coreProperties>
</file>