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O'Keefe" initials="JO" lastIdx="1" clrIdx="0">
    <p:extLst>
      <p:ext uri="{19B8F6BF-5375-455C-9EA6-DF929625EA0E}">
        <p15:presenceInfo xmlns:p15="http://schemas.microsoft.com/office/powerpoint/2012/main" userId="38bae9c582d648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0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2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5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7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6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2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24E4-4364-42E5-8C30-8BD2EEB2315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B0A9-EC2A-4E1E-B30F-0F5964EC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0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d’écriture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Jacques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Prévert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" y="365125"/>
            <a:ext cx="1202318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Jacques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Prévert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upload.wikimedia.org/wikipedia/commons/6/6c/Jacques_Pr%C3%A9vert_en_1961_dans_le_film_Mon_fr%C3%A8re_Jacques_par_Pierre_Pr%C3%A9ver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88" y="2786606"/>
            <a:ext cx="2286000" cy="18288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9/92/Jacques_Pr%C3%A9vert_signature.svg/600px-Jacques_Pr%C3%A9vert_signatur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324" y="4615406"/>
            <a:ext cx="2286000" cy="17145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voiceseducation.org/sites/default/files/images/6cbd679269b69f4cbd9eb0ee4197a6d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90"/>
          <a:stretch/>
        </p:blipFill>
        <p:spPr bwMode="auto">
          <a:xfrm>
            <a:off x="3532163" y="1690688"/>
            <a:ext cx="5296486" cy="413493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encrypted-tbn3.gstatic.com/images?q=tbn:ANd9GcQ_RqbQz8-UqbEImV0AxDrbWZqLt1yBsRHCEqap1KpSHt78pSK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124" y="1262606"/>
            <a:ext cx="2438400" cy="2438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4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0"/>
            <a:ext cx="121018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enseignants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rigides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enseignants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rigides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content6.flixster.com/question/44/18/56/4418564_st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21" y="1598465"/>
            <a:ext cx="6187457" cy="47460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ointsincase.com/images/funny-hipp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48" y="1290986"/>
            <a:ext cx="3825582" cy="536102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4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398412" y="5416062"/>
            <a:ext cx="1370888" cy="584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98412" y="5416062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Rêveur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8474" y="1229488"/>
            <a:ext cx="1463040" cy="584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élèves attentifs et des rêveurs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 descr="http://www.texaschildrensblog.org/wp-content/uploads/2012/10/teenager-sleeping-in-classroom-at-des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699" y="1852453"/>
            <a:ext cx="5393980" cy="329632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29488"/>
            <a:ext cx="1605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ttentifs</a:t>
            </a:r>
            <a:endParaRPr lang="en-US" sz="32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09822" y="1814263"/>
            <a:ext cx="3137095" cy="54910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61514" y="1690688"/>
            <a:ext cx="3896751" cy="5038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3"/>
          </p:cNvCxnSpPr>
          <p:nvPr/>
        </p:nvCxnSpPr>
        <p:spPr>
          <a:xfrm>
            <a:off x="1605504" y="1521876"/>
            <a:ext cx="5048514" cy="489804"/>
          </a:xfrm>
          <a:prstGeom prst="curvedConnector3">
            <a:avLst>
              <a:gd name="adj1" fmla="val 88732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386732" y="4853354"/>
            <a:ext cx="1842868" cy="7596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609428" y="3081460"/>
            <a:ext cx="661181" cy="22290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6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30340" y="1485295"/>
            <a:ext cx="2612798" cy="41916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0"/>
            <a:ext cx="1207945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oiseau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-lyre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http://upload.wikimedia.org/wikipedia/commons/thumb/a/ae/Superb_lyrbird_in_scrub.jpg/1024px-Superb_lyrbird_in_scru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27" y="1325562"/>
            <a:ext cx="6523821" cy="435133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30340" y="1485295"/>
            <a:ext cx="27572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l’Australie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d’imiter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Page d’écriture</vt:lpstr>
      <vt:lpstr>Jacques Prévert</vt:lpstr>
      <vt:lpstr>Les enseignants rigides et  les enseignants moins rigides</vt:lpstr>
      <vt:lpstr>Des élèves attentifs et des rêveurs</vt:lpstr>
      <vt:lpstr>Un oiseau-lyre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d’écriture</dc:title>
  <dc:creator>Jeff O'Keefe</dc:creator>
  <cp:lastModifiedBy>Jeff O'Keefe</cp:lastModifiedBy>
  <cp:revision>9</cp:revision>
  <dcterms:created xsi:type="dcterms:W3CDTF">2014-07-31T01:06:36Z</dcterms:created>
  <dcterms:modified xsi:type="dcterms:W3CDTF">2014-07-31T02:07:46Z</dcterms:modified>
</cp:coreProperties>
</file>